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71" r:id="rId7"/>
    <p:sldId id="261" r:id="rId8"/>
    <p:sldId id="262" r:id="rId9"/>
    <p:sldId id="263" r:id="rId10"/>
    <p:sldId id="264" r:id="rId11"/>
    <p:sldId id="265" r:id="rId12"/>
    <p:sldId id="266" r:id="rId13"/>
    <p:sldId id="267" r:id="rId14"/>
    <p:sldId id="268" r:id="rId15"/>
    <p:sldId id="270" r:id="rId16"/>
    <p:sldId id="275"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76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206BE-8478-491E-B65A-F0B488CF5F1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F85BB17-4E09-41AD-A0F5-6D7AB46BA9C7}">
      <dgm:prSet/>
      <dgm:spPr/>
      <dgm:t>
        <a:bodyPr/>
        <a:lstStyle/>
        <a:p>
          <a:r>
            <a:rPr lang="en-GB"/>
            <a:t>“I wasn’t sure what I would get out of this course, but I am so glad I have done it. It has opened my eyes to other ways to of being a better parent. Sue was such a lovely person, and we are very lucky, she delivers this course as it's her that can get the most out of inmates. She has a way of breaking down barriers and making you relax and engage. Thanks for this opportunity I have enjoyed every minute...”</a:t>
          </a:r>
          <a:endParaRPr lang="en-US"/>
        </a:p>
      </dgm:t>
    </dgm:pt>
    <dgm:pt modelId="{F5FF0B6F-D1DF-4766-B0EA-72E75B817955}" type="parTrans" cxnId="{F5AB64D3-D9C1-489E-A288-0DC7CD7E6E49}">
      <dgm:prSet/>
      <dgm:spPr/>
      <dgm:t>
        <a:bodyPr/>
        <a:lstStyle/>
        <a:p>
          <a:endParaRPr lang="en-US"/>
        </a:p>
      </dgm:t>
    </dgm:pt>
    <dgm:pt modelId="{936698BE-BDB4-4EA3-A954-6D5A03ADAA00}" type="sibTrans" cxnId="{F5AB64D3-D9C1-489E-A288-0DC7CD7E6E49}">
      <dgm:prSet/>
      <dgm:spPr/>
      <dgm:t>
        <a:bodyPr/>
        <a:lstStyle/>
        <a:p>
          <a:endParaRPr lang="en-US"/>
        </a:p>
      </dgm:t>
    </dgm:pt>
    <dgm:pt modelId="{B100F858-9CAD-4C74-AE7E-5CD93EE85C80}">
      <dgm:prSet/>
      <dgm:spPr/>
      <dgm:t>
        <a:bodyPr/>
        <a:lstStyle/>
        <a:p>
          <a:r>
            <a:rPr lang="en-GB"/>
            <a:t>“it was like opening Pandoras box an eye opener on how we should deal with all aspects of parenthood I have learnt so much from you and this course which I will take with me for the rest of my days as a father and a grandad…” </a:t>
          </a:r>
          <a:endParaRPr lang="en-US"/>
        </a:p>
      </dgm:t>
    </dgm:pt>
    <dgm:pt modelId="{41451B24-0841-4FBE-AA5E-D5A534EADC1A}" type="parTrans" cxnId="{60E0E665-1C90-422F-88D2-9B70B6EA1828}">
      <dgm:prSet/>
      <dgm:spPr/>
      <dgm:t>
        <a:bodyPr/>
        <a:lstStyle/>
        <a:p>
          <a:endParaRPr lang="en-US"/>
        </a:p>
      </dgm:t>
    </dgm:pt>
    <dgm:pt modelId="{1AD1C364-60B0-4CEF-AA3E-AB1B494778F5}" type="sibTrans" cxnId="{60E0E665-1C90-422F-88D2-9B70B6EA1828}">
      <dgm:prSet/>
      <dgm:spPr/>
      <dgm:t>
        <a:bodyPr/>
        <a:lstStyle/>
        <a:p>
          <a:endParaRPr lang="en-US"/>
        </a:p>
      </dgm:t>
    </dgm:pt>
    <dgm:pt modelId="{DCECC369-8767-478C-893F-5A4FE756BA4F}" type="pres">
      <dgm:prSet presAssocID="{596206BE-8478-491E-B65A-F0B488CF5F13}" presName="hierChild1" presStyleCnt="0">
        <dgm:presLayoutVars>
          <dgm:chPref val="1"/>
          <dgm:dir/>
          <dgm:animOne val="branch"/>
          <dgm:animLvl val="lvl"/>
          <dgm:resizeHandles/>
        </dgm:presLayoutVars>
      </dgm:prSet>
      <dgm:spPr/>
    </dgm:pt>
    <dgm:pt modelId="{6BB5DF12-F82B-411C-8534-BB26D9DD2903}" type="pres">
      <dgm:prSet presAssocID="{3F85BB17-4E09-41AD-A0F5-6D7AB46BA9C7}" presName="hierRoot1" presStyleCnt="0"/>
      <dgm:spPr/>
    </dgm:pt>
    <dgm:pt modelId="{9913A3C7-9CBF-4919-B274-F1CF18C52BDD}" type="pres">
      <dgm:prSet presAssocID="{3F85BB17-4E09-41AD-A0F5-6D7AB46BA9C7}" presName="composite" presStyleCnt="0"/>
      <dgm:spPr/>
    </dgm:pt>
    <dgm:pt modelId="{E0FF8923-060F-4641-8742-1DD63A25883E}" type="pres">
      <dgm:prSet presAssocID="{3F85BB17-4E09-41AD-A0F5-6D7AB46BA9C7}" presName="background" presStyleLbl="node0" presStyleIdx="0" presStyleCnt="2"/>
      <dgm:spPr/>
    </dgm:pt>
    <dgm:pt modelId="{8E5EED11-0D1E-4D4B-A966-6D6C1CA1CAB7}" type="pres">
      <dgm:prSet presAssocID="{3F85BB17-4E09-41AD-A0F5-6D7AB46BA9C7}" presName="text" presStyleLbl="fgAcc0" presStyleIdx="0" presStyleCnt="2">
        <dgm:presLayoutVars>
          <dgm:chPref val="3"/>
        </dgm:presLayoutVars>
      </dgm:prSet>
      <dgm:spPr/>
    </dgm:pt>
    <dgm:pt modelId="{0AEF3E26-F8C3-4132-A69B-1C243BC8AB5A}" type="pres">
      <dgm:prSet presAssocID="{3F85BB17-4E09-41AD-A0F5-6D7AB46BA9C7}" presName="hierChild2" presStyleCnt="0"/>
      <dgm:spPr/>
    </dgm:pt>
    <dgm:pt modelId="{FCB995CC-9A63-486A-ACEE-08D2B826A335}" type="pres">
      <dgm:prSet presAssocID="{B100F858-9CAD-4C74-AE7E-5CD93EE85C80}" presName="hierRoot1" presStyleCnt="0"/>
      <dgm:spPr/>
    </dgm:pt>
    <dgm:pt modelId="{9BE891A1-189F-4768-ACDD-A40CF19B4473}" type="pres">
      <dgm:prSet presAssocID="{B100F858-9CAD-4C74-AE7E-5CD93EE85C80}" presName="composite" presStyleCnt="0"/>
      <dgm:spPr/>
    </dgm:pt>
    <dgm:pt modelId="{FABE976E-A11E-4069-B3ED-230C4A170CF9}" type="pres">
      <dgm:prSet presAssocID="{B100F858-9CAD-4C74-AE7E-5CD93EE85C80}" presName="background" presStyleLbl="node0" presStyleIdx="1" presStyleCnt="2"/>
      <dgm:spPr/>
    </dgm:pt>
    <dgm:pt modelId="{098B970A-9BF9-4F61-A043-8A6217879C53}" type="pres">
      <dgm:prSet presAssocID="{B100F858-9CAD-4C74-AE7E-5CD93EE85C80}" presName="text" presStyleLbl="fgAcc0" presStyleIdx="1" presStyleCnt="2">
        <dgm:presLayoutVars>
          <dgm:chPref val="3"/>
        </dgm:presLayoutVars>
      </dgm:prSet>
      <dgm:spPr/>
    </dgm:pt>
    <dgm:pt modelId="{2041FCED-4DFF-4DCD-9E17-997CF8E6D1BA}" type="pres">
      <dgm:prSet presAssocID="{B100F858-9CAD-4C74-AE7E-5CD93EE85C80}" presName="hierChild2" presStyleCnt="0"/>
      <dgm:spPr/>
    </dgm:pt>
  </dgm:ptLst>
  <dgm:cxnLst>
    <dgm:cxn modelId="{60E0E665-1C90-422F-88D2-9B70B6EA1828}" srcId="{596206BE-8478-491E-B65A-F0B488CF5F13}" destId="{B100F858-9CAD-4C74-AE7E-5CD93EE85C80}" srcOrd="1" destOrd="0" parTransId="{41451B24-0841-4FBE-AA5E-D5A534EADC1A}" sibTransId="{1AD1C364-60B0-4CEF-AA3E-AB1B494778F5}"/>
    <dgm:cxn modelId="{C997987A-864A-4FDB-B29C-E0DFDD660EC2}" type="presOf" srcId="{596206BE-8478-491E-B65A-F0B488CF5F13}" destId="{DCECC369-8767-478C-893F-5A4FE756BA4F}" srcOrd="0" destOrd="0" presId="urn:microsoft.com/office/officeart/2005/8/layout/hierarchy1"/>
    <dgm:cxn modelId="{CA2EDDB6-E1D9-4D54-AC31-33F5DD9DAF36}" type="presOf" srcId="{3F85BB17-4E09-41AD-A0F5-6D7AB46BA9C7}" destId="{8E5EED11-0D1E-4D4B-A966-6D6C1CA1CAB7}" srcOrd="0" destOrd="0" presId="urn:microsoft.com/office/officeart/2005/8/layout/hierarchy1"/>
    <dgm:cxn modelId="{F5AB64D3-D9C1-489E-A288-0DC7CD7E6E49}" srcId="{596206BE-8478-491E-B65A-F0B488CF5F13}" destId="{3F85BB17-4E09-41AD-A0F5-6D7AB46BA9C7}" srcOrd="0" destOrd="0" parTransId="{F5FF0B6F-D1DF-4766-B0EA-72E75B817955}" sibTransId="{936698BE-BDB4-4EA3-A954-6D5A03ADAA00}"/>
    <dgm:cxn modelId="{F08F8AE4-7D7B-4380-A04D-B5843486E24A}" type="presOf" srcId="{B100F858-9CAD-4C74-AE7E-5CD93EE85C80}" destId="{098B970A-9BF9-4F61-A043-8A6217879C53}" srcOrd="0" destOrd="0" presId="urn:microsoft.com/office/officeart/2005/8/layout/hierarchy1"/>
    <dgm:cxn modelId="{9D6C511D-D698-4A5E-8717-CBFB4D8F7F24}" type="presParOf" srcId="{DCECC369-8767-478C-893F-5A4FE756BA4F}" destId="{6BB5DF12-F82B-411C-8534-BB26D9DD2903}" srcOrd="0" destOrd="0" presId="urn:microsoft.com/office/officeart/2005/8/layout/hierarchy1"/>
    <dgm:cxn modelId="{F4AD7158-A069-4DE2-B0E6-BADF6C643EA1}" type="presParOf" srcId="{6BB5DF12-F82B-411C-8534-BB26D9DD2903}" destId="{9913A3C7-9CBF-4919-B274-F1CF18C52BDD}" srcOrd="0" destOrd="0" presId="urn:microsoft.com/office/officeart/2005/8/layout/hierarchy1"/>
    <dgm:cxn modelId="{E1FD8AA6-0FDF-4050-A520-8FAF0CA44D80}" type="presParOf" srcId="{9913A3C7-9CBF-4919-B274-F1CF18C52BDD}" destId="{E0FF8923-060F-4641-8742-1DD63A25883E}" srcOrd="0" destOrd="0" presId="urn:microsoft.com/office/officeart/2005/8/layout/hierarchy1"/>
    <dgm:cxn modelId="{76510A44-0598-425C-B894-E4FDA90A59CE}" type="presParOf" srcId="{9913A3C7-9CBF-4919-B274-F1CF18C52BDD}" destId="{8E5EED11-0D1E-4D4B-A966-6D6C1CA1CAB7}" srcOrd="1" destOrd="0" presId="urn:microsoft.com/office/officeart/2005/8/layout/hierarchy1"/>
    <dgm:cxn modelId="{95646833-DEC8-4968-9E46-460713F03047}" type="presParOf" srcId="{6BB5DF12-F82B-411C-8534-BB26D9DD2903}" destId="{0AEF3E26-F8C3-4132-A69B-1C243BC8AB5A}" srcOrd="1" destOrd="0" presId="urn:microsoft.com/office/officeart/2005/8/layout/hierarchy1"/>
    <dgm:cxn modelId="{BF898948-867C-4DB9-80A2-A1C2F380E3DD}" type="presParOf" srcId="{DCECC369-8767-478C-893F-5A4FE756BA4F}" destId="{FCB995CC-9A63-486A-ACEE-08D2B826A335}" srcOrd="1" destOrd="0" presId="urn:microsoft.com/office/officeart/2005/8/layout/hierarchy1"/>
    <dgm:cxn modelId="{B41F661C-5E21-436F-9375-74201A9045E6}" type="presParOf" srcId="{FCB995CC-9A63-486A-ACEE-08D2B826A335}" destId="{9BE891A1-189F-4768-ACDD-A40CF19B4473}" srcOrd="0" destOrd="0" presId="urn:microsoft.com/office/officeart/2005/8/layout/hierarchy1"/>
    <dgm:cxn modelId="{FEA3C053-7103-4DF7-8985-31A1DADDED25}" type="presParOf" srcId="{9BE891A1-189F-4768-ACDD-A40CF19B4473}" destId="{FABE976E-A11E-4069-B3ED-230C4A170CF9}" srcOrd="0" destOrd="0" presId="urn:microsoft.com/office/officeart/2005/8/layout/hierarchy1"/>
    <dgm:cxn modelId="{18897E9C-F328-41CE-9018-0BD7CB73681F}" type="presParOf" srcId="{9BE891A1-189F-4768-ACDD-A40CF19B4473}" destId="{098B970A-9BF9-4F61-A043-8A6217879C53}" srcOrd="1" destOrd="0" presId="urn:microsoft.com/office/officeart/2005/8/layout/hierarchy1"/>
    <dgm:cxn modelId="{462DF259-042B-4F28-B88D-5A003961BE20}" type="presParOf" srcId="{FCB995CC-9A63-486A-ACEE-08D2B826A335}" destId="{2041FCED-4DFF-4DCD-9E17-997CF8E6D1B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D5C2F3-224C-4EF4-B228-CE85C4E5222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2F2C361-DD96-4363-8E1B-9F3A0D753045}">
      <dgm:prSet/>
      <dgm:spPr/>
      <dgm:t>
        <a:bodyPr/>
        <a:lstStyle/>
        <a:p>
          <a:r>
            <a:rPr lang="en-GB"/>
            <a:t>“I enjoyed every bit of this course, Sue made each of us feel comfortable to speak and engage in each session and I feel I have learnt so much to help me as a father now and for when I get out, by how to deal with different situations. I would highly recommend this course to anyone, and I have already told all my friends to get signed up. Thank you for being the best teacher and just a lovely person treating us all with respect, thank you…”</a:t>
          </a:r>
          <a:endParaRPr lang="en-US"/>
        </a:p>
      </dgm:t>
    </dgm:pt>
    <dgm:pt modelId="{470B3E41-A88D-41C7-83ED-D64731F8899A}" type="parTrans" cxnId="{CFD1D503-EE69-4D68-B659-E6CE80ACEA5F}">
      <dgm:prSet/>
      <dgm:spPr/>
      <dgm:t>
        <a:bodyPr/>
        <a:lstStyle/>
        <a:p>
          <a:endParaRPr lang="en-US"/>
        </a:p>
      </dgm:t>
    </dgm:pt>
    <dgm:pt modelId="{3459974E-80EA-40A2-AFB3-699F1CDFBE27}" type="sibTrans" cxnId="{CFD1D503-EE69-4D68-B659-E6CE80ACEA5F}">
      <dgm:prSet/>
      <dgm:spPr/>
      <dgm:t>
        <a:bodyPr/>
        <a:lstStyle/>
        <a:p>
          <a:endParaRPr lang="en-US"/>
        </a:p>
      </dgm:t>
    </dgm:pt>
    <dgm:pt modelId="{D2E5068F-86EF-4004-9198-B39401FAF713}">
      <dgm:prSet/>
      <dgm:spPr/>
      <dgm:t>
        <a:bodyPr/>
        <a:lstStyle/>
        <a:p>
          <a:r>
            <a:rPr lang="en-GB"/>
            <a:t>“I found that the course is really helpful in parenting and would benefit anybody who would participate In this course, in the future it will help me massively and I found that I am already using aspects of it whilst on the telephone of an evening with my children… in my opinion they should keep the course going and I think as many fathers should take the course I really enjoyed it and once again found it a massive help, thanks again Sue for everything…” </a:t>
          </a:r>
          <a:endParaRPr lang="en-US"/>
        </a:p>
      </dgm:t>
    </dgm:pt>
    <dgm:pt modelId="{172D226C-0077-42E1-A286-752E4E8DD224}" type="parTrans" cxnId="{6406B3C9-D795-4546-BD18-D7B937FF0948}">
      <dgm:prSet/>
      <dgm:spPr/>
      <dgm:t>
        <a:bodyPr/>
        <a:lstStyle/>
        <a:p>
          <a:endParaRPr lang="en-US"/>
        </a:p>
      </dgm:t>
    </dgm:pt>
    <dgm:pt modelId="{23207216-EE0A-4F44-8935-930847DB3E57}" type="sibTrans" cxnId="{6406B3C9-D795-4546-BD18-D7B937FF0948}">
      <dgm:prSet/>
      <dgm:spPr/>
      <dgm:t>
        <a:bodyPr/>
        <a:lstStyle/>
        <a:p>
          <a:endParaRPr lang="en-US"/>
        </a:p>
      </dgm:t>
    </dgm:pt>
    <dgm:pt modelId="{8EE943DF-85FC-4B9E-851A-5DE096C183BB}" type="pres">
      <dgm:prSet presAssocID="{08D5C2F3-224C-4EF4-B228-CE85C4E52227}" presName="hierChild1" presStyleCnt="0">
        <dgm:presLayoutVars>
          <dgm:chPref val="1"/>
          <dgm:dir/>
          <dgm:animOne val="branch"/>
          <dgm:animLvl val="lvl"/>
          <dgm:resizeHandles/>
        </dgm:presLayoutVars>
      </dgm:prSet>
      <dgm:spPr/>
    </dgm:pt>
    <dgm:pt modelId="{EA771A30-51BC-4F0C-8B13-C9FE09398ADC}" type="pres">
      <dgm:prSet presAssocID="{C2F2C361-DD96-4363-8E1B-9F3A0D753045}" presName="hierRoot1" presStyleCnt="0"/>
      <dgm:spPr/>
    </dgm:pt>
    <dgm:pt modelId="{B24406F1-29B6-44F0-B2C3-4BAD229106B0}" type="pres">
      <dgm:prSet presAssocID="{C2F2C361-DD96-4363-8E1B-9F3A0D753045}" presName="composite" presStyleCnt="0"/>
      <dgm:spPr/>
    </dgm:pt>
    <dgm:pt modelId="{273E2AA3-9F9B-4E47-AEB4-72DC4F2B3195}" type="pres">
      <dgm:prSet presAssocID="{C2F2C361-DD96-4363-8E1B-9F3A0D753045}" presName="background" presStyleLbl="node0" presStyleIdx="0" presStyleCnt="2"/>
      <dgm:spPr/>
    </dgm:pt>
    <dgm:pt modelId="{DD8E3ECA-8290-40D9-9FEC-5ACAF7973791}" type="pres">
      <dgm:prSet presAssocID="{C2F2C361-DD96-4363-8E1B-9F3A0D753045}" presName="text" presStyleLbl="fgAcc0" presStyleIdx="0" presStyleCnt="2">
        <dgm:presLayoutVars>
          <dgm:chPref val="3"/>
        </dgm:presLayoutVars>
      </dgm:prSet>
      <dgm:spPr/>
    </dgm:pt>
    <dgm:pt modelId="{106BDED5-52A3-43AC-A445-2876B11F35FB}" type="pres">
      <dgm:prSet presAssocID="{C2F2C361-DD96-4363-8E1B-9F3A0D753045}" presName="hierChild2" presStyleCnt="0"/>
      <dgm:spPr/>
    </dgm:pt>
    <dgm:pt modelId="{36D9A660-BBE5-4D59-993A-FB0E7D5B0F5A}" type="pres">
      <dgm:prSet presAssocID="{D2E5068F-86EF-4004-9198-B39401FAF713}" presName="hierRoot1" presStyleCnt="0"/>
      <dgm:spPr/>
    </dgm:pt>
    <dgm:pt modelId="{37E9CC52-B5B4-416C-8534-90A1EFD76C09}" type="pres">
      <dgm:prSet presAssocID="{D2E5068F-86EF-4004-9198-B39401FAF713}" presName="composite" presStyleCnt="0"/>
      <dgm:spPr/>
    </dgm:pt>
    <dgm:pt modelId="{C4DB08B4-10A7-4651-838A-71FABBF09888}" type="pres">
      <dgm:prSet presAssocID="{D2E5068F-86EF-4004-9198-B39401FAF713}" presName="background" presStyleLbl="node0" presStyleIdx="1" presStyleCnt="2"/>
      <dgm:spPr/>
    </dgm:pt>
    <dgm:pt modelId="{76B5191F-4747-4D01-9769-759DBF59BD10}" type="pres">
      <dgm:prSet presAssocID="{D2E5068F-86EF-4004-9198-B39401FAF713}" presName="text" presStyleLbl="fgAcc0" presStyleIdx="1" presStyleCnt="2">
        <dgm:presLayoutVars>
          <dgm:chPref val="3"/>
        </dgm:presLayoutVars>
      </dgm:prSet>
      <dgm:spPr/>
    </dgm:pt>
    <dgm:pt modelId="{35980FB9-68D6-40C4-A0D6-888A61931CAB}" type="pres">
      <dgm:prSet presAssocID="{D2E5068F-86EF-4004-9198-B39401FAF713}" presName="hierChild2" presStyleCnt="0"/>
      <dgm:spPr/>
    </dgm:pt>
  </dgm:ptLst>
  <dgm:cxnLst>
    <dgm:cxn modelId="{CFD1D503-EE69-4D68-B659-E6CE80ACEA5F}" srcId="{08D5C2F3-224C-4EF4-B228-CE85C4E52227}" destId="{C2F2C361-DD96-4363-8E1B-9F3A0D753045}" srcOrd="0" destOrd="0" parTransId="{470B3E41-A88D-41C7-83ED-D64731F8899A}" sibTransId="{3459974E-80EA-40A2-AFB3-699F1CDFBE27}"/>
    <dgm:cxn modelId="{ECCFD262-11AF-4D65-A991-E47AAFC6A527}" type="presOf" srcId="{D2E5068F-86EF-4004-9198-B39401FAF713}" destId="{76B5191F-4747-4D01-9769-759DBF59BD10}" srcOrd="0" destOrd="0" presId="urn:microsoft.com/office/officeart/2005/8/layout/hierarchy1"/>
    <dgm:cxn modelId="{3CD8A06A-DEDC-4817-B25E-706FCABEB5AC}" type="presOf" srcId="{C2F2C361-DD96-4363-8E1B-9F3A0D753045}" destId="{DD8E3ECA-8290-40D9-9FEC-5ACAF7973791}" srcOrd="0" destOrd="0" presId="urn:microsoft.com/office/officeart/2005/8/layout/hierarchy1"/>
    <dgm:cxn modelId="{6517CA7F-F535-4C51-8974-5E64820ACF49}" type="presOf" srcId="{08D5C2F3-224C-4EF4-B228-CE85C4E52227}" destId="{8EE943DF-85FC-4B9E-851A-5DE096C183BB}" srcOrd="0" destOrd="0" presId="urn:microsoft.com/office/officeart/2005/8/layout/hierarchy1"/>
    <dgm:cxn modelId="{6406B3C9-D795-4546-BD18-D7B937FF0948}" srcId="{08D5C2F3-224C-4EF4-B228-CE85C4E52227}" destId="{D2E5068F-86EF-4004-9198-B39401FAF713}" srcOrd="1" destOrd="0" parTransId="{172D226C-0077-42E1-A286-752E4E8DD224}" sibTransId="{23207216-EE0A-4F44-8935-930847DB3E57}"/>
    <dgm:cxn modelId="{24C3CFB1-C230-4F53-BE85-09A27FAAE684}" type="presParOf" srcId="{8EE943DF-85FC-4B9E-851A-5DE096C183BB}" destId="{EA771A30-51BC-4F0C-8B13-C9FE09398ADC}" srcOrd="0" destOrd="0" presId="urn:microsoft.com/office/officeart/2005/8/layout/hierarchy1"/>
    <dgm:cxn modelId="{716F48AC-424A-4962-99DE-50050C844120}" type="presParOf" srcId="{EA771A30-51BC-4F0C-8B13-C9FE09398ADC}" destId="{B24406F1-29B6-44F0-B2C3-4BAD229106B0}" srcOrd="0" destOrd="0" presId="urn:microsoft.com/office/officeart/2005/8/layout/hierarchy1"/>
    <dgm:cxn modelId="{46D3A92E-679A-45AD-B280-0BB647B67A09}" type="presParOf" srcId="{B24406F1-29B6-44F0-B2C3-4BAD229106B0}" destId="{273E2AA3-9F9B-4E47-AEB4-72DC4F2B3195}" srcOrd="0" destOrd="0" presId="urn:microsoft.com/office/officeart/2005/8/layout/hierarchy1"/>
    <dgm:cxn modelId="{2AC98E28-F46A-4790-9599-CAEB6381E2D0}" type="presParOf" srcId="{B24406F1-29B6-44F0-B2C3-4BAD229106B0}" destId="{DD8E3ECA-8290-40D9-9FEC-5ACAF7973791}" srcOrd="1" destOrd="0" presId="urn:microsoft.com/office/officeart/2005/8/layout/hierarchy1"/>
    <dgm:cxn modelId="{4C708EC4-2901-4269-8A1E-3B06E55EF7CE}" type="presParOf" srcId="{EA771A30-51BC-4F0C-8B13-C9FE09398ADC}" destId="{106BDED5-52A3-43AC-A445-2876B11F35FB}" srcOrd="1" destOrd="0" presId="urn:microsoft.com/office/officeart/2005/8/layout/hierarchy1"/>
    <dgm:cxn modelId="{78E1F6EF-3EA9-494B-AFCA-79CCBC182A44}" type="presParOf" srcId="{8EE943DF-85FC-4B9E-851A-5DE096C183BB}" destId="{36D9A660-BBE5-4D59-993A-FB0E7D5B0F5A}" srcOrd="1" destOrd="0" presId="urn:microsoft.com/office/officeart/2005/8/layout/hierarchy1"/>
    <dgm:cxn modelId="{BEE45A12-636A-4D67-BFF6-DA1F20321800}" type="presParOf" srcId="{36D9A660-BBE5-4D59-993A-FB0E7D5B0F5A}" destId="{37E9CC52-B5B4-416C-8534-90A1EFD76C09}" srcOrd="0" destOrd="0" presId="urn:microsoft.com/office/officeart/2005/8/layout/hierarchy1"/>
    <dgm:cxn modelId="{43103201-E490-4B8A-BE8E-C7B512A3E652}" type="presParOf" srcId="{37E9CC52-B5B4-416C-8534-90A1EFD76C09}" destId="{C4DB08B4-10A7-4651-838A-71FABBF09888}" srcOrd="0" destOrd="0" presId="urn:microsoft.com/office/officeart/2005/8/layout/hierarchy1"/>
    <dgm:cxn modelId="{AA290FCE-CCAE-475F-BCE0-60CA8D393C3E}" type="presParOf" srcId="{37E9CC52-B5B4-416C-8534-90A1EFD76C09}" destId="{76B5191F-4747-4D01-9769-759DBF59BD10}" srcOrd="1" destOrd="0" presId="urn:microsoft.com/office/officeart/2005/8/layout/hierarchy1"/>
    <dgm:cxn modelId="{BA93972E-0914-4005-9C0F-01D37F7D5D55}" type="presParOf" srcId="{36D9A660-BBE5-4D59-993A-FB0E7D5B0F5A}" destId="{35980FB9-68D6-40C4-A0D6-888A61931CA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22FEA5-0D95-49BB-8E6D-6357A02A4A5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F964A47-AE04-42BF-894D-189B434EED95}">
      <dgm:prSet/>
      <dgm:spPr/>
      <dgm:t>
        <a:bodyPr/>
        <a:lstStyle/>
        <a:p>
          <a:r>
            <a:rPr lang="en-GB"/>
            <a:t>Family Play Therapy is a new initiative for children who are struggling with Dad being away from home</a:t>
          </a:r>
          <a:endParaRPr lang="en-US"/>
        </a:p>
      </dgm:t>
    </dgm:pt>
    <dgm:pt modelId="{1E1EC4C7-5C7A-494E-A97A-D6B665207F09}" type="parTrans" cxnId="{99F5216D-0865-4576-A46E-6F639F289D92}">
      <dgm:prSet/>
      <dgm:spPr/>
      <dgm:t>
        <a:bodyPr/>
        <a:lstStyle/>
        <a:p>
          <a:endParaRPr lang="en-US"/>
        </a:p>
      </dgm:t>
    </dgm:pt>
    <dgm:pt modelId="{65FACDFF-432A-42D1-9F6D-4E4872ACD50B}" type="sibTrans" cxnId="{99F5216D-0865-4576-A46E-6F639F289D92}">
      <dgm:prSet/>
      <dgm:spPr/>
      <dgm:t>
        <a:bodyPr/>
        <a:lstStyle/>
        <a:p>
          <a:endParaRPr lang="en-US"/>
        </a:p>
      </dgm:t>
    </dgm:pt>
    <dgm:pt modelId="{AC894F57-B75A-47AC-8C36-4A96E5120593}">
      <dgm:prSet/>
      <dgm:spPr/>
      <dgm:t>
        <a:bodyPr/>
        <a:lstStyle/>
        <a:p>
          <a:r>
            <a:rPr lang="en-GB" dirty="0"/>
            <a:t>The work is completed in conjunction with the Family Counsellor from The Social Interest Group, Safe Ground, Linda Shrimpton.</a:t>
          </a:r>
          <a:endParaRPr lang="en-US" dirty="0"/>
        </a:p>
      </dgm:t>
    </dgm:pt>
    <dgm:pt modelId="{F17558F8-AA7A-4881-96D0-28B1B4DB72C6}" type="parTrans" cxnId="{8BD0D05E-C781-4B87-8EFC-238AAF387DE6}">
      <dgm:prSet/>
      <dgm:spPr/>
      <dgm:t>
        <a:bodyPr/>
        <a:lstStyle/>
        <a:p>
          <a:endParaRPr lang="en-US"/>
        </a:p>
      </dgm:t>
    </dgm:pt>
    <dgm:pt modelId="{31C77642-6890-4C53-8C04-F04F548253F8}" type="sibTrans" cxnId="{8BD0D05E-C781-4B87-8EFC-238AAF387DE6}">
      <dgm:prSet/>
      <dgm:spPr/>
      <dgm:t>
        <a:bodyPr/>
        <a:lstStyle/>
        <a:p>
          <a:endParaRPr lang="en-US"/>
        </a:p>
      </dgm:t>
    </dgm:pt>
    <dgm:pt modelId="{ACD52756-D471-4F11-920E-9AE029E577F9}">
      <dgm:prSet/>
      <dgm:spPr/>
      <dgm:t>
        <a:bodyPr/>
        <a:lstStyle/>
        <a:p>
          <a:r>
            <a:rPr lang="en-GB"/>
            <a:t>I work with dad and child implementing Theraplay practices whilst Linda works with mum.</a:t>
          </a:r>
          <a:endParaRPr lang="en-US"/>
        </a:p>
      </dgm:t>
    </dgm:pt>
    <dgm:pt modelId="{54527C59-917D-4A2D-8E95-7DDF980089A5}" type="parTrans" cxnId="{4AD16253-8B3B-4B5E-90F6-22B5469B770B}">
      <dgm:prSet/>
      <dgm:spPr/>
      <dgm:t>
        <a:bodyPr/>
        <a:lstStyle/>
        <a:p>
          <a:endParaRPr lang="en-US"/>
        </a:p>
      </dgm:t>
    </dgm:pt>
    <dgm:pt modelId="{9A99FE10-2915-4999-88D8-8033C57F7BEF}" type="sibTrans" cxnId="{4AD16253-8B3B-4B5E-90F6-22B5469B770B}">
      <dgm:prSet/>
      <dgm:spPr/>
      <dgm:t>
        <a:bodyPr/>
        <a:lstStyle/>
        <a:p>
          <a:endParaRPr lang="en-US"/>
        </a:p>
      </dgm:t>
    </dgm:pt>
    <dgm:pt modelId="{0CA01C9A-858E-48CA-99DA-66E1010C8128}">
      <dgm:prSet/>
      <dgm:spPr/>
      <dgm:t>
        <a:bodyPr/>
        <a:lstStyle/>
        <a:p>
          <a:r>
            <a:rPr lang="en-GB"/>
            <a:t>The programme is family led </a:t>
          </a:r>
          <a:endParaRPr lang="en-US"/>
        </a:p>
      </dgm:t>
    </dgm:pt>
    <dgm:pt modelId="{48B007B2-2447-4912-8291-DB213ADE270D}" type="parTrans" cxnId="{11D97C13-EB4A-43E9-B343-047D23A97179}">
      <dgm:prSet/>
      <dgm:spPr/>
      <dgm:t>
        <a:bodyPr/>
        <a:lstStyle/>
        <a:p>
          <a:endParaRPr lang="en-US"/>
        </a:p>
      </dgm:t>
    </dgm:pt>
    <dgm:pt modelId="{5D48BA11-0C0E-40FE-A4D2-72353C571E0D}" type="sibTrans" cxnId="{11D97C13-EB4A-43E9-B343-047D23A97179}">
      <dgm:prSet/>
      <dgm:spPr/>
      <dgm:t>
        <a:bodyPr/>
        <a:lstStyle/>
        <a:p>
          <a:endParaRPr lang="en-US"/>
        </a:p>
      </dgm:t>
    </dgm:pt>
    <dgm:pt modelId="{EA823836-D0CB-464E-9D09-5F7B09A1E5C8}" type="pres">
      <dgm:prSet presAssocID="{2622FEA5-0D95-49BB-8E6D-6357A02A4A53}" presName="diagram" presStyleCnt="0">
        <dgm:presLayoutVars>
          <dgm:dir/>
          <dgm:resizeHandles val="exact"/>
        </dgm:presLayoutVars>
      </dgm:prSet>
      <dgm:spPr/>
    </dgm:pt>
    <dgm:pt modelId="{430C1FD3-F19A-456F-9ECB-1B0E513E1433}" type="pres">
      <dgm:prSet presAssocID="{FF964A47-AE04-42BF-894D-189B434EED95}" presName="node" presStyleLbl="node1" presStyleIdx="0" presStyleCnt="4">
        <dgm:presLayoutVars>
          <dgm:bulletEnabled val="1"/>
        </dgm:presLayoutVars>
      </dgm:prSet>
      <dgm:spPr/>
    </dgm:pt>
    <dgm:pt modelId="{41C1061A-1F65-4D09-994C-E5F2131AF829}" type="pres">
      <dgm:prSet presAssocID="{65FACDFF-432A-42D1-9F6D-4E4872ACD50B}" presName="sibTrans" presStyleCnt="0"/>
      <dgm:spPr/>
    </dgm:pt>
    <dgm:pt modelId="{F435B2D9-96C0-4274-A9BD-BA7FD04224FD}" type="pres">
      <dgm:prSet presAssocID="{AC894F57-B75A-47AC-8C36-4A96E5120593}" presName="node" presStyleLbl="node1" presStyleIdx="1" presStyleCnt="4">
        <dgm:presLayoutVars>
          <dgm:bulletEnabled val="1"/>
        </dgm:presLayoutVars>
      </dgm:prSet>
      <dgm:spPr/>
    </dgm:pt>
    <dgm:pt modelId="{F3AEAB29-813E-49EE-BEFB-91353510BDFB}" type="pres">
      <dgm:prSet presAssocID="{31C77642-6890-4C53-8C04-F04F548253F8}" presName="sibTrans" presStyleCnt="0"/>
      <dgm:spPr/>
    </dgm:pt>
    <dgm:pt modelId="{542A316A-376F-41B0-B203-18EA01BD9B7E}" type="pres">
      <dgm:prSet presAssocID="{ACD52756-D471-4F11-920E-9AE029E577F9}" presName="node" presStyleLbl="node1" presStyleIdx="2" presStyleCnt="4">
        <dgm:presLayoutVars>
          <dgm:bulletEnabled val="1"/>
        </dgm:presLayoutVars>
      </dgm:prSet>
      <dgm:spPr/>
    </dgm:pt>
    <dgm:pt modelId="{B542A37C-58D9-48D2-9D79-3CF7B2EEE100}" type="pres">
      <dgm:prSet presAssocID="{9A99FE10-2915-4999-88D8-8033C57F7BEF}" presName="sibTrans" presStyleCnt="0"/>
      <dgm:spPr/>
    </dgm:pt>
    <dgm:pt modelId="{124692E2-B99F-4A8D-BB26-F07B1A04CDBB}" type="pres">
      <dgm:prSet presAssocID="{0CA01C9A-858E-48CA-99DA-66E1010C8128}" presName="node" presStyleLbl="node1" presStyleIdx="3" presStyleCnt="4">
        <dgm:presLayoutVars>
          <dgm:bulletEnabled val="1"/>
        </dgm:presLayoutVars>
      </dgm:prSet>
      <dgm:spPr/>
    </dgm:pt>
  </dgm:ptLst>
  <dgm:cxnLst>
    <dgm:cxn modelId="{D0E3E308-1FC5-4856-B236-C8CCEF71EF2D}" type="presOf" srcId="{2622FEA5-0D95-49BB-8E6D-6357A02A4A53}" destId="{EA823836-D0CB-464E-9D09-5F7B09A1E5C8}" srcOrd="0" destOrd="0" presId="urn:microsoft.com/office/officeart/2005/8/layout/default"/>
    <dgm:cxn modelId="{E287BD09-3380-4575-8694-6B7E844D4B27}" type="presOf" srcId="{AC894F57-B75A-47AC-8C36-4A96E5120593}" destId="{F435B2D9-96C0-4274-A9BD-BA7FD04224FD}" srcOrd="0" destOrd="0" presId="urn:microsoft.com/office/officeart/2005/8/layout/default"/>
    <dgm:cxn modelId="{11D97C13-EB4A-43E9-B343-047D23A97179}" srcId="{2622FEA5-0D95-49BB-8E6D-6357A02A4A53}" destId="{0CA01C9A-858E-48CA-99DA-66E1010C8128}" srcOrd="3" destOrd="0" parTransId="{48B007B2-2447-4912-8291-DB213ADE270D}" sibTransId="{5D48BA11-0C0E-40FE-A4D2-72353C571E0D}"/>
    <dgm:cxn modelId="{8BD0D05E-C781-4B87-8EFC-238AAF387DE6}" srcId="{2622FEA5-0D95-49BB-8E6D-6357A02A4A53}" destId="{AC894F57-B75A-47AC-8C36-4A96E5120593}" srcOrd="1" destOrd="0" parTransId="{F17558F8-AA7A-4881-96D0-28B1B4DB72C6}" sibTransId="{31C77642-6890-4C53-8C04-F04F548253F8}"/>
    <dgm:cxn modelId="{2507395F-BA51-4514-8C56-E0D9C0904970}" type="presOf" srcId="{0CA01C9A-858E-48CA-99DA-66E1010C8128}" destId="{124692E2-B99F-4A8D-BB26-F07B1A04CDBB}" srcOrd="0" destOrd="0" presId="urn:microsoft.com/office/officeart/2005/8/layout/default"/>
    <dgm:cxn modelId="{A9EE6542-CCD1-40F4-9ECB-AF8AD98BCF2A}" type="presOf" srcId="{ACD52756-D471-4F11-920E-9AE029E577F9}" destId="{542A316A-376F-41B0-B203-18EA01BD9B7E}" srcOrd="0" destOrd="0" presId="urn:microsoft.com/office/officeart/2005/8/layout/default"/>
    <dgm:cxn modelId="{99F5216D-0865-4576-A46E-6F639F289D92}" srcId="{2622FEA5-0D95-49BB-8E6D-6357A02A4A53}" destId="{FF964A47-AE04-42BF-894D-189B434EED95}" srcOrd="0" destOrd="0" parTransId="{1E1EC4C7-5C7A-494E-A97A-D6B665207F09}" sibTransId="{65FACDFF-432A-42D1-9F6D-4E4872ACD50B}"/>
    <dgm:cxn modelId="{4AD16253-8B3B-4B5E-90F6-22B5469B770B}" srcId="{2622FEA5-0D95-49BB-8E6D-6357A02A4A53}" destId="{ACD52756-D471-4F11-920E-9AE029E577F9}" srcOrd="2" destOrd="0" parTransId="{54527C59-917D-4A2D-8E95-7DDF980089A5}" sibTransId="{9A99FE10-2915-4999-88D8-8033C57F7BEF}"/>
    <dgm:cxn modelId="{9655D3FD-C40E-4F46-B9D9-52DDA88276D7}" type="presOf" srcId="{FF964A47-AE04-42BF-894D-189B434EED95}" destId="{430C1FD3-F19A-456F-9ECB-1B0E513E1433}" srcOrd="0" destOrd="0" presId="urn:microsoft.com/office/officeart/2005/8/layout/default"/>
    <dgm:cxn modelId="{CE005BF3-A601-4CFA-8898-60B9F0D226A1}" type="presParOf" srcId="{EA823836-D0CB-464E-9D09-5F7B09A1E5C8}" destId="{430C1FD3-F19A-456F-9ECB-1B0E513E1433}" srcOrd="0" destOrd="0" presId="urn:microsoft.com/office/officeart/2005/8/layout/default"/>
    <dgm:cxn modelId="{E68D51E4-9164-4259-AE8D-1822F6E868EC}" type="presParOf" srcId="{EA823836-D0CB-464E-9D09-5F7B09A1E5C8}" destId="{41C1061A-1F65-4D09-994C-E5F2131AF829}" srcOrd="1" destOrd="0" presId="urn:microsoft.com/office/officeart/2005/8/layout/default"/>
    <dgm:cxn modelId="{D2071DF3-25DB-4151-84C3-812543B1AA7D}" type="presParOf" srcId="{EA823836-D0CB-464E-9D09-5F7B09A1E5C8}" destId="{F435B2D9-96C0-4274-A9BD-BA7FD04224FD}" srcOrd="2" destOrd="0" presId="urn:microsoft.com/office/officeart/2005/8/layout/default"/>
    <dgm:cxn modelId="{B27E80D7-A974-4B5A-A937-37A5D7F816E0}" type="presParOf" srcId="{EA823836-D0CB-464E-9D09-5F7B09A1E5C8}" destId="{F3AEAB29-813E-49EE-BEFB-91353510BDFB}" srcOrd="3" destOrd="0" presId="urn:microsoft.com/office/officeart/2005/8/layout/default"/>
    <dgm:cxn modelId="{4459DD95-124E-4719-9C37-78B4E82AEFC7}" type="presParOf" srcId="{EA823836-D0CB-464E-9D09-5F7B09A1E5C8}" destId="{542A316A-376F-41B0-B203-18EA01BD9B7E}" srcOrd="4" destOrd="0" presId="urn:microsoft.com/office/officeart/2005/8/layout/default"/>
    <dgm:cxn modelId="{A1E7CDFA-FF79-46DC-8957-E2C43848DA25}" type="presParOf" srcId="{EA823836-D0CB-464E-9D09-5F7B09A1E5C8}" destId="{B542A37C-58D9-48D2-9D79-3CF7B2EEE100}" srcOrd="5" destOrd="0" presId="urn:microsoft.com/office/officeart/2005/8/layout/default"/>
    <dgm:cxn modelId="{D43D1F4C-6879-4975-9C8D-9423FDEAFFBC}" type="presParOf" srcId="{EA823836-D0CB-464E-9D09-5F7B09A1E5C8}" destId="{124692E2-B99F-4A8D-BB26-F07B1A04CDB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C77A5F-46A9-4AF8-9F5E-AE8E32798DBC}" type="doc">
      <dgm:prSet loTypeId="urn:microsoft.com/office/officeart/2005/8/layout/default" loCatId="list" qsTypeId="urn:microsoft.com/office/officeart/2005/8/quickstyle/simple5" qsCatId="simple" csTypeId="urn:microsoft.com/office/officeart/2005/8/colors/colorful5" csCatId="colorful"/>
      <dgm:spPr/>
      <dgm:t>
        <a:bodyPr/>
        <a:lstStyle/>
        <a:p>
          <a:endParaRPr lang="en-US"/>
        </a:p>
      </dgm:t>
    </dgm:pt>
    <dgm:pt modelId="{BB112D50-07CD-40EC-84F9-E0541DA91353}">
      <dgm:prSet/>
      <dgm:spPr/>
      <dgm:t>
        <a:bodyPr/>
        <a:lstStyle/>
        <a:p>
          <a:r>
            <a:rPr lang="en-GB"/>
            <a:t>Dad- “by completing the baby programme I learnt how to bond with my baby more than I thought and now I know what she likes. It has helped me realise how much family means to me…”</a:t>
          </a:r>
          <a:endParaRPr lang="en-US"/>
        </a:p>
      </dgm:t>
    </dgm:pt>
    <dgm:pt modelId="{4C1CF6CD-D72D-43E0-A4CA-9501EEC0289A}" type="parTrans" cxnId="{26B762B6-C681-4174-BFFB-6BD2CDA5E6A9}">
      <dgm:prSet/>
      <dgm:spPr/>
      <dgm:t>
        <a:bodyPr/>
        <a:lstStyle/>
        <a:p>
          <a:endParaRPr lang="en-US"/>
        </a:p>
      </dgm:t>
    </dgm:pt>
    <dgm:pt modelId="{E41943D8-7E01-4F5C-9AAC-2C91E2C55CD7}" type="sibTrans" cxnId="{26B762B6-C681-4174-BFFB-6BD2CDA5E6A9}">
      <dgm:prSet/>
      <dgm:spPr/>
      <dgm:t>
        <a:bodyPr/>
        <a:lstStyle/>
        <a:p>
          <a:endParaRPr lang="en-US"/>
        </a:p>
      </dgm:t>
    </dgm:pt>
    <dgm:pt modelId="{224EA270-0D70-4189-B5FD-F2157CA04071}">
      <dgm:prSet/>
      <dgm:spPr/>
      <dgm:t>
        <a:bodyPr/>
        <a:lstStyle/>
        <a:p>
          <a:r>
            <a:rPr lang="en-GB"/>
            <a:t>Mum- “ I really enjoyed the course because my baby got to bond with her dad and thats a relief for me because he’s not home and he’s missing out on everything…”</a:t>
          </a:r>
          <a:endParaRPr lang="en-US"/>
        </a:p>
      </dgm:t>
    </dgm:pt>
    <dgm:pt modelId="{48DBFBDE-FF77-4C51-83B9-87D778F7F17C}" type="parTrans" cxnId="{CFA39F08-4F0F-48FF-967E-8DE969CCC040}">
      <dgm:prSet/>
      <dgm:spPr/>
      <dgm:t>
        <a:bodyPr/>
        <a:lstStyle/>
        <a:p>
          <a:endParaRPr lang="en-US"/>
        </a:p>
      </dgm:t>
    </dgm:pt>
    <dgm:pt modelId="{C20A631A-5005-4F38-8481-7ADBC64AC9E0}" type="sibTrans" cxnId="{CFA39F08-4F0F-48FF-967E-8DE969CCC040}">
      <dgm:prSet/>
      <dgm:spPr/>
      <dgm:t>
        <a:bodyPr/>
        <a:lstStyle/>
        <a:p>
          <a:endParaRPr lang="en-US"/>
        </a:p>
      </dgm:t>
    </dgm:pt>
    <dgm:pt modelId="{CAD42B9D-85E4-4F6D-897C-5661FB43989A}">
      <dgm:prSet/>
      <dgm:spPr/>
      <dgm:t>
        <a:bodyPr/>
        <a:lstStyle/>
        <a:p>
          <a:r>
            <a:rPr lang="en-GB"/>
            <a:t>Dad- “the baby programme has taught me about being able to spend quality time with my family and learning how to be the best dad possible, it gave me insight. </a:t>
          </a:r>
          <a:endParaRPr lang="en-US"/>
        </a:p>
      </dgm:t>
    </dgm:pt>
    <dgm:pt modelId="{42124D8F-0731-4F6E-BC0F-A031DACF9F32}" type="parTrans" cxnId="{EBBFF349-6AB8-4BA2-AF3F-61979F2CDDA0}">
      <dgm:prSet/>
      <dgm:spPr/>
      <dgm:t>
        <a:bodyPr/>
        <a:lstStyle/>
        <a:p>
          <a:endParaRPr lang="en-US"/>
        </a:p>
      </dgm:t>
    </dgm:pt>
    <dgm:pt modelId="{5851F2D5-C807-4472-B787-243C57A68D1D}" type="sibTrans" cxnId="{EBBFF349-6AB8-4BA2-AF3F-61979F2CDDA0}">
      <dgm:prSet/>
      <dgm:spPr/>
      <dgm:t>
        <a:bodyPr/>
        <a:lstStyle/>
        <a:p>
          <a:endParaRPr lang="en-US"/>
        </a:p>
      </dgm:t>
    </dgm:pt>
    <dgm:pt modelId="{E4EBE7E5-BE0C-40D3-BB20-940594B0BD9E}">
      <dgm:prSet/>
      <dgm:spPr/>
      <dgm:t>
        <a:bodyPr/>
        <a:lstStyle/>
        <a:p>
          <a:r>
            <a:rPr lang="en-GB"/>
            <a:t>Mum- “I thought it was amazing to just watch how happy both the boys get seeing their dad and watching how dad is with them I think that this is a very good programme, it has definitely improved the bond with the boys and their dad and gives me a lot of hope for dad for his future as being a dad…”</a:t>
          </a:r>
          <a:endParaRPr lang="en-US"/>
        </a:p>
      </dgm:t>
    </dgm:pt>
    <dgm:pt modelId="{704C082E-F4EC-41C6-BB3D-E22AFBBFD779}" type="parTrans" cxnId="{AC94DDF5-6EF8-4E2A-8E28-DCCBA2FF1D48}">
      <dgm:prSet/>
      <dgm:spPr/>
      <dgm:t>
        <a:bodyPr/>
        <a:lstStyle/>
        <a:p>
          <a:endParaRPr lang="en-US"/>
        </a:p>
      </dgm:t>
    </dgm:pt>
    <dgm:pt modelId="{3CA031B1-BA11-492E-95DF-C754BE306476}" type="sibTrans" cxnId="{AC94DDF5-6EF8-4E2A-8E28-DCCBA2FF1D48}">
      <dgm:prSet/>
      <dgm:spPr/>
      <dgm:t>
        <a:bodyPr/>
        <a:lstStyle/>
        <a:p>
          <a:endParaRPr lang="en-US"/>
        </a:p>
      </dgm:t>
    </dgm:pt>
    <dgm:pt modelId="{40E4ADF4-7360-4F3A-8A90-BE167AB59918}" type="pres">
      <dgm:prSet presAssocID="{BAC77A5F-46A9-4AF8-9F5E-AE8E32798DBC}" presName="diagram" presStyleCnt="0">
        <dgm:presLayoutVars>
          <dgm:dir/>
          <dgm:resizeHandles val="exact"/>
        </dgm:presLayoutVars>
      </dgm:prSet>
      <dgm:spPr/>
    </dgm:pt>
    <dgm:pt modelId="{B8E0111E-0A94-4A32-8018-97FA82934F59}" type="pres">
      <dgm:prSet presAssocID="{BB112D50-07CD-40EC-84F9-E0541DA91353}" presName="node" presStyleLbl="node1" presStyleIdx="0" presStyleCnt="4">
        <dgm:presLayoutVars>
          <dgm:bulletEnabled val="1"/>
        </dgm:presLayoutVars>
      </dgm:prSet>
      <dgm:spPr/>
    </dgm:pt>
    <dgm:pt modelId="{7B61D6C5-9F27-4A73-AD3A-FC87FA44C65F}" type="pres">
      <dgm:prSet presAssocID="{E41943D8-7E01-4F5C-9AAC-2C91E2C55CD7}" presName="sibTrans" presStyleCnt="0"/>
      <dgm:spPr/>
    </dgm:pt>
    <dgm:pt modelId="{221A681D-40F0-4977-B2D2-95EAEA402845}" type="pres">
      <dgm:prSet presAssocID="{224EA270-0D70-4189-B5FD-F2157CA04071}" presName="node" presStyleLbl="node1" presStyleIdx="1" presStyleCnt="4">
        <dgm:presLayoutVars>
          <dgm:bulletEnabled val="1"/>
        </dgm:presLayoutVars>
      </dgm:prSet>
      <dgm:spPr/>
    </dgm:pt>
    <dgm:pt modelId="{B92FC243-808E-4425-9080-DB6EC659B480}" type="pres">
      <dgm:prSet presAssocID="{C20A631A-5005-4F38-8481-7ADBC64AC9E0}" presName="sibTrans" presStyleCnt="0"/>
      <dgm:spPr/>
    </dgm:pt>
    <dgm:pt modelId="{6160A521-3BDA-4880-BD8F-E67E63F503DF}" type="pres">
      <dgm:prSet presAssocID="{CAD42B9D-85E4-4F6D-897C-5661FB43989A}" presName="node" presStyleLbl="node1" presStyleIdx="2" presStyleCnt="4">
        <dgm:presLayoutVars>
          <dgm:bulletEnabled val="1"/>
        </dgm:presLayoutVars>
      </dgm:prSet>
      <dgm:spPr/>
    </dgm:pt>
    <dgm:pt modelId="{42F6FFC9-09EF-425F-B4A9-95FEEB1B5817}" type="pres">
      <dgm:prSet presAssocID="{5851F2D5-C807-4472-B787-243C57A68D1D}" presName="sibTrans" presStyleCnt="0"/>
      <dgm:spPr/>
    </dgm:pt>
    <dgm:pt modelId="{074E2670-EA05-4695-83A4-098AC186E08E}" type="pres">
      <dgm:prSet presAssocID="{E4EBE7E5-BE0C-40D3-BB20-940594B0BD9E}" presName="node" presStyleLbl="node1" presStyleIdx="3" presStyleCnt="4">
        <dgm:presLayoutVars>
          <dgm:bulletEnabled val="1"/>
        </dgm:presLayoutVars>
      </dgm:prSet>
      <dgm:spPr/>
    </dgm:pt>
  </dgm:ptLst>
  <dgm:cxnLst>
    <dgm:cxn modelId="{CFA39F08-4F0F-48FF-967E-8DE969CCC040}" srcId="{BAC77A5F-46A9-4AF8-9F5E-AE8E32798DBC}" destId="{224EA270-0D70-4189-B5FD-F2157CA04071}" srcOrd="1" destOrd="0" parTransId="{48DBFBDE-FF77-4C51-83B9-87D778F7F17C}" sibTransId="{C20A631A-5005-4F38-8481-7ADBC64AC9E0}"/>
    <dgm:cxn modelId="{98AEB913-7741-497E-B82C-066E332FD60C}" type="presOf" srcId="{E4EBE7E5-BE0C-40D3-BB20-940594B0BD9E}" destId="{074E2670-EA05-4695-83A4-098AC186E08E}" srcOrd="0" destOrd="0" presId="urn:microsoft.com/office/officeart/2005/8/layout/default"/>
    <dgm:cxn modelId="{EFA49C38-DD03-469B-8894-B657A22DE9CA}" type="presOf" srcId="{CAD42B9D-85E4-4F6D-897C-5661FB43989A}" destId="{6160A521-3BDA-4880-BD8F-E67E63F503DF}" srcOrd="0" destOrd="0" presId="urn:microsoft.com/office/officeart/2005/8/layout/default"/>
    <dgm:cxn modelId="{B4E7B249-71FB-4AF0-A4C9-D2D34BEBAF70}" type="presOf" srcId="{BAC77A5F-46A9-4AF8-9F5E-AE8E32798DBC}" destId="{40E4ADF4-7360-4F3A-8A90-BE167AB59918}" srcOrd="0" destOrd="0" presId="urn:microsoft.com/office/officeart/2005/8/layout/default"/>
    <dgm:cxn modelId="{EBBFF349-6AB8-4BA2-AF3F-61979F2CDDA0}" srcId="{BAC77A5F-46A9-4AF8-9F5E-AE8E32798DBC}" destId="{CAD42B9D-85E4-4F6D-897C-5661FB43989A}" srcOrd="2" destOrd="0" parTransId="{42124D8F-0731-4F6E-BC0F-A031DACF9F32}" sibTransId="{5851F2D5-C807-4472-B787-243C57A68D1D}"/>
    <dgm:cxn modelId="{CBD63CB4-C742-4939-B75A-E1185D06C686}" type="presOf" srcId="{224EA270-0D70-4189-B5FD-F2157CA04071}" destId="{221A681D-40F0-4977-B2D2-95EAEA402845}" srcOrd="0" destOrd="0" presId="urn:microsoft.com/office/officeart/2005/8/layout/default"/>
    <dgm:cxn modelId="{26B762B6-C681-4174-BFFB-6BD2CDA5E6A9}" srcId="{BAC77A5F-46A9-4AF8-9F5E-AE8E32798DBC}" destId="{BB112D50-07CD-40EC-84F9-E0541DA91353}" srcOrd="0" destOrd="0" parTransId="{4C1CF6CD-D72D-43E0-A4CA-9501EEC0289A}" sibTransId="{E41943D8-7E01-4F5C-9AAC-2C91E2C55CD7}"/>
    <dgm:cxn modelId="{34D4D1BC-4CCA-44E8-A653-A2B1DDC9E6F8}" type="presOf" srcId="{BB112D50-07CD-40EC-84F9-E0541DA91353}" destId="{B8E0111E-0A94-4A32-8018-97FA82934F59}" srcOrd="0" destOrd="0" presId="urn:microsoft.com/office/officeart/2005/8/layout/default"/>
    <dgm:cxn modelId="{AC94DDF5-6EF8-4E2A-8E28-DCCBA2FF1D48}" srcId="{BAC77A5F-46A9-4AF8-9F5E-AE8E32798DBC}" destId="{E4EBE7E5-BE0C-40D3-BB20-940594B0BD9E}" srcOrd="3" destOrd="0" parTransId="{704C082E-F4EC-41C6-BB3D-E22AFBBFD779}" sibTransId="{3CA031B1-BA11-492E-95DF-C754BE306476}"/>
    <dgm:cxn modelId="{8D65749C-C4E6-4142-8EA7-5E4E669FA3CC}" type="presParOf" srcId="{40E4ADF4-7360-4F3A-8A90-BE167AB59918}" destId="{B8E0111E-0A94-4A32-8018-97FA82934F59}" srcOrd="0" destOrd="0" presId="urn:microsoft.com/office/officeart/2005/8/layout/default"/>
    <dgm:cxn modelId="{3E5B7400-FEA5-42CF-8BFA-0CAC1027AE13}" type="presParOf" srcId="{40E4ADF4-7360-4F3A-8A90-BE167AB59918}" destId="{7B61D6C5-9F27-4A73-AD3A-FC87FA44C65F}" srcOrd="1" destOrd="0" presId="urn:microsoft.com/office/officeart/2005/8/layout/default"/>
    <dgm:cxn modelId="{F6C168AF-41C6-48A7-B3E6-31E0DA07F1C3}" type="presParOf" srcId="{40E4ADF4-7360-4F3A-8A90-BE167AB59918}" destId="{221A681D-40F0-4977-B2D2-95EAEA402845}" srcOrd="2" destOrd="0" presId="urn:microsoft.com/office/officeart/2005/8/layout/default"/>
    <dgm:cxn modelId="{EB65CF19-7562-4A9E-A8C3-0FE0A7965079}" type="presParOf" srcId="{40E4ADF4-7360-4F3A-8A90-BE167AB59918}" destId="{B92FC243-808E-4425-9080-DB6EC659B480}" srcOrd="3" destOrd="0" presId="urn:microsoft.com/office/officeart/2005/8/layout/default"/>
    <dgm:cxn modelId="{6E458A7C-E507-4CF2-8338-833C51794FAA}" type="presParOf" srcId="{40E4ADF4-7360-4F3A-8A90-BE167AB59918}" destId="{6160A521-3BDA-4880-BD8F-E67E63F503DF}" srcOrd="4" destOrd="0" presId="urn:microsoft.com/office/officeart/2005/8/layout/default"/>
    <dgm:cxn modelId="{4CEF6B16-ED42-4FE7-898F-9F92EA1FAAA8}" type="presParOf" srcId="{40E4ADF4-7360-4F3A-8A90-BE167AB59918}" destId="{42F6FFC9-09EF-425F-B4A9-95FEEB1B5817}" srcOrd="5" destOrd="0" presId="urn:microsoft.com/office/officeart/2005/8/layout/default"/>
    <dgm:cxn modelId="{8AEAC593-77C3-4400-9A8C-938F47618E32}" type="presParOf" srcId="{40E4ADF4-7360-4F3A-8A90-BE167AB59918}" destId="{074E2670-EA05-4695-83A4-098AC186E08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56FCE0-D3C4-4D10-A6AD-EC811622AD8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D6EF879-354F-4AEA-93A0-2E141486367B}">
      <dgm:prSet/>
      <dgm:spPr/>
      <dgm:t>
        <a:bodyPr/>
        <a:lstStyle/>
        <a:p>
          <a:r>
            <a:rPr lang="en-GB"/>
            <a:t>Dad- “ the programme gave me a bit of normality and time to bond with my daughter it gave us quality time and I am able to interact with her in a way that I am not allowed on normal visits…”</a:t>
          </a:r>
          <a:endParaRPr lang="en-US"/>
        </a:p>
      </dgm:t>
    </dgm:pt>
    <dgm:pt modelId="{77807F25-2792-4656-9F2A-AEBB16B5BA36}" type="parTrans" cxnId="{3FEC4DBD-33EC-4E11-AFCA-9001137B37F7}">
      <dgm:prSet/>
      <dgm:spPr/>
      <dgm:t>
        <a:bodyPr/>
        <a:lstStyle/>
        <a:p>
          <a:endParaRPr lang="en-US"/>
        </a:p>
      </dgm:t>
    </dgm:pt>
    <dgm:pt modelId="{2DD4ADAA-36B7-4484-AE85-91B6EBDE628B}" type="sibTrans" cxnId="{3FEC4DBD-33EC-4E11-AFCA-9001137B37F7}">
      <dgm:prSet/>
      <dgm:spPr/>
      <dgm:t>
        <a:bodyPr/>
        <a:lstStyle/>
        <a:p>
          <a:endParaRPr lang="en-US"/>
        </a:p>
      </dgm:t>
    </dgm:pt>
    <dgm:pt modelId="{2DFDF728-9E83-4AEE-B161-AA39FCDB1C60}">
      <dgm:prSet/>
      <dgm:spPr/>
      <dgm:t>
        <a:bodyPr/>
        <a:lstStyle/>
        <a:p>
          <a:r>
            <a:rPr lang="en-GB"/>
            <a:t>Mum- “It was lovely to watch my daughter maintain the bond with her dad in a more normal environment, and it has benefited us as a family…”</a:t>
          </a:r>
          <a:endParaRPr lang="en-US"/>
        </a:p>
      </dgm:t>
    </dgm:pt>
    <dgm:pt modelId="{71206C85-293A-490E-A3AB-F88A1EAED560}" type="parTrans" cxnId="{DD4500E0-ECA8-454B-8B8D-B9B55F517D63}">
      <dgm:prSet/>
      <dgm:spPr/>
      <dgm:t>
        <a:bodyPr/>
        <a:lstStyle/>
        <a:p>
          <a:endParaRPr lang="en-US"/>
        </a:p>
      </dgm:t>
    </dgm:pt>
    <dgm:pt modelId="{BBE0F0AD-5F1A-4ACF-B7A0-A4B6FA4F9051}" type="sibTrans" cxnId="{DD4500E0-ECA8-454B-8B8D-B9B55F517D63}">
      <dgm:prSet/>
      <dgm:spPr/>
      <dgm:t>
        <a:bodyPr/>
        <a:lstStyle/>
        <a:p>
          <a:endParaRPr lang="en-US"/>
        </a:p>
      </dgm:t>
    </dgm:pt>
    <dgm:pt modelId="{3B2016A4-7FEC-4523-8D21-D1A7758CCBE3}">
      <dgm:prSet/>
      <dgm:spPr/>
      <dgm:t>
        <a:bodyPr/>
        <a:lstStyle/>
        <a:p>
          <a:r>
            <a:rPr lang="en-GB"/>
            <a:t>Dad- “ the programme has made mine and my son’s relationship stronger, it’s made him realise that I am still here for him and that he can still play with me…”</a:t>
          </a:r>
          <a:endParaRPr lang="en-US"/>
        </a:p>
      </dgm:t>
    </dgm:pt>
    <dgm:pt modelId="{3D3BD161-80CC-4729-973B-2DE6F975A037}" type="parTrans" cxnId="{8C369DA2-5A50-4516-8FFA-02C8AE6723D5}">
      <dgm:prSet/>
      <dgm:spPr/>
      <dgm:t>
        <a:bodyPr/>
        <a:lstStyle/>
        <a:p>
          <a:endParaRPr lang="en-US"/>
        </a:p>
      </dgm:t>
    </dgm:pt>
    <dgm:pt modelId="{4F4914B2-3AB8-46FD-BFA2-0AEA0A322D42}" type="sibTrans" cxnId="{8C369DA2-5A50-4516-8FFA-02C8AE6723D5}">
      <dgm:prSet/>
      <dgm:spPr/>
      <dgm:t>
        <a:bodyPr/>
        <a:lstStyle/>
        <a:p>
          <a:endParaRPr lang="en-US"/>
        </a:p>
      </dgm:t>
    </dgm:pt>
    <dgm:pt modelId="{4513F56A-CCA8-4046-9C29-B754E526E8AE}">
      <dgm:prSet/>
      <dgm:spPr/>
      <dgm:t>
        <a:bodyPr/>
        <a:lstStyle/>
        <a:p>
          <a:r>
            <a:rPr lang="en-GB"/>
            <a:t>Mum- “this programme has been amazing for my son to spend time with his dad, where he can move around and play. It has helped with the bond and it is lovely to see them play together…”</a:t>
          </a:r>
          <a:endParaRPr lang="en-US"/>
        </a:p>
      </dgm:t>
    </dgm:pt>
    <dgm:pt modelId="{DD3F7AB1-C9E2-44D6-8715-D1D44FDEC01C}" type="parTrans" cxnId="{57F5943A-5AC2-49CA-A425-410F4A1CAACD}">
      <dgm:prSet/>
      <dgm:spPr/>
      <dgm:t>
        <a:bodyPr/>
        <a:lstStyle/>
        <a:p>
          <a:endParaRPr lang="en-US"/>
        </a:p>
      </dgm:t>
    </dgm:pt>
    <dgm:pt modelId="{79ADD95F-F440-4898-A439-A948D582D611}" type="sibTrans" cxnId="{57F5943A-5AC2-49CA-A425-410F4A1CAACD}">
      <dgm:prSet/>
      <dgm:spPr/>
      <dgm:t>
        <a:bodyPr/>
        <a:lstStyle/>
        <a:p>
          <a:endParaRPr lang="en-US"/>
        </a:p>
      </dgm:t>
    </dgm:pt>
    <dgm:pt modelId="{B49B6238-9F89-4138-9BBA-EE9B87C3135A}" type="pres">
      <dgm:prSet presAssocID="{C656FCE0-D3C4-4D10-A6AD-EC811622AD80}" presName="hierChild1" presStyleCnt="0">
        <dgm:presLayoutVars>
          <dgm:chPref val="1"/>
          <dgm:dir/>
          <dgm:animOne val="branch"/>
          <dgm:animLvl val="lvl"/>
          <dgm:resizeHandles/>
        </dgm:presLayoutVars>
      </dgm:prSet>
      <dgm:spPr/>
    </dgm:pt>
    <dgm:pt modelId="{BC189634-C42B-4C76-A88F-F57BD67EBF1C}" type="pres">
      <dgm:prSet presAssocID="{DD6EF879-354F-4AEA-93A0-2E141486367B}" presName="hierRoot1" presStyleCnt="0"/>
      <dgm:spPr/>
    </dgm:pt>
    <dgm:pt modelId="{FDB55D45-5601-4C02-98B9-3D74F4EF26AA}" type="pres">
      <dgm:prSet presAssocID="{DD6EF879-354F-4AEA-93A0-2E141486367B}" presName="composite" presStyleCnt="0"/>
      <dgm:spPr/>
    </dgm:pt>
    <dgm:pt modelId="{DE3DF282-6F09-4547-81C9-26AE9111D581}" type="pres">
      <dgm:prSet presAssocID="{DD6EF879-354F-4AEA-93A0-2E141486367B}" presName="background" presStyleLbl="node0" presStyleIdx="0" presStyleCnt="4"/>
      <dgm:spPr/>
    </dgm:pt>
    <dgm:pt modelId="{F953D8DC-8310-451B-BEDA-7C13AC015D74}" type="pres">
      <dgm:prSet presAssocID="{DD6EF879-354F-4AEA-93A0-2E141486367B}" presName="text" presStyleLbl="fgAcc0" presStyleIdx="0" presStyleCnt="4">
        <dgm:presLayoutVars>
          <dgm:chPref val="3"/>
        </dgm:presLayoutVars>
      </dgm:prSet>
      <dgm:spPr/>
    </dgm:pt>
    <dgm:pt modelId="{326F01A5-326B-4FB7-86E4-F1D57AD6D601}" type="pres">
      <dgm:prSet presAssocID="{DD6EF879-354F-4AEA-93A0-2E141486367B}" presName="hierChild2" presStyleCnt="0"/>
      <dgm:spPr/>
    </dgm:pt>
    <dgm:pt modelId="{E61F3023-536B-4123-9A83-EEC5FC8DEEC4}" type="pres">
      <dgm:prSet presAssocID="{2DFDF728-9E83-4AEE-B161-AA39FCDB1C60}" presName="hierRoot1" presStyleCnt="0"/>
      <dgm:spPr/>
    </dgm:pt>
    <dgm:pt modelId="{FDC3492F-8A68-4150-B2EF-E3B520F9FB84}" type="pres">
      <dgm:prSet presAssocID="{2DFDF728-9E83-4AEE-B161-AA39FCDB1C60}" presName="composite" presStyleCnt="0"/>
      <dgm:spPr/>
    </dgm:pt>
    <dgm:pt modelId="{7486FB22-5299-43E7-A5DA-5A178C0B4A1A}" type="pres">
      <dgm:prSet presAssocID="{2DFDF728-9E83-4AEE-B161-AA39FCDB1C60}" presName="background" presStyleLbl="node0" presStyleIdx="1" presStyleCnt="4"/>
      <dgm:spPr/>
    </dgm:pt>
    <dgm:pt modelId="{DA15CBDE-6363-42EF-959A-AA104C7CBDDF}" type="pres">
      <dgm:prSet presAssocID="{2DFDF728-9E83-4AEE-B161-AA39FCDB1C60}" presName="text" presStyleLbl="fgAcc0" presStyleIdx="1" presStyleCnt="4">
        <dgm:presLayoutVars>
          <dgm:chPref val="3"/>
        </dgm:presLayoutVars>
      </dgm:prSet>
      <dgm:spPr/>
    </dgm:pt>
    <dgm:pt modelId="{622D141B-C0BA-4D54-B7EB-0330EF51E50A}" type="pres">
      <dgm:prSet presAssocID="{2DFDF728-9E83-4AEE-B161-AA39FCDB1C60}" presName="hierChild2" presStyleCnt="0"/>
      <dgm:spPr/>
    </dgm:pt>
    <dgm:pt modelId="{C02CE0BB-FAE0-4C01-A56D-55E0EB36FCC0}" type="pres">
      <dgm:prSet presAssocID="{3B2016A4-7FEC-4523-8D21-D1A7758CCBE3}" presName="hierRoot1" presStyleCnt="0"/>
      <dgm:spPr/>
    </dgm:pt>
    <dgm:pt modelId="{08EC0253-1CBD-4D2D-B43E-F6507EB1AA29}" type="pres">
      <dgm:prSet presAssocID="{3B2016A4-7FEC-4523-8D21-D1A7758CCBE3}" presName="composite" presStyleCnt="0"/>
      <dgm:spPr/>
    </dgm:pt>
    <dgm:pt modelId="{5E6617E0-9334-4428-A03B-C64F5B96A0D8}" type="pres">
      <dgm:prSet presAssocID="{3B2016A4-7FEC-4523-8D21-D1A7758CCBE3}" presName="background" presStyleLbl="node0" presStyleIdx="2" presStyleCnt="4"/>
      <dgm:spPr/>
    </dgm:pt>
    <dgm:pt modelId="{CC916798-9FE8-48E7-B736-55E391BA8F2C}" type="pres">
      <dgm:prSet presAssocID="{3B2016A4-7FEC-4523-8D21-D1A7758CCBE3}" presName="text" presStyleLbl="fgAcc0" presStyleIdx="2" presStyleCnt="4">
        <dgm:presLayoutVars>
          <dgm:chPref val="3"/>
        </dgm:presLayoutVars>
      </dgm:prSet>
      <dgm:spPr/>
    </dgm:pt>
    <dgm:pt modelId="{9ABF60E0-CA26-418F-BB05-7DB087F90A3E}" type="pres">
      <dgm:prSet presAssocID="{3B2016A4-7FEC-4523-8D21-D1A7758CCBE3}" presName="hierChild2" presStyleCnt="0"/>
      <dgm:spPr/>
    </dgm:pt>
    <dgm:pt modelId="{3F390B74-E6E1-4E9E-89E4-EFE29304A732}" type="pres">
      <dgm:prSet presAssocID="{4513F56A-CCA8-4046-9C29-B754E526E8AE}" presName="hierRoot1" presStyleCnt="0"/>
      <dgm:spPr/>
    </dgm:pt>
    <dgm:pt modelId="{FC9C854C-3FE9-4FFD-9F90-E9B0592630F1}" type="pres">
      <dgm:prSet presAssocID="{4513F56A-CCA8-4046-9C29-B754E526E8AE}" presName="composite" presStyleCnt="0"/>
      <dgm:spPr/>
    </dgm:pt>
    <dgm:pt modelId="{8D9C66CB-E206-4DE1-9837-9467109CB5EF}" type="pres">
      <dgm:prSet presAssocID="{4513F56A-CCA8-4046-9C29-B754E526E8AE}" presName="background" presStyleLbl="node0" presStyleIdx="3" presStyleCnt="4"/>
      <dgm:spPr/>
    </dgm:pt>
    <dgm:pt modelId="{B800E709-6221-458D-AB92-7E0E9CC514B0}" type="pres">
      <dgm:prSet presAssocID="{4513F56A-CCA8-4046-9C29-B754E526E8AE}" presName="text" presStyleLbl="fgAcc0" presStyleIdx="3" presStyleCnt="4">
        <dgm:presLayoutVars>
          <dgm:chPref val="3"/>
        </dgm:presLayoutVars>
      </dgm:prSet>
      <dgm:spPr/>
    </dgm:pt>
    <dgm:pt modelId="{72AF15A1-BF90-48EF-A5EE-0EA1ABE09423}" type="pres">
      <dgm:prSet presAssocID="{4513F56A-CCA8-4046-9C29-B754E526E8AE}" presName="hierChild2" presStyleCnt="0"/>
      <dgm:spPr/>
    </dgm:pt>
  </dgm:ptLst>
  <dgm:cxnLst>
    <dgm:cxn modelId="{57F5943A-5AC2-49CA-A425-410F4A1CAACD}" srcId="{C656FCE0-D3C4-4D10-A6AD-EC811622AD80}" destId="{4513F56A-CCA8-4046-9C29-B754E526E8AE}" srcOrd="3" destOrd="0" parTransId="{DD3F7AB1-C9E2-44D6-8715-D1D44FDEC01C}" sibTransId="{79ADD95F-F440-4898-A439-A948D582D611}"/>
    <dgm:cxn modelId="{017A6C5E-6E35-4EC2-BBF7-CE6E00F7E318}" type="presOf" srcId="{2DFDF728-9E83-4AEE-B161-AA39FCDB1C60}" destId="{DA15CBDE-6363-42EF-959A-AA104C7CBDDF}" srcOrd="0" destOrd="0" presId="urn:microsoft.com/office/officeart/2005/8/layout/hierarchy1"/>
    <dgm:cxn modelId="{F71A866E-1078-4B9F-97D0-E888B7F72FDB}" type="presOf" srcId="{DD6EF879-354F-4AEA-93A0-2E141486367B}" destId="{F953D8DC-8310-451B-BEDA-7C13AC015D74}" srcOrd="0" destOrd="0" presId="urn:microsoft.com/office/officeart/2005/8/layout/hierarchy1"/>
    <dgm:cxn modelId="{52070D72-BCD6-4253-BF20-9216EB9FB1BE}" type="presOf" srcId="{C656FCE0-D3C4-4D10-A6AD-EC811622AD80}" destId="{B49B6238-9F89-4138-9BBA-EE9B87C3135A}" srcOrd="0" destOrd="0" presId="urn:microsoft.com/office/officeart/2005/8/layout/hierarchy1"/>
    <dgm:cxn modelId="{8C369DA2-5A50-4516-8FFA-02C8AE6723D5}" srcId="{C656FCE0-D3C4-4D10-A6AD-EC811622AD80}" destId="{3B2016A4-7FEC-4523-8D21-D1A7758CCBE3}" srcOrd="2" destOrd="0" parTransId="{3D3BD161-80CC-4729-973B-2DE6F975A037}" sibTransId="{4F4914B2-3AB8-46FD-BFA2-0AEA0A322D42}"/>
    <dgm:cxn modelId="{578C05BD-542A-4EFB-951B-7F1CFE3505FF}" type="presOf" srcId="{3B2016A4-7FEC-4523-8D21-D1A7758CCBE3}" destId="{CC916798-9FE8-48E7-B736-55E391BA8F2C}" srcOrd="0" destOrd="0" presId="urn:microsoft.com/office/officeart/2005/8/layout/hierarchy1"/>
    <dgm:cxn modelId="{3FEC4DBD-33EC-4E11-AFCA-9001137B37F7}" srcId="{C656FCE0-D3C4-4D10-A6AD-EC811622AD80}" destId="{DD6EF879-354F-4AEA-93A0-2E141486367B}" srcOrd="0" destOrd="0" parTransId="{77807F25-2792-4656-9F2A-AEBB16B5BA36}" sibTransId="{2DD4ADAA-36B7-4484-AE85-91B6EBDE628B}"/>
    <dgm:cxn modelId="{454020BE-02CB-421B-BD2C-2CB1E6D94BAC}" type="presOf" srcId="{4513F56A-CCA8-4046-9C29-B754E526E8AE}" destId="{B800E709-6221-458D-AB92-7E0E9CC514B0}" srcOrd="0" destOrd="0" presId="urn:microsoft.com/office/officeart/2005/8/layout/hierarchy1"/>
    <dgm:cxn modelId="{DD4500E0-ECA8-454B-8B8D-B9B55F517D63}" srcId="{C656FCE0-D3C4-4D10-A6AD-EC811622AD80}" destId="{2DFDF728-9E83-4AEE-B161-AA39FCDB1C60}" srcOrd="1" destOrd="0" parTransId="{71206C85-293A-490E-A3AB-F88A1EAED560}" sibTransId="{BBE0F0AD-5F1A-4ACF-B7A0-A4B6FA4F9051}"/>
    <dgm:cxn modelId="{545F7AF0-A519-493B-A84A-24D7A8857978}" type="presParOf" srcId="{B49B6238-9F89-4138-9BBA-EE9B87C3135A}" destId="{BC189634-C42B-4C76-A88F-F57BD67EBF1C}" srcOrd="0" destOrd="0" presId="urn:microsoft.com/office/officeart/2005/8/layout/hierarchy1"/>
    <dgm:cxn modelId="{1381E8B4-3ECB-4254-85AA-BC229C7BED65}" type="presParOf" srcId="{BC189634-C42B-4C76-A88F-F57BD67EBF1C}" destId="{FDB55D45-5601-4C02-98B9-3D74F4EF26AA}" srcOrd="0" destOrd="0" presId="urn:microsoft.com/office/officeart/2005/8/layout/hierarchy1"/>
    <dgm:cxn modelId="{1136DC11-F5B8-4C63-B826-F90CCDBDB40E}" type="presParOf" srcId="{FDB55D45-5601-4C02-98B9-3D74F4EF26AA}" destId="{DE3DF282-6F09-4547-81C9-26AE9111D581}" srcOrd="0" destOrd="0" presId="urn:microsoft.com/office/officeart/2005/8/layout/hierarchy1"/>
    <dgm:cxn modelId="{AB1796D9-81F4-468E-9F82-33043162306D}" type="presParOf" srcId="{FDB55D45-5601-4C02-98B9-3D74F4EF26AA}" destId="{F953D8DC-8310-451B-BEDA-7C13AC015D74}" srcOrd="1" destOrd="0" presId="urn:microsoft.com/office/officeart/2005/8/layout/hierarchy1"/>
    <dgm:cxn modelId="{48E23B3D-6A5C-4F5C-B49D-D6E165B5DE08}" type="presParOf" srcId="{BC189634-C42B-4C76-A88F-F57BD67EBF1C}" destId="{326F01A5-326B-4FB7-86E4-F1D57AD6D601}" srcOrd="1" destOrd="0" presId="urn:microsoft.com/office/officeart/2005/8/layout/hierarchy1"/>
    <dgm:cxn modelId="{00795DEB-6241-4E63-AE7A-CA49BFF4BFAE}" type="presParOf" srcId="{B49B6238-9F89-4138-9BBA-EE9B87C3135A}" destId="{E61F3023-536B-4123-9A83-EEC5FC8DEEC4}" srcOrd="1" destOrd="0" presId="urn:microsoft.com/office/officeart/2005/8/layout/hierarchy1"/>
    <dgm:cxn modelId="{45B0C117-AB3E-4942-A30A-C838573E93F2}" type="presParOf" srcId="{E61F3023-536B-4123-9A83-EEC5FC8DEEC4}" destId="{FDC3492F-8A68-4150-B2EF-E3B520F9FB84}" srcOrd="0" destOrd="0" presId="urn:microsoft.com/office/officeart/2005/8/layout/hierarchy1"/>
    <dgm:cxn modelId="{84E1FD1C-BE57-4E71-92F8-57B0AEE94A80}" type="presParOf" srcId="{FDC3492F-8A68-4150-B2EF-E3B520F9FB84}" destId="{7486FB22-5299-43E7-A5DA-5A178C0B4A1A}" srcOrd="0" destOrd="0" presId="urn:microsoft.com/office/officeart/2005/8/layout/hierarchy1"/>
    <dgm:cxn modelId="{7DF61E57-2546-409F-987A-AF1F1A172009}" type="presParOf" srcId="{FDC3492F-8A68-4150-B2EF-E3B520F9FB84}" destId="{DA15CBDE-6363-42EF-959A-AA104C7CBDDF}" srcOrd="1" destOrd="0" presId="urn:microsoft.com/office/officeart/2005/8/layout/hierarchy1"/>
    <dgm:cxn modelId="{3FA9B146-0DB3-4E46-8CE0-438D9107EA4A}" type="presParOf" srcId="{E61F3023-536B-4123-9A83-EEC5FC8DEEC4}" destId="{622D141B-C0BA-4D54-B7EB-0330EF51E50A}" srcOrd="1" destOrd="0" presId="urn:microsoft.com/office/officeart/2005/8/layout/hierarchy1"/>
    <dgm:cxn modelId="{F33EA4BC-665F-4ACA-B8EC-23C5DF60D125}" type="presParOf" srcId="{B49B6238-9F89-4138-9BBA-EE9B87C3135A}" destId="{C02CE0BB-FAE0-4C01-A56D-55E0EB36FCC0}" srcOrd="2" destOrd="0" presId="urn:microsoft.com/office/officeart/2005/8/layout/hierarchy1"/>
    <dgm:cxn modelId="{E8959AC2-20C6-4DE7-BA98-0999D3495848}" type="presParOf" srcId="{C02CE0BB-FAE0-4C01-A56D-55E0EB36FCC0}" destId="{08EC0253-1CBD-4D2D-B43E-F6507EB1AA29}" srcOrd="0" destOrd="0" presId="urn:microsoft.com/office/officeart/2005/8/layout/hierarchy1"/>
    <dgm:cxn modelId="{D48C254F-C2D1-49C2-8F81-A456021A2152}" type="presParOf" srcId="{08EC0253-1CBD-4D2D-B43E-F6507EB1AA29}" destId="{5E6617E0-9334-4428-A03B-C64F5B96A0D8}" srcOrd="0" destOrd="0" presId="urn:microsoft.com/office/officeart/2005/8/layout/hierarchy1"/>
    <dgm:cxn modelId="{D4B90D58-FB4E-4C9C-AAA6-7E1033AF0E18}" type="presParOf" srcId="{08EC0253-1CBD-4D2D-B43E-F6507EB1AA29}" destId="{CC916798-9FE8-48E7-B736-55E391BA8F2C}" srcOrd="1" destOrd="0" presId="urn:microsoft.com/office/officeart/2005/8/layout/hierarchy1"/>
    <dgm:cxn modelId="{41B796B0-B471-4BCC-A8D4-D469E8C7DD61}" type="presParOf" srcId="{C02CE0BB-FAE0-4C01-A56D-55E0EB36FCC0}" destId="{9ABF60E0-CA26-418F-BB05-7DB087F90A3E}" srcOrd="1" destOrd="0" presId="urn:microsoft.com/office/officeart/2005/8/layout/hierarchy1"/>
    <dgm:cxn modelId="{C1F8686E-9C99-465A-A812-B456E1D6D8B3}" type="presParOf" srcId="{B49B6238-9F89-4138-9BBA-EE9B87C3135A}" destId="{3F390B74-E6E1-4E9E-89E4-EFE29304A732}" srcOrd="3" destOrd="0" presId="urn:microsoft.com/office/officeart/2005/8/layout/hierarchy1"/>
    <dgm:cxn modelId="{C3CD5C28-247E-46CF-92F9-D2E3AE323D69}" type="presParOf" srcId="{3F390B74-E6E1-4E9E-89E4-EFE29304A732}" destId="{FC9C854C-3FE9-4FFD-9F90-E9B0592630F1}" srcOrd="0" destOrd="0" presId="urn:microsoft.com/office/officeart/2005/8/layout/hierarchy1"/>
    <dgm:cxn modelId="{E798D6BB-E333-4D17-8A6B-55A605D628A0}" type="presParOf" srcId="{FC9C854C-3FE9-4FFD-9F90-E9B0592630F1}" destId="{8D9C66CB-E206-4DE1-9837-9467109CB5EF}" srcOrd="0" destOrd="0" presId="urn:microsoft.com/office/officeart/2005/8/layout/hierarchy1"/>
    <dgm:cxn modelId="{0F74962A-507D-4700-9D16-724C2A2C7C0D}" type="presParOf" srcId="{FC9C854C-3FE9-4FFD-9F90-E9B0592630F1}" destId="{B800E709-6221-458D-AB92-7E0E9CC514B0}" srcOrd="1" destOrd="0" presId="urn:microsoft.com/office/officeart/2005/8/layout/hierarchy1"/>
    <dgm:cxn modelId="{99EEE783-59B6-4C3C-A7FE-A2A6E3A96198}" type="presParOf" srcId="{3F390B74-E6E1-4E9E-89E4-EFE29304A732}" destId="{72AF15A1-BF90-48EF-A5EE-0EA1ABE094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0CD67A-5308-4033-A021-74EE2B96A64B}"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58BFCD29-5BD4-4B3A-B5D7-A7C3AC337080}">
      <dgm:prSet/>
      <dgm:spPr/>
      <dgm:t>
        <a:bodyPr/>
        <a:lstStyle/>
        <a:p>
          <a:r>
            <a:rPr lang="en-GB"/>
            <a:t>Dad- “the programme has been something regular and consistent for us both to look forward to. We enjoyed the painting activities as he can take them home and put them in his room to remind him of me. I genuinely don’t know what I would have done without out the stay and play programme and the other interventions Sue offers, it gives me a reason to get up of a morning, it’s enabling us to continue to have a bond to see us through until I come home to him…”</a:t>
          </a:r>
          <a:endParaRPr lang="en-US"/>
        </a:p>
      </dgm:t>
    </dgm:pt>
    <dgm:pt modelId="{E5E4D36C-A922-4429-A45F-64CB87828944}" type="parTrans" cxnId="{63E564EC-8990-4D80-BB96-0EF833AC2653}">
      <dgm:prSet/>
      <dgm:spPr/>
      <dgm:t>
        <a:bodyPr/>
        <a:lstStyle/>
        <a:p>
          <a:endParaRPr lang="en-US"/>
        </a:p>
      </dgm:t>
    </dgm:pt>
    <dgm:pt modelId="{4970AC13-64F8-4613-8D9C-E762DB65BC44}" type="sibTrans" cxnId="{63E564EC-8990-4D80-BB96-0EF833AC2653}">
      <dgm:prSet/>
      <dgm:spPr/>
      <dgm:t>
        <a:bodyPr/>
        <a:lstStyle/>
        <a:p>
          <a:endParaRPr lang="en-US"/>
        </a:p>
      </dgm:t>
    </dgm:pt>
    <dgm:pt modelId="{385A41B1-47D9-4478-90E0-8D5DDBE92A98}">
      <dgm:prSet/>
      <dgm:spPr/>
      <dgm:t>
        <a:bodyPr/>
        <a:lstStyle/>
        <a:p>
          <a:r>
            <a:rPr lang="en-GB"/>
            <a:t>Mum- “this has had such a huge impact on us as a family, I have seen such a difference in them both and they count down the days until the next stay and play. Before my partner got on the family intervention wing, I could see their bond diminishing however since being moved both are so much happier and contempt…”</a:t>
          </a:r>
          <a:endParaRPr lang="en-US"/>
        </a:p>
      </dgm:t>
    </dgm:pt>
    <dgm:pt modelId="{28033F37-4BCF-424E-B6D0-80A7DCD6F99A}" type="parTrans" cxnId="{B91A8C83-2178-441E-B82B-44C076845E7F}">
      <dgm:prSet/>
      <dgm:spPr/>
      <dgm:t>
        <a:bodyPr/>
        <a:lstStyle/>
        <a:p>
          <a:endParaRPr lang="en-US"/>
        </a:p>
      </dgm:t>
    </dgm:pt>
    <dgm:pt modelId="{8FCD6FD9-6AC6-4577-AF7A-831558BA8C26}" type="sibTrans" cxnId="{B91A8C83-2178-441E-B82B-44C076845E7F}">
      <dgm:prSet/>
      <dgm:spPr/>
      <dgm:t>
        <a:bodyPr/>
        <a:lstStyle/>
        <a:p>
          <a:endParaRPr lang="en-US"/>
        </a:p>
      </dgm:t>
    </dgm:pt>
    <dgm:pt modelId="{CBA0BB9F-3013-487F-BE20-1D2745913EEB}" type="pres">
      <dgm:prSet presAssocID="{900CD67A-5308-4033-A021-74EE2B96A64B}" presName="hierChild1" presStyleCnt="0">
        <dgm:presLayoutVars>
          <dgm:chPref val="1"/>
          <dgm:dir/>
          <dgm:animOne val="branch"/>
          <dgm:animLvl val="lvl"/>
          <dgm:resizeHandles/>
        </dgm:presLayoutVars>
      </dgm:prSet>
      <dgm:spPr/>
    </dgm:pt>
    <dgm:pt modelId="{74FA9585-5B20-4A40-9B66-11B1575970BB}" type="pres">
      <dgm:prSet presAssocID="{58BFCD29-5BD4-4B3A-B5D7-A7C3AC337080}" presName="hierRoot1" presStyleCnt="0"/>
      <dgm:spPr/>
    </dgm:pt>
    <dgm:pt modelId="{37A59FF9-4BAF-48F2-9E75-0921EF62F241}" type="pres">
      <dgm:prSet presAssocID="{58BFCD29-5BD4-4B3A-B5D7-A7C3AC337080}" presName="composite" presStyleCnt="0"/>
      <dgm:spPr/>
    </dgm:pt>
    <dgm:pt modelId="{7DF29AEC-0728-4621-8E4F-D22C92F813C2}" type="pres">
      <dgm:prSet presAssocID="{58BFCD29-5BD4-4B3A-B5D7-A7C3AC337080}" presName="background" presStyleLbl="node0" presStyleIdx="0" presStyleCnt="2"/>
      <dgm:spPr/>
    </dgm:pt>
    <dgm:pt modelId="{3629A297-5718-4959-BB1B-B22ECA5A9CB0}" type="pres">
      <dgm:prSet presAssocID="{58BFCD29-5BD4-4B3A-B5D7-A7C3AC337080}" presName="text" presStyleLbl="fgAcc0" presStyleIdx="0" presStyleCnt="2">
        <dgm:presLayoutVars>
          <dgm:chPref val="3"/>
        </dgm:presLayoutVars>
      </dgm:prSet>
      <dgm:spPr/>
    </dgm:pt>
    <dgm:pt modelId="{B55BFB90-F2D7-443F-9083-B575ED8115B5}" type="pres">
      <dgm:prSet presAssocID="{58BFCD29-5BD4-4B3A-B5D7-A7C3AC337080}" presName="hierChild2" presStyleCnt="0"/>
      <dgm:spPr/>
    </dgm:pt>
    <dgm:pt modelId="{BD523A76-CED9-4361-8A50-F6C5910B298E}" type="pres">
      <dgm:prSet presAssocID="{385A41B1-47D9-4478-90E0-8D5DDBE92A98}" presName="hierRoot1" presStyleCnt="0"/>
      <dgm:spPr/>
    </dgm:pt>
    <dgm:pt modelId="{5543D1F6-D315-498E-A57E-406FF23AA70E}" type="pres">
      <dgm:prSet presAssocID="{385A41B1-47D9-4478-90E0-8D5DDBE92A98}" presName="composite" presStyleCnt="0"/>
      <dgm:spPr/>
    </dgm:pt>
    <dgm:pt modelId="{76CA1D58-AEF0-48E6-B40B-8AD29A85E116}" type="pres">
      <dgm:prSet presAssocID="{385A41B1-47D9-4478-90E0-8D5DDBE92A98}" presName="background" presStyleLbl="node0" presStyleIdx="1" presStyleCnt="2"/>
      <dgm:spPr/>
    </dgm:pt>
    <dgm:pt modelId="{DFBF7C21-EA02-4CE6-8A9F-D25DF6FA92CC}" type="pres">
      <dgm:prSet presAssocID="{385A41B1-47D9-4478-90E0-8D5DDBE92A98}" presName="text" presStyleLbl="fgAcc0" presStyleIdx="1" presStyleCnt="2">
        <dgm:presLayoutVars>
          <dgm:chPref val="3"/>
        </dgm:presLayoutVars>
      </dgm:prSet>
      <dgm:spPr/>
    </dgm:pt>
    <dgm:pt modelId="{B5F0C765-0F35-41B0-A5E0-D4CB7CA2A359}" type="pres">
      <dgm:prSet presAssocID="{385A41B1-47D9-4478-90E0-8D5DDBE92A98}" presName="hierChild2" presStyleCnt="0"/>
      <dgm:spPr/>
    </dgm:pt>
  </dgm:ptLst>
  <dgm:cxnLst>
    <dgm:cxn modelId="{5A313A0D-BC33-4131-907A-65743A826DCC}" type="presOf" srcId="{900CD67A-5308-4033-A021-74EE2B96A64B}" destId="{CBA0BB9F-3013-487F-BE20-1D2745913EEB}" srcOrd="0" destOrd="0" presId="urn:microsoft.com/office/officeart/2005/8/layout/hierarchy1"/>
    <dgm:cxn modelId="{08504B1D-6CC6-4B4A-B529-4141A59A3181}" type="presOf" srcId="{58BFCD29-5BD4-4B3A-B5D7-A7C3AC337080}" destId="{3629A297-5718-4959-BB1B-B22ECA5A9CB0}" srcOrd="0" destOrd="0" presId="urn:microsoft.com/office/officeart/2005/8/layout/hierarchy1"/>
    <dgm:cxn modelId="{4BB09220-4F2B-49CB-B097-095744593C39}" type="presOf" srcId="{385A41B1-47D9-4478-90E0-8D5DDBE92A98}" destId="{DFBF7C21-EA02-4CE6-8A9F-D25DF6FA92CC}" srcOrd="0" destOrd="0" presId="urn:microsoft.com/office/officeart/2005/8/layout/hierarchy1"/>
    <dgm:cxn modelId="{B91A8C83-2178-441E-B82B-44C076845E7F}" srcId="{900CD67A-5308-4033-A021-74EE2B96A64B}" destId="{385A41B1-47D9-4478-90E0-8D5DDBE92A98}" srcOrd="1" destOrd="0" parTransId="{28033F37-4BCF-424E-B6D0-80A7DCD6F99A}" sibTransId="{8FCD6FD9-6AC6-4577-AF7A-831558BA8C26}"/>
    <dgm:cxn modelId="{63E564EC-8990-4D80-BB96-0EF833AC2653}" srcId="{900CD67A-5308-4033-A021-74EE2B96A64B}" destId="{58BFCD29-5BD4-4B3A-B5D7-A7C3AC337080}" srcOrd="0" destOrd="0" parTransId="{E5E4D36C-A922-4429-A45F-64CB87828944}" sibTransId="{4970AC13-64F8-4613-8D9C-E762DB65BC44}"/>
    <dgm:cxn modelId="{0D315587-9462-4387-A607-EA292EC709DA}" type="presParOf" srcId="{CBA0BB9F-3013-487F-BE20-1D2745913EEB}" destId="{74FA9585-5B20-4A40-9B66-11B1575970BB}" srcOrd="0" destOrd="0" presId="urn:microsoft.com/office/officeart/2005/8/layout/hierarchy1"/>
    <dgm:cxn modelId="{788139AF-238B-4F8F-9BF9-CF3C13024D37}" type="presParOf" srcId="{74FA9585-5B20-4A40-9B66-11B1575970BB}" destId="{37A59FF9-4BAF-48F2-9E75-0921EF62F241}" srcOrd="0" destOrd="0" presId="urn:microsoft.com/office/officeart/2005/8/layout/hierarchy1"/>
    <dgm:cxn modelId="{339A0E67-F34F-4791-A86E-C01607BBD526}" type="presParOf" srcId="{37A59FF9-4BAF-48F2-9E75-0921EF62F241}" destId="{7DF29AEC-0728-4621-8E4F-D22C92F813C2}" srcOrd="0" destOrd="0" presId="urn:microsoft.com/office/officeart/2005/8/layout/hierarchy1"/>
    <dgm:cxn modelId="{5EFFF7A9-83E0-463C-A538-866FB732A83E}" type="presParOf" srcId="{37A59FF9-4BAF-48F2-9E75-0921EF62F241}" destId="{3629A297-5718-4959-BB1B-B22ECA5A9CB0}" srcOrd="1" destOrd="0" presId="urn:microsoft.com/office/officeart/2005/8/layout/hierarchy1"/>
    <dgm:cxn modelId="{EB3CF8C9-34A0-44FA-B031-EBB360E0B887}" type="presParOf" srcId="{74FA9585-5B20-4A40-9B66-11B1575970BB}" destId="{B55BFB90-F2D7-443F-9083-B575ED8115B5}" srcOrd="1" destOrd="0" presId="urn:microsoft.com/office/officeart/2005/8/layout/hierarchy1"/>
    <dgm:cxn modelId="{8411DA06-168F-428F-8357-9A8C5526F570}" type="presParOf" srcId="{CBA0BB9F-3013-487F-BE20-1D2745913EEB}" destId="{BD523A76-CED9-4361-8A50-F6C5910B298E}" srcOrd="1" destOrd="0" presId="urn:microsoft.com/office/officeart/2005/8/layout/hierarchy1"/>
    <dgm:cxn modelId="{C0AF2A65-117A-4C68-8B99-7ACE1D231DB1}" type="presParOf" srcId="{BD523A76-CED9-4361-8A50-F6C5910B298E}" destId="{5543D1F6-D315-498E-A57E-406FF23AA70E}" srcOrd="0" destOrd="0" presId="urn:microsoft.com/office/officeart/2005/8/layout/hierarchy1"/>
    <dgm:cxn modelId="{4D161375-275B-48C7-A915-C56582D9331B}" type="presParOf" srcId="{5543D1F6-D315-498E-A57E-406FF23AA70E}" destId="{76CA1D58-AEF0-48E6-B40B-8AD29A85E116}" srcOrd="0" destOrd="0" presId="urn:microsoft.com/office/officeart/2005/8/layout/hierarchy1"/>
    <dgm:cxn modelId="{614350FE-1B26-4CE6-88C6-F7F96AF9A853}" type="presParOf" srcId="{5543D1F6-D315-498E-A57E-406FF23AA70E}" destId="{DFBF7C21-EA02-4CE6-8A9F-D25DF6FA92CC}" srcOrd="1" destOrd="0" presId="urn:microsoft.com/office/officeart/2005/8/layout/hierarchy1"/>
    <dgm:cxn modelId="{11F89D6E-8CD4-46D5-A27F-123E151D4F2B}" type="presParOf" srcId="{BD523A76-CED9-4361-8A50-F6C5910B298E}" destId="{B5F0C765-0F35-41B0-A5E0-D4CB7CA2A35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E53D3B-3F7F-4A9D-84D6-45A79599089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066E1E1-4B8E-43FB-B1D0-5C30F7A1BC64}">
      <dgm:prSet/>
      <dgm:spPr/>
      <dgm:t>
        <a:bodyPr/>
        <a:lstStyle/>
        <a:p>
          <a:r>
            <a:rPr lang="en-GB"/>
            <a:t>Dad- “it felt more like family time at home, and it helped to connect and talk naturally. The freedom of being able to move and connect with my child…”</a:t>
          </a:r>
          <a:endParaRPr lang="en-US"/>
        </a:p>
      </dgm:t>
    </dgm:pt>
    <dgm:pt modelId="{E37964A1-A19E-4727-AF7F-E8C8D1B3C141}" type="parTrans" cxnId="{14548FFA-371D-4607-93ED-76450FF189CD}">
      <dgm:prSet/>
      <dgm:spPr/>
      <dgm:t>
        <a:bodyPr/>
        <a:lstStyle/>
        <a:p>
          <a:endParaRPr lang="en-US"/>
        </a:p>
      </dgm:t>
    </dgm:pt>
    <dgm:pt modelId="{2E303EB8-CBAB-4BB8-8D73-0C0079AE79F1}" type="sibTrans" cxnId="{14548FFA-371D-4607-93ED-76450FF189CD}">
      <dgm:prSet/>
      <dgm:spPr/>
      <dgm:t>
        <a:bodyPr/>
        <a:lstStyle/>
        <a:p>
          <a:endParaRPr lang="en-US"/>
        </a:p>
      </dgm:t>
    </dgm:pt>
    <dgm:pt modelId="{1E660E61-0ECE-4E2E-9049-9824F1AF4AC3}">
      <dgm:prSet/>
      <dgm:spPr/>
      <dgm:t>
        <a:bodyPr/>
        <a:lstStyle/>
        <a:p>
          <a:r>
            <a:rPr lang="en-GB"/>
            <a:t>Mum- “this programme has really helped my daughter feel closer to her dad in this difficult time. It has made our visits more like family time at home…”</a:t>
          </a:r>
          <a:endParaRPr lang="en-US"/>
        </a:p>
      </dgm:t>
    </dgm:pt>
    <dgm:pt modelId="{A76EF6C6-7718-4334-97B6-9B1FED0A1911}" type="parTrans" cxnId="{6A94431F-255A-4533-9B5E-D9177C8AAF8C}">
      <dgm:prSet/>
      <dgm:spPr/>
      <dgm:t>
        <a:bodyPr/>
        <a:lstStyle/>
        <a:p>
          <a:endParaRPr lang="en-US"/>
        </a:p>
      </dgm:t>
    </dgm:pt>
    <dgm:pt modelId="{3316E0C2-334B-4BF3-99F0-D2281D0ACDF5}" type="sibTrans" cxnId="{6A94431F-255A-4533-9B5E-D9177C8AAF8C}">
      <dgm:prSet/>
      <dgm:spPr/>
      <dgm:t>
        <a:bodyPr/>
        <a:lstStyle/>
        <a:p>
          <a:endParaRPr lang="en-US"/>
        </a:p>
      </dgm:t>
    </dgm:pt>
    <dgm:pt modelId="{789872DC-7B3F-4571-9246-8FC866914457}">
      <dgm:prSet/>
      <dgm:spPr/>
      <dgm:t>
        <a:bodyPr/>
        <a:lstStyle/>
        <a:p>
          <a:r>
            <a:rPr lang="en-GB"/>
            <a:t>Dad- “it helped me have 1 on 1 time that we don’t have on standard visits, it gave us a lot more to talk about and look forward to during the four weeks it was on, and I would like to say a thank you to Sue for everything…”</a:t>
          </a:r>
          <a:endParaRPr lang="en-US"/>
        </a:p>
      </dgm:t>
    </dgm:pt>
    <dgm:pt modelId="{FE0A80A1-04D6-4A40-87BB-86254A26AEBE}" type="parTrans" cxnId="{64EDE1F4-C37B-41D9-9D46-218AD414E78C}">
      <dgm:prSet/>
      <dgm:spPr/>
      <dgm:t>
        <a:bodyPr/>
        <a:lstStyle/>
        <a:p>
          <a:endParaRPr lang="en-US"/>
        </a:p>
      </dgm:t>
    </dgm:pt>
    <dgm:pt modelId="{20125AB4-30E3-48A8-A804-F8AC175FCBC1}" type="sibTrans" cxnId="{64EDE1F4-C37B-41D9-9D46-218AD414E78C}">
      <dgm:prSet/>
      <dgm:spPr/>
      <dgm:t>
        <a:bodyPr/>
        <a:lstStyle/>
        <a:p>
          <a:endParaRPr lang="en-US"/>
        </a:p>
      </dgm:t>
    </dgm:pt>
    <dgm:pt modelId="{59C8960D-62FA-4A36-8351-B43CBCAA14FE}">
      <dgm:prSet/>
      <dgm:spPr/>
      <dgm:t>
        <a:bodyPr/>
        <a:lstStyle/>
        <a:p>
          <a:r>
            <a:rPr lang="en-GB"/>
            <a:t>Mum- “this programme is interactive and great for additional bonding between dad and lad. They’re creative and educational in so many ways, it’s great to see the group of dads and children working together…”</a:t>
          </a:r>
          <a:endParaRPr lang="en-US"/>
        </a:p>
      </dgm:t>
    </dgm:pt>
    <dgm:pt modelId="{B43C0EEB-C785-4AF4-9000-DC0F87021294}" type="parTrans" cxnId="{1E7A2C8B-2504-48A7-A22B-7C0DA1D897B3}">
      <dgm:prSet/>
      <dgm:spPr/>
      <dgm:t>
        <a:bodyPr/>
        <a:lstStyle/>
        <a:p>
          <a:endParaRPr lang="en-US"/>
        </a:p>
      </dgm:t>
    </dgm:pt>
    <dgm:pt modelId="{FB412BCF-B108-4F45-9E34-0D9037222DF9}" type="sibTrans" cxnId="{1E7A2C8B-2504-48A7-A22B-7C0DA1D897B3}">
      <dgm:prSet/>
      <dgm:spPr/>
      <dgm:t>
        <a:bodyPr/>
        <a:lstStyle/>
        <a:p>
          <a:endParaRPr lang="en-US"/>
        </a:p>
      </dgm:t>
    </dgm:pt>
    <dgm:pt modelId="{8CD24F41-442E-457F-A619-0BA3B431B846}" type="pres">
      <dgm:prSet presAssocID="{F4E53D3B-3F7F-4A9D-84D6-45A795990892}" presName="hierChild1" presStyleCnt="0">
        <dgm:presLayoutVars>
          <dgm:chPref val="1"/>
          <dgm:dir/>
          <dgm:animOne val="branch"/>
          <dgm:animLvl val="lvl"/>
          <dgm:resizeHandles/>
        </dgm:presLayoutVars>
      </dgm:prSet>
      <dgm:spPr/>
    </dgm:pt>
    <dgm:pt modelId="{3F190094-97C1-4494-8411-3D61CA2E237D}" type="pres">
      <dgm:prSet presAssocID="{0066E1E1-4B8E-43FB-B1D0-5C30F7A1BC64}" presName="hierRoot1" presStyleCnt="0"/>
      <dgm:spPr/>
    </dgm:pt>
    <dgm:pt modelId="{7513D5AF-53CB-4CF6-851E-EC61234E8144}" type="pres">
      <dgm:prSet presAssocID="{0066E1E1-4B8E-43FB-B1D0-5C30F7A1BC64}" presName="composite" presStyleCnt="0"/>
      <dgm:spPr/>
    </dgm:pt>
    <dgm:pt modelId="{97644A8D-453F-48E0-AC43-60A6F5D3E084}" type="pres">
      <dgm:prSet presAssocID="{0066E1E1-4B8E-43FB-B1D0-5C30F7A1BC64}" presName="background" presStyleLbl="node0" presStyleIdx="0" presStyleCnt="4"/>
      <dgm:spPr/>
    </dgm:pt>
    <dgm:pt modelId="{4ACEDE2D-9D26-4F24-BFA3-A108CAFF7C05}" type="pres">
      <dgm:prSet presAssocID="{0066E1E1-4B8E-43FB-B1D0-5C30F7A1BC64}" presName="text" presStyleLbl="fgAcc0" presStyleIdx="0" presStyleCnt="4">
        <dgm:presLayoutVars>
          <dgm:chPref val="3"/>
        </dgm:presLayoutVars>
      </dgm:prSet>
      <dgm:spPr/>
    </dgm:pt>
    <dgm:pt modelId="{64F99130-2748-40D7-A62B-AA8E7F4F1B08}" type="pres">
      <dgm:prSet presAssocID="{0066E1E1-4B8E-43FB-B1D0-5C30F7A1BC64}" presName="hierChild2" presStyleCnt="0"/>
      <dgm:spPr/>
    </dgm:pt>
    <dgm:pt modelId="{BE3ED2C4-4391-4963-B58D-CA8512A1C10E}" type="pres">
      <dgm:prSet presAssocID="{1E660E61-0ECE-4E2E-9049-9824F1AF4AC3}" presName="hierRoot1" presStyleCnt="0"/>
      <dgm:spPr/>
    </dgm:pt>
    <dgm:pt modelId="{6DC37442-E983-4356-8487-7EE7B307CA52}" type="pres">
      <dgm:prSet presAssocID="{1E660E61-0ECE-4E2E-9049-9824F1AF4AC3}" presName="composite" presStyleCnt="0"/>
      <dgm:spPr/>
    </dgm:pt>
    <dgm:pt modelId="{0811C6BA-4005-411A-93EC-09FC8DD86538}" type="pres">
      <dgm:prSet presAssocID="{1E660E61-0ECE-4E2E-9049-9824F1AF4AC3}" presName="background" presStyleLbl="node0" presStyleIdx="1" presStyleCnt="4"/>
      <dgm:spPr/>
    </dgm:pt>
    <dgm:pt modelId="{5B522405-5414-4B29-83B3-A3472AC5C8C5}" type="pres">
      <dgm:prSet presAssocID="{1E660E61-0ECE-4E2E-9049-9824F1AF4AC3}" presName="text" presStyleLbl="fgAcc0" presStyleIdx="1" presStyleCnt="4">
        <dgm:presLayoutVars>
          <dgm:chPref val="3"/>
        </dgm:presLayoutVars>
      </dgm:prSet>
      <dgm:spPr/>
    </dgm:pt>
    <dgm:pt modelId="{616FB698-B5AB-4132-87D4-E0B4A8C3B9E8}" type="pres">
      <dgm:prSet presAssocID="{1E660E61-0ECE-4E2E-9049-9824F1AF4AC3}" presName="hierChild2" presStyleCnt="0"/>
      <dgm:spPr/>
    </dgm:pt>
    <dgm:pt modelId="{5E97D420-7CC9-4EED-94EE-ED07B82F22B7}" type="pres">
      <dgm:prSet presAssocID="{789872DC-7B3F-4571-9246-8FC866914457}" presName="hierRoot1" presStyleCnt="0"/>
      <dgm:spPr/>
    </dgm:pt>
    <dgm:pt modelId="{730F5262-4BEC-41DE-8C8A-DEFA5C5E6991}" type="pres">
      <dgm:prSet presAssocID="{789872DC-7B3F-4571-9246-8FC866914457}" presName="composite" presStyleCnt="0"/>
      <dgm:spPr/>
    </dgm:pt>
    <dgm:pt modelId="{A95FE69F-8576-49E2-A932-7B276255F272}" type="pres">
      <dgm:prSet presAssocID="{789872DC-7B3F-4571-9246-8FC866914457}" presName="background" presStyleLbl="node0" presStyleIdx="2" presStyleCnt="4"/>
      <dgm:spPr/>
    </dgm:pt>
    <dgm:pt modelId="{D853D382-7572-4C7F-87C1-5F0E9E0CD02C}" type="pres">
      <dgm:prSet presAssocID="{789872DC-7B3F-4571-9246-8FC866914457}" presName="text" presStyleLbl="fgAcc0" presStyleIdx="2" presStyleCnt="4">
        <dgm:presLayoutVars>
          <dgm:chPref val="3"/>
        </dgm:presLayoutVars>
      </dgm:prSet>
      <dgm:spPr/>
    </dgm:pt>
    <dgm:pt modelId="{EF0F06BA-0078-461C-8724-3A70BE62A1A8}" type="pres">
      <dgm:prSet presAssocID="{789872DC-7B3F-4571-9246-8FC866914457}" presName="hierChild2" presStyleCnt="0"/>
      <dgm:spPr/>
    </dgm:pt>
    <dgm:pt modelId="{364EA91E-571D-484B-B369-F8599B4E09EE}" type="pres">
      <dgm:prSet presAssocID="{59C8960D-62FA-4A36-8351-B43CBCAA14FE}" presName="hierRoot1" presStyleCnt="0"/>
      <dgm:spPr/>
    </dgm:pt>
    <dgm:pt modelId="{14259C23-E4A3-41D5-B96E-B109A655C53F}" type="pres">
      <dgm:prSet presAssocID="{59C8960D-62FA-4A36-8351-B43CBCAA14FE}" presName="composite" presStyleCnt="0"/>
      <dgm:spPr/>
    </dgm:pt>
    <dgm:pt modelId="{C6A7A2DD-8029-489E-BF3E-14BFFA83DDF2}" type="pres">
      <dgm:prSet presAssocID="{59C8960D-62FA-4A36-8351-B43CBCAA14FE}" presName="background" presStyleLbl="node0" presStyleIdx="3" presStyleCnt="4"/>
      <dgm:spPr/>
    </dgm:pt>
    <dgm:pt modelId="{1EB71E55-B25D-42F6-ABF6-F84683FE9544}" type="pres">
      <dgm:prSet presAssocID="{59C8960D-62FA-4A36-8351-B43CBCAA14FE}" presName="text" presStyleLbl="fgAcc0" presStyleIdx="3" presStyleCnt="4">
        <dgm:presLayoutVars>
          <dgm:chPref val="3"/>
        </dgm:presLayoutVars>
      </dgm:prSet>
      <dgm:spPr/>
    </dgm:pt>
    <dgm:pt modelId="{8BDC25DB-21E8-4FBC-90C6-3541630FE2FE}" type="pres">
      <dgm:prSet presAssocID="{59C8960D-62FA-4A36-8351-B43CBCAA14FE}" presName="hierChild2" presStyleCnt="0"/>
      <dgm:spPr/>
    </dgm:pt>
  </dgm:ptLst>
  <dgm:cxnLst>
    <dgm:cxn modelId="{6A94431F-255A-4533-9B5E-D9177C8AAF8C}" srcId="{F4E53D3B-3F7F-4A9D-84D6-45A795990892}" destId="{1E660E61-0ECE-4E2E-9049-9824F1AF4AC3}" srcOrd="1" destOrd="0" parTransId="{A76EF6C6-7718-4334-97B6-9B1FED0A1911}" sibTransId="{3316E0C2-334B-4BF3-99F0-D2281D0ACDF5}"/>
    <dgm:cxn modelId="{5E7AD464-6E87-4E78-8B4D-F1AC7B9B1997}" type="presOf" srcId="{789872DC-7B3F-4571-9246-8FC866914457}" destId="{D853D382-7572-4C7F-87C1-5F0E9E0CD02C}" srcOrd="0" destOrd="0" presId="urn:microsoft.com/office/officeart/2005/8/layout/hierarchy1"/>
    <dgm:cxn modelId="{19B1BB47-67CF-47CD-A7D0-195A60BD663D}" type="presOf" srcId="{59C8960D-62FA-4A36-8351-B43CBCAA14FE}" destId="{1EB71E55-B25D-42F6-ABF6-F84683FE9544}" srcOrd="0" destOrd="0" presId="urn:microsoft.com/office/officeart/2005/8/layout/hierarchy1"/>
    <dgm:cxn modelId="{811C7C70-FFD5-493E-8445-AD56CCCD713B}" type="presOf" srcId="{1E660E61-0ECE-4E2E-9049-9824F1AF4AC3}" destId="{5B522405-5414-4B29-83B3-A3472AC5C8C5}" srcOrd="0" destOrd="0" presId="urn:microsoft.com/office/officeart/2005/8/layout/hierarchy1"/>
    <dgm:cxn modelId="{1E7A2C8B-2504-48A7-A22B-7C0DA1D897B3}" srcId="{F4E53D3B-3F7F-4A9D-84D6-45A795990892}" destId="{59C8960D-62FA-4A36-8351-B43CBCAA14FE}" srcOrd="3" destOrd="0" parTransId="{B43C0EEB-C785-4AF4-9000-DC0F87021294}" sibTransId="{FB412BCF-B108-4F45-9E34-0D9037222DF9}"/>
    <dgm:cxn modelId="{D7FC34A1-2523-43D3-B6FA-8A30F7E31E66}" type="presOf" srcId="{0066E1E1-4B8E-43FB-B1D0-5C30F7A1BC64}" destId="{4ACEDE2D-9D26-4F24-BFA3-A108CAFF7C05}" srcOrd="0" destOrd="0" presId="urn:microsoft.com/office/officeart/2005/8/layout/hierarchy1"/>
    <dgm:cxn modelId="{9897B5A6-CD64-450F-9589-0433EA4A475F}" type="presOf" srcId="{F4E53D3B-3F7F-4A9D-84D6-45A795990892}" destId="{8CD24F41-442E-457F-A619-0BA3B431B846}" srcOrd="0" destOrd="0" presId="urn:microsoft.com/office/officeart/2005/8/layout/hierarchy1"/>
    <dgm:cxn modelId="{64EDE1F4-C37B-41D9-9D46-218AD414E78C}" srcId="{F4E53D3B-3F7F-4A9D-84D6-45A795990892}" destId="{789872DC-7B3F-4571-9246-8FC866914457}" srcOrd="2" destOrd="0" parTransId="{FE0A80A1-04D6-4A40-87BB-86254A26AEBE}" sibTransId="{20125AB4-30E3-48A8-A804-F8AC175FCBC1}"/>
    <dgm:cxn modelId="{14548FFA-371D-4607-93ED-76450FF189CD}" srcId="{F4E53D3B-3F7F-4A9D-84D6-45A795990892}" destId="{0066E1E1-4B8E-43FB-B1D0-5C30F7A1BC64}" srcOrd="0" destOrd="0" parTransId="{E37964A1-A19E-4727-AF7F-E8C8D1B3C141}" sibTransId="{2E303EB8-CBAB-4BB8-8D73-0C0079AE79F1}"/>
    <dgm:cxn modelId="{7E21E164-C3C3-4E05-83E1-6E2CE1121FEE}" type="presParOf" srcId="{8CD24F41-442E-457F-A619-0BA3B431B846}" destId="{3F190094-97C1-4494-8411-3D61CA2E237D}" srcOrd="0" destOrd="0" presId="urn:microsoft.com/office/officeart/2005/8/layout/hierarchy1"/>
    <dgm:cxn modelId="{E80D0721-7585-4334-8F51-3A87AE43E127}" type="presParOf" srcId="{3F190094-97C1-4494-8411-3D61CA2E237D}" destId="{7513D5AF-53CB-4CF6-851E-EC61234E8144}" srcOrd="0" destOrd="0" presId="urn:microsoft.com/office/officeart/2005/8/layout/hierarchy1"/>
    <dgm:cxn modelId="{7F2C713E-BECD-4260-9777-1575AF3F4937}" type="presParOf" srcId="{7513D5AF-53CB-4CF6-851E-EC61234E8144}" destId="{97644A8D-453F-48E0-AC43-60A6F5D3E084}" srcOrd="0" destOrd="0" presId="urn:microsoft.com/office/officeart/2005/8/layout/hierarchy1"/>
    <dgm:cxn modelId="{DC6BF923-C4DC-4236-BD52-5BE509FC3FA5}" type="presParOf" srcId="{7513D5AF-53CB-4CF6-851E-EC61234E8144}" destId="{4ACEDE2D-9D26-4F24-BFA3-A108CAFF7C05}" srcOrd="1" destOrd="0" presId="urn:microsoft.com/office/officeart/2005/8/layout/hierarchy1"/>
    <dgm:cxn modelId="{ADA31843-5708-4059-AAC0-1EDBB7434DBC}" type="presParOf" srcId="{3F190094-97C1-4494-8411-3D61CA2E237D}" destId="{64F99130-2748-40D7-A62B-AA8E7F4F1B08}" srcOrd="1" destOrd="0" presId="urn:microsoft.com/office/officeart/2005/8/layout/hierarchy1"/>
    <dgm:cxn modelId="{CC5867C3-2FFE-421A-8FF0-581B288BAE00}" type="presParOf" srcId="{8CD24F41-442E-457F-A619-0BA3B431B846}" destId="{BE3ED2C4-4391-4963-B58D-CA8512A1C10E}" srcOrd="1" destOrd="0" presId="urn:microsoft.com/office/officeart/2005/8/layout/hierarchy1"/>
    <dgm:cxn modelId="{9C994244-A823-4F64-816E-8A923D8C304D}" type="presParOf" srcId="{BE3ED2C4-4391-4963-B58D-CA8512A1C10E}" destId="{6DC37442-E983-4356-8487-7EE7B307CA52}" srcOrd="0" destOrd="0" presId="urn:microsoft.com/office/officeart/2005/8/layout/hierarchy1"/>
    <dgm:cxn modelId="{EA3683D3-2712-4374-8685-07B22F611711}" type="presParOf" srcId="{6DC37442-E983-4356-8487-7EE7B307CA52}" destId="{0811C6BA-4005-411A-93EC-09FC8DD86538}" srcOrd="0" destOrd="0" presId="urn:microsoft.com/office/officeart/2005/8/layout/hierarchy1"/>
    <dgm:cxn modelId="{26C19D78-B0B3-4F68-B74C-976939DB8611}" type="presParOf" srcId="{6DC37442-E983-4356-8487-7EE7B307CA52}" destId="{5B522405-5414-4B29-83B3-A3472AC5C8C5}" srcOrd="1" destOrd="0" presId="urn:microsoft.com/office/officeart/2005/8/layout/hierarchy1"/>
    <dgm:cxn modelId="{3071C371-8DEF-4A81-9675-C94061C29F52}" type="presParOf" srcId="{BE3ED2C4-4391-4963-B58D-CA8512A1C10E}" destId="{616FB698-B5AB-4132-87D4-E0B4A8C3B9E8}" srcOrd="1" destOrd="0" presId="urn:microsoft.com/office/officeart/2005/8/layout/hierarchy1"/>
    <dgm:cxn modelId="{C1997FC9-48D7-4F3B-A9A1-D957E19331F4}" type="presParOf" srcId="{8CD24F41-442E-457F-A619-0BA3B431B846}" destId="{5E97D420-7CC9-4EED-94EE-ED07B82F22B7}" srcOrd="2" destOrd="0" presId="urn:microsoft.com/office/officeart/2005/8/layout/hierarchy1"/>
    <dgm:cxn modelId="{5EE92CF6-22A0-41E9-8959-0CBFA01DB54C}" type="presParOf" srcId="{5E97D420-7CC9-4EED-94EE-ED07B82F22B7}" destId="{730F5262-4BEC-41DE-8C8A-DEFA5C5E6991}" srcOrd="0" destOrd="0" presId="urn:microsoft.com/office/officeart/2005/8/layout/hierarchy1"/>
    <dgm:cxn modelId="{D91E3D22-BA52-4811-BD70-E7DB25D726AD}" type="presParOf" srcId="{730F5262-4BEC-41DE-8C8A-DEFA5C5E6991}" destId="{A95FE69F-8576-49E2-A932-7B276255F272}" srcOrd="0" destOrd="0" presId="urn:microsoft.com/office/officeart/2005/8/layout/hierarchy1"/>
    <dgm:cxn modelId="{E095DE5A-0E22-4FB0-8E07-86E4A01239FD}" type="presParOf" srcId="{730F5262-4BEC-41DE-8C8A-DEFA5C5E6991}" destId="{D853D382-7572-4C7F-87C1-5F0E9E0CD02C}" srcOrd="1" destOrd="0" presId="urn:microsoft.com/office/officeart/2005/8/layout/hierarchy1"/>
    <dgm:cxn modelId="{586D03A8-1CC0-4613-A0A3-14100ABE2833}" type="presParOf" srcId="{5E97D420-7CC9-4EED-94EE-ED07B82F22B7}" destId="{EF0F06BA-0078-461C-8724-3A70BE62A1A8}" srcOrd="1" destOrd="0" presId="urn:microsoft.com/office/officeart/2005/8/layout/hierarchy1"/>
    <dgm:cxn modelId="{D871BF5A-3BAB-44C3-860F-B5619C25AEBE}" type="presParOf" srcId="{8CD24F41-442E-457F-A619-0BA3B431B846}" destId="{364EA91E-571D-484B-B369-F8599B4E09EE}" srcOrd="3" destOrd="0" presId="urn:microsoft.com/office/officeart/2005/8/layout/hierarchy1"/>
    <dgm:cxn modelId="{F69DA5A4-11D7-4A7A-8989-240B3424BEAB}" type="presParOf" srcId="{364EA91E-571D-484B-B369-F8599B4E09EE}" destId="{14259C23-E4A3-41D5-B96E-B109A655C53F}" srcOrd="0" destOrd="0" presId="urn:microsoft.com/office/officeart/2005/8/layout/hierarchy1"/>
    <dgm:cxn modelId="{77710049-E23B-410E-BFE0-55A2C54D0C68}" type="presParOf" srcId="{14259C23-E4A3-41D5-B96E-B109A655C53F}" destId="{C6A7A2DD-8029-489E-BF3E-14BFFA83DDF2}" srcOrd="0" destOrd="0" presId="urn:microsoft.com/office/officeart/2005/8/layout/hierarchy1"/>
    <dgm:cxn modelId="{4F416248-F9E7-4E57-A4A7-345AA4741924}" type="presParOf" srcId="{14259C23-E4A3-41D5-B96E-B109A655C53F}" destId="{1EB71E55-B25D-42F6-ABF6-F84683FE9544}" srcOrd="1" destOrd="0" presId="urn:microsoft.com/office/officeart/2005/8/layout/hierarchy1"/>
    <dgm:cxn modelId="{62959252-5FDC-4025-9EA9-4FAC475D4E3B}" type="presParOf" srcId="{364EA91E-571D-484B-B369-F8599B4E09EE}" destId="{8BDC25DB-21E8-4FBC-90C6-3541630FE2F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B9F5EE-7EA8-475D-83F9-DEC0AA6A6E0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57B4BA7-F8DB-4A83-AEA6-AF7D61732280}">
      <dgm:prSet/>
      <dgm:spPr/>
      <dgm:t>
        <a:bodyPr/>
        <a:lstStyle/>
        <a:p>
          <a:r>
            <a:rPr lang="en-GB"/>
            <a:t>Vinnies Visits is a neurodiverse friendly programme for Fathers who have a child who is neurodiverse, these children find it hard to regulate on a regular visit due to a range of things.</a:t>
          </a:r>
          <a:endParaRPr lang="en-US"/>
        </a:p>
      </dgm:t>
    </dgm:pt>
    <dgm:pt modelId="{1F520863-02DA-4965-B121-23C4D32B4FD1}" type="parTrans" cxnId="{45E2B436-B8C8-45A5-9F27-8269679505FD}">
      <dgm:prSet/>
      <dgm:spPr/>
      <dgm:t>
        <a:bodyPr/>
        <a:lstStyle/>
        <a:p>
          <a:endParaRPr lang="en-US"/>
        </a:p>
      </dgm:t>
    </dgm:pt>
    <dgm:pt modelId="{DD5FF037-B161-4A83-A109-1395BFC8711D}" type="sibTrans" cxnId="{45E2B436-B8C8-45A5-9F27-8269679505FD}">
      <dgm:prSet/>
      <dgm:spPr/>
      <dgm:t>
        <a:bodyPr/>
        <a:lstStyle/>
        <a:p>
          <a:endParaRPr lang="en-US"/>
        </a:p>
      </dgm:t>
    </dgm:pt>
    <dgm:pt modelId="{48C93E2D-F878-445F-8CFE-F0F76A233D7F}">
      <dgm:prSet/>
      <dgm:spPr/>
      <dgm:t>
        <a:bodyPr/>
        <a:lstStyle/>
        <a:p>
          <a:r>
            <a:rPr lang="en-GB" dirty="0"/>
            <a:t>Working with the neurodiverse lead in the prison, Suzy Leonard, we identify those children who either have stopped coming to visit dad or who have never been to visit dad.</a:t>
          </a:r>
          <a:endParaRPr lang="en-US" dirty="0"/>
        </a:p>
      </dgm:t>
    </dgm:pt>
    <dgm:pt modelId="{8472E41A-0672-440A-84A6-55E8A26ED639}" type="parTrans" cxnId="{855870E3-72DD-4F58-813D-45B20B8D4953}">
      <dgm:prSet/>
      <dgm:spPr/>
      <dgm:t>
        <a:bodyPr/>
        <a:lstStyle/>
        <a:p>
          <a:endParaRPr lang="en-US"/>
        </a:p>
      </dgm:t>
    </dgm:pt>
    <dgm:pt modelId="{357550A7-2B6D-41F6-9A5B-7D04194C7118}" type="sibTrans" cxnId="{855870E3-72DD-4F58-813D-45B20B8D4953}">
      <dgm:prSet/>
      <dgm:spPr/>
      <dgm:t>
        <a:bodyPr/>
        <a:lstStyle/>
        <a:p>
          <a:endParaRPr lang="en-US"/>
        </a:p>
      </dgm:t>
    </dgm:pt>
    <dgm:pt modelId="{422426D9-1D90-4761-BCD0-4CB3584F9993}">
      <dgm:prSet/>
      <dgm:spPr/>
      <dgm:t>
        <a:bodyPr/>
        <a:lstStyle/>
        <a:p>
          <a:r>
            <a:rPr lang="en-GB"/>
            <a:t>The process starts at security with staff recognising the difficulties these children face.</a:t>
          </a:r>
          <a:endParaRPr lang="en-US"/>
        </a:p>
      </dgm:t>
    </dgm:pt>
    <dgm:pt modelId="{6403D5CF-05D0-48EF-B1B8-6D75B2B2F073}" type="parTrans" cxnId="{8FDA7EBE-0FDE-4208-8769-8BEF4D031821}">
      <dgm:prSet/>
      <dgm:spPr/>
      <dgm:t>
        <a:bodyPr/>
        <a:lstStyle/>
        <a:p>
          <a:endParaRPr lang="en-US"/>
        </a:p>
      </dgm:t>
    </dgm:pt>
    <dgm:pt modelId="{9E770534-8580-4029-AED3-E5680D1EABA9}" type="sibTrans" cxnId="{8FDA7EBE-0FDE-4208-8769-8BEF4D031821}">
      <dgm:prSet/>
      <dgm:spPr/>
      <dgm:t>
        <a:bodyPr/>
        <a:lstStyle/>
        <a:p>
          <a:endParaRPr lang="en-US"/>
        </a:p>
      </dgm:t>
    </dgm:pt>
    <dgm:pt modelId="{4F13CF09-5F36-4DC8-907F-7ED2986D7174}">
      <dgm:prSet/>
      <dgm:spPr/>
      <dgm:t>
        <a:bodyPr/>
        <a:lstStyle/>
        <a:p>
          <a:r>
            <a:rPr lang="en-GB"/>
            <a:t>The visits hall is quiet with no other families in attendance and activities are planned on each individual child's needs.</a:t>
          </a:r>
          <a:endParaRPr lang="en-US"/>
        </a:p>
      </dgm:t>
    </dgm:pt>
    <dgm:pt modelId="{51AAC95D-8DB5-430E-97C5-DEE8286EE7C8}" type="parTrans" cxnId="{BF3BE41B-1717-4C59-81D0-01CFC2193979}">
      <dgm:prSet/>
      <dgm:spPr/>
      <dgm:t>
        <a:bodyPr/>
        <a:lstStyle/>
        <a:p>
          <a:endParaRPr lang="en-US"/>
        </a:p>
      </dgm:t>
    </dgm:pt>
    <dgm:pt modelId="{028A6B46-AC82-4BC5-BB00-4B1C639E4E31}" type="sibTrans" cxnId="{BF3BE41B-1717-4C59-81D0-01CFC2193979}">
      <dgm:prSet/>
      <dgm:spPr/>
      <dgm:t>
        <a:bodyPr/>
        <a:lstStyle/>
        <a:p>
          <a:endParaRPr lang="en-US"/>
        </a:p>
      </dgm:t>
    </dgm:pt>
    <dgm:pt modelId="{B5D96225-3745-4050-AA1D-A01466C52E79}" type="pres">
      <dgm:prSet presAssocID="{D9B9F5EE-7EA8-475D-83F9-DEC0AA6A6E0B}" presName="linear" presStyleCnt="0">
        <dgm:presLayoutVars>
          <dgm:animLvl val="lvl"/>
          <dgm:resizeHandles val="exact"/>
        </dgm:presLayoutVars>
      </dgm:prSet>
      <dgm:spPr/>
    </dgm:pt>
    <dgm:pt modelId="{5CC848FA-71A8-4259-9D5D-A8D0E27802F3}" type="pres">
      <dgm:prSet presAssocID="{A57B4BA7-F8DB-4A83-AEA6-AF7D61732280}" presName="parentText" presStyleLbl="node1" presStyleIdx="0" presStyleCnt="4">
        <dgm:presLayoutVars>
          <dgm:chMax val="0"/>
          <dgm:bulletEnabled val="1"/>
        </dgm:presLayoutVars>
      </dgm:prSet>
      <dgm:spPr/>
    </dgm:pt>
    <dgm:pt modelId="{36876330-87C4-40EB-964A-C9150C02E7C0}" type="pres">
      <dgm:prSet presAssocID="{DD5FF037-B161-4A83-A109-1395BFC8711D}" presName="spacer" presStyleCnt="0"/>
      <dgm:spPr/>
    </dgm:pt>
    <dgm:pt modelId="{174B9102-E7D7-41E1-8B68-667CA444A008}" type="pres">
      <dgm:prSet presAssocID="{48C93E2D-F878-445F-8CFE-F0F76A233D7F}" presName="parentText" presStyleLbl="node1" presStyleIdx="1" presStyleCnt="4">
        <dgm:presLayoutVars>
          <dgm:chMax val="0"/>
          <dgm:bulletEnabled val="1"/>
        </dgm:presLayoutVars>
      </dgm:prSet>
      <dgm:spPr/>
    </dgm:pt>
    <dgm:pt modelId="{32E98B26-C7A0-4FBF-9BC4-90491FD76E74}" type="pres">
      <dgm:prSet presAssocID="{357550A7-2B6D-41F6-9A5B-7D04194C7118}" presName="spacer" presStyleCnt="0"/>
      <dgm:spPr/>
    </dgm:pt>
    <dgm:pt modelId="{EDB10B8E-9592-473F-83B8-C69E121C46F3}" type="pres">
      <dgm:prSet presAssocID="{422426D9-1D90-4761-BCD0-4CB3584F9993}" presName="parentText" presStyleLbl="node1" presStyleIdx="2" presStyleCnt="4">
        <dgm:presLayoutVars>
          <dgm:chMax val="0"/>
          <dgm:bulletEnabled val="1"/>
        </dgm:presLayoutVars>
      </dgm:prSet>
      <dgm:spPr/>
    </dgm:pt>
    <dgm:pt modelId="{92E7B557-C9E1-40FC-BF0B-DEC04B2F16FE}" type="pres">
      <dgm:prSet presAssocID="{9E770534-8580-4029-AED3-E5680D1EABA9}" presName="spacer" presStyleCnt="0"/>
      <dgm:spPr/>
    </dgm:pt>
    <dgm:pt modelId="{769F9ED0-0F47-4F1C-98AC-3F8227BE3E69}" type="pres">
      <dgm:prSet presAssocID="{4F13CF09-5F36-4DC8-907F-7ED2986D7174}" presName="parentText" presStyleLbl="node1" presStyleIdx="3" presStyleCnt="4">
        <dgm:presLayoutVars>
          <dgm:chMax val="0"/>
          <dgm:bulletEnabled val="1"/>
        </dgm:presLayoutVars>
      </dgm:prSet>
      <dgm:spPr/>
    </dgm:pt>
  </dgm:ptLst>
  <dgm:cxnLst>
    <dgm:cxn modelId="{BF3BE41B-1717-4C59-81D0-01CFC2193979}" srcId="{D9B9F5EE-7EA8-475D-83F9-DEC0AA6A6E0B}" destId="{4F13CF09-5F36-4DC8-907F-7ED2986D7174}" srcOrd="3" destOrd="0" parTransId="{51AAC95D-8DB5-430E-97C5-DEE8286EE7C8}" sibTransId="{028A6B46-AC82-4BC5-BB00-4B1C639E4E31}"/>
    <dgm:cxn modelId="{45E2B436-B8C8-45A5-9F27-8269679505FD}" srcId="{D9B9F5EE-7EA8-475D-83F9-DEC0AA6A6E0B}" destId="{A57B4BA7-F8DB-4A83-AEA6-AF7D61732280}" srcOrd="0" destOrd="0" parTransId="{1F520863-02DA-4965-B121-23C4D32B4FD1}" sibTransId="{DD5FF037-B161-4A83-A109-1395BFC8711D}"/>
    <dgm:cxn modelId="{85E2CC79-BACD-455F-ABAC-97965986A7FD}" type="presOf" srcId="{A57B4BA7-F8DB-4A83-AEA6-AF7D61732280}" destId="{5CC848FA-71A8-4259-9D5D-A8D0E27802F3}" srcOrd="0" destOrd="0" presId="urn:microsoft.com/office/officeart/2005/8/layout/vList2"/>
    <dgm:cxn modelId="{5E64E07A-A9D1-44E6-AA9C-BFF6A628788A}" type="presOf" srcId="{48C93E2D-F878-445F-8CFE-F0F76A233D7F}" destId="{174B9102-E7D7-41E1-8B68-667CA444A008}" srcOrd="0" destOrd="0" presId="urn:microsoft.com/office/officeart/2005/8/layout/vList2"/>
    <dgm:cxn modelId="{2C23279C-D527-46A9-A943-D32F56F0790E}" type="presOf" srcId="{4F13CF09-5F36-4DC8-907F-7ED2986D7174}" destId="{769F9ED0-0F47-4F1C-98AC-3F8227BE3E69}" srcOrd="0" destOrd="0" presId="urn:microsoft.com/office/officeart/2005/8/layout/vList2"/>
    <dgm:cxn modelId="{17C129A1-7524-4A0A-AF03-3A3381E42CE2}" type="presOf" srcId="{D9B9F5EE-7EA8-475D-83F9-DEC0AA6A6E0B}" destId="{B5D96225-3745-4050-AA1D-A01466C52E79}" srcOrd="0" destOrd="0" presId="urn:microsoft.com/office/officeart/2005/8/layout/vList2"/>
    <dgm:cxn modelId="{8FDA7EBE-0FDE-4208-8769-8BEF4D031821}" srcId="{D9B9F5EE-7EA8-475D-83F9-DEC0AA6A6E0B}" destId="{422426D9-1D90-4761-BCD0-4CB3584F9993}" srcOrd="2" destOrd="0" parTransId="{6403D5CF-05D0-48EF-B1B8-6D75B2B2F073}" sibTransId="{9E770534-8580-4029-AED3-E5680D1EABA9}"/>
    <dgm:cxn modelId="{855870E3-72DD-4F58-813D-45B20B8D4953}" srcId="{D9B9F5EE-7EA8-475D-83F9-DEC0AA6A6E0B}" destId="{48C93E2D-F878-445F-8CFE-F0F76A233D7F}" srcOrd="1" destOrd="0" parTransId="{8472E41A-0672-440A-84A6-55E8A26ED639}" sibTransId="{357550A7-2B6D-41F6-9A5B-7D04194C7118}"/>
    <dgm:cxn modelId="{71BC57F9-F08D-4356-B2C0-9C824CA5C6B1}" type="presOf" srcId="{422426D9-1D90-4761-BCD0-4CB3584F9993}" destId="{EDB10B8E-9592-473F-83B8-C69E121C46F3}" srcOrd="0" destOrd="0" presId="urn:microsoft.com/office/officeart/2005/8/layout/vList2"/>
    <dgm:cxn modelId="{7CB9171D-5C9C-4442-AB3B-3F08A19E6C9D}" type="presParOf" srcId="{B5D96225-3745-4050-AA1D-A01466C52E79}" destId="{5CC848FA-71A8-4259-9D5D-A8D0E27802F3}" srcOrd="0" destOrd="0" presId="urn:microsoft.com/office/officeart/2005/8/layout/vList2"/>
    <dgm:cxn modelId="{01C04786-BBA5-43E0-A125-B5E2D9638B3B}" type="presParOf" srcId="{B5D96225-3745-4050-AA1D-A01466C52E79}" destId="{36876330-87C4-40EB-964A-C9150C02E7C0}" srcOrd="1" destOrd="0" presId="urn:microsoft.com/office/officeart/2005/8/layout/vList2"/>
    <dgm:cxn modelId="{DAF00D26-17DE-41B9-9312-B267376435F9}" type="presParOf" srcId="{B5D96225-3745-4050-AA1D-A01466C52E79}" destId="{174B9102-E7D7-41E1-8B68-667CA444A008}" srcOrd="2" destOrd="0" presId="urn:microsoft.com/office/officeart/2005/8/layout/vList2"/>
    <dgm:cxn modelId="{BAEF0C05-96FC-46D8-A244-C35735A8C3C9}" type="presParOf" srcId="{B5D96225-3745-4050-AA1D-A01466C52E79}" destId="{32E98B26-C7A0-4FBF-9BC4-90491FD76E74}" srcOrd="3" destOrd="0" presId="urn:microsoft.com/office/officeart/2005/8/layout/vList2"/>
    <dgm:cxn modelId="{0AABE763-1B33-421B-B59D-8F2DA12072AD}" type="presParOf" srcId="{B5D96225-3745-4050-AA1D-A01466C52E79}" destId="{EDB10B8E-9592-473F-83B8-C69E121C46F3}" srcOrd="4" destOrd="0" presId="urn:microsoft.com/office/officeart/2005/8/layout/vList2"/>
    <dgm:cxn modelId="{24EECA7C-EC84-414F-90B0-CE08A0250D44}" type="presParOf" srcId="{B5D96225-3745-4050-AA1D-A01466C52E79}" destId="{92E7B557-C9E1-40FC-BF0B-DEC04B2F16FE}" srcOrd="5" destOrd="0" presId="urn:microsoft.com/office/officeart/2005/8/layout/vList2"/>
    <dgm:cxn modelId="{CA2DC357-DEAA-45B2-9892-BEEAF64F0D9B}" type="presParOf" srcId="{B5D96225-3745-4050-AA1D-A01466C52E79}" destId="{769F9ED0-0F47-4F1C-98AC-3F8227BE3E6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F8923-060F-4641-8742-1DD63A25883E}">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EED11-0D1E-4D4B-A966-6D6C1CA1CAB7}">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 wasn’t sure what I would get out of this course, but I am so glad I have done it. It has opened my eyes to other ways to of being a better parent. Sue was such a lovely person, and we are very lucky, she delivers this course as it's her that can get the most out of inmates. She has a way of breaking down barriers and making you relax and engage. Thanks for this opportunity I have enjoyed every minute...”</a:t>
          </a:r>
          <a:endParaRPr lang="en-US" sz="1700" kern="1200"/>
        </a:p>
      </dsp:txBody>
      <dsp:txXfrm>
        <a:off x="696297" y="538547"/>
        <a:ext cx="4171627" cy="2590157"/>
      </dsp:txXfrm>
    </dsp:sp>
    <dsp:sp modelId="{FABE976E-A11E-4069-B3ED-230C4A170CF9}">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B970A-9BF9-4F61-A043-8A6217879C53}">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“it was like opening Pandoras box an eye opener on how we should deal with all aspects of parenthood I have learnt so much from you and this course which I will take with me for the rest of my days as a father and a grandad…” </a:t>
          </a:r>
          <a:endParaRPr lang="en-US" sz="17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E2AA3-9F9B-4E47-AEB4-72DC4F2B3195}">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8E3ECA-8290-40D9-9FEC-5ACAF7973791}">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 enjoyed every bit of this course, Sue made each of us feel comfortable to speak and engage in each session and I feel I have learnt so much to help me as a father now and for when I get out, by how to deal with different situations. I would highly recommend this course to anyone, and I have already told all my friends to get signed up. Thank you for being the best teacher and just a lovely person treating us all with respect, thank you…”</a:t>
          </a:r>
          <a:endParaRPr lang="en-US" sz="1700" kern="1200"/>
        </a:p>
      </dsp:txBody>
      <dsp:txXfrm>
        <a:off x="608661" y="692298"/>
        <a:ext cx="4508047" cy="2799040"/>
      </dsp:txXfrm>
    </dsp:sp>
    <dsp:sp modelId="{C4DB08B4-10A7-4651-838A-71FABBF09888}">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5191F-4747-4D01-9769-759DBF59BD10}">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 found that the course is really helpful in parenting and would benefit anybody who would participate In this course, in the future it will help me massively and I found that I am already using aspects of it whilst on the telephone of an evening with my children… in my opinion they should keep the course going and I think as many fathers should take the course I really enjoyed it and once again found it a massive help, thanks again Sue for everything…” </a:t>
          </a:r>
          <a:endParaRPr lang="en-US" sz="1700" kern="1200"/>
        </a:p>
      </dsp:txBody>
      <dsp:txXfrm>
        <a:off x="6331365" y="692298"/>
        <a:ext cx="4508047" cy="27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C1FD3-F19A-456F-9ECB-1B0E513E1433}">
      <dsp:nvSpPr>
        <dsp:cNvPr id="0" name=""/>
        <dsp:cNvSpPr/>
      </dsp:nvSpPr>
      <dsp:spPr>
        <a:xfrm>
          <a:off x="613" y="917631"/>
          <a:ext cx="2394272" cy="1436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Family Play Therapy is a new initiative for children who are struggling with Dad being away from home</a:t>
          </a:r>
          <a:endParaRPr lang="en-US" sz="1600" kern="1200"/>
        </a:p>
      </dsp:txBody>
      <dsp:txXfrm>
        <a:off x="613" y="917631"/>
        <a:ext cx="2394272" cy="1436563"/>
      </dsp:txXfrm>
    </dsp:sp>
    <dsp:sp modelId="{F435B2D9-96C0-4274-A9BD-BA7FD04224FD}">
      <dsp:nvSpPr>
        <dsp:cNvPr id="0" name=""/>
        <dsp:cNvSpPr/>
      </dsp:nvSpPr>
      <dsp:spPr>
        <a:xfrm>
          <a:off x="2634313" y="917631"/>
          <a:ext cx="2394272" cy="143656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 work is completed in conjunction with the Family Counsellor from The Social Interest Group, Safe Ground, Linda Shrimpton.</a:t>
          </a:r>
          <a:endParaRPr lang="en-US" sz="1600" kern="1200" dirty="0"/>
        </a:p>
      </dsp:txBody>
      <dsp:txXfrm>
        <a:off x="2634313" y="917631"/>
        <a:ext cx="2394272" cy="1436563"/>
      </dsp:txXfrm>
    </dsp:sp>
    <dsp:sp modelId="{542A316A-376F-41B0-B203-18EA01BD9B7E}">
      <dsp:nvSpPr>
        <dsp:cNvPr id="0" name=""/>
        <dsp:cNvSpPr/>
      </dsp:nvSpPr>
      <dsp:spPr>
        <a:xfrm>
          <a:off x="613" y="2593622"/>
          <a:ext cx="2394272" cy="143656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I work with dad and child implementing Theraplay practices whilst Linda works with mum.</a:t>
          </a:r>
          <a:endParaRPr lang="en-US" sz="1600" kern="1200"/>
        </a:p>
      </dsp:txBody>
      <dsp:txXfrm>
        <a:off x="613" y="2593622"/>
        <a:ext cx="2394272" cy="1436563"/>
      </dsp:txXfrm>
    </dsp:sp>
    <dsp:sp modelId="{124692E2-B99F-4A8D-BB26-F07B1A04CDBB}">
      <dsp:nvSpPr>
        <dsp:cNvPr id="0" name=""/>
        <dsp:cNvSpPr/>
      </dsp:nvSpPr>
      <dsp:spPr>
        <a:xfrm>
          <a:off x="2634313" y="2593622"/>
          <a:ext cx="2394272" cy="143656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The programme is family led </a:t>
          </a:r>
          <a:endParaRPr lang="en-US" sz="1600" kern="1200"/>
        </a:p>
      </dsp:txBody>
      <dsp:txXfrm>
        <a:off x="2634313" y="2593622"/>
        <a:ext cx="2394272" cy="1436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0111E-0A94-4A32-8018-97FA82934F59}">
      <dsp:nvSpPr>
        <dsp:cNvPr id="0" name=""/>
        <dsp:cNvSpPr/>
      </dsp:nvSpPr>
      <dsp:spPr>
        <a:xfrm>
          <a:off x="1748064" y="2975"/>
          <a:ext cx="3342605" cy="200556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Dad- “by completing the baby programme I learnt how to bond with my baby more than I thought and now I know what she likes. It has helped me realise how much family means to me…”</a:t>
          </a:r>
          <a:endParaRPr lang="en-US" sz="1600" kern="1200"/>
        </a:p>
      </dsp:txBody>
      <dsp:txXfrm>
        <a:off x="1748064" y="2975"/>
        <a:ext cx="3342605" cy="2005563"/>
      </dsp:txXfrm>
    </dsp:sp>
    <dsp:sp modelId="{221A681D-40F0-4977-B2D2-95EAEA402845}">
      <dsp:nvSpPr>
        <dsp:cNvPr id="0" name=""/>
        <dsp:cNvSpPr/>
      </dsp:nvSpPr>
      <dsp:spPr>
        <a:xfrm>
          <a:off x="5424930" y="2975"/>
          <a:ext cx="3342605" cy="2005563"/>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Mum- “ I really enjoyed the course because my baby got to bond with her dad and thats a relief for me because he’s not home and he’s missing out on everything…”</a:t>
          </a:r>
          <a:endParaRPr lang="en-US" sz="1600" kern="1200"/>
        </a:p>
      </dsp:txBody>
      <dsp:txXfrm>
        <a:off x="5424930" y="2975"/>
        <a:ext cx="3342605" cy="2005563"/>
      </dsp:txXfrm>
    </dsp:sp>
    <dsp:sp modelId="{6160A521-3BDA-4880-BD8F-E67E63F503DF}">
      <dsp:nvSpPr>
        <dsp:cNvPr id="0" name=""/>
        <dsp:cNvSpPr/>
      </dsp:nvSpPr>
      <dsp:spPr>
        <a:xfrm>
          <a:off x="1748064" y="2342799"/>
          <a:ext cx="3342605" cy="2005563"/>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Dad- “the baby programme has taught me about being able to spend quality time with my family and learning how to be the best dad possible, it gave me insight. </a:t>
          </a:r>
          <a:endParaRPr lang="en-US" sz="1600" kern="1200"/>
        </a:p>
      </dsp:txBody>
      <dsp:txXfrm>
        <a:off x="1748064" y="2342799"/>
        <a:ext cx="3342605" cy="2005563"/>
      </dsp:txXfrm>
    </dsp:sp>
    <dsp:sp modelId="{074E2670-EA05-4695-83A4-098AC186E08E}">
      <dsp:nvSpPr>
        <dsp:cNvPr id="0" name=""/>
        <dsp:cNvSpPr/>
      </dsp:nvSpPr>
      <dsp:spPr>
        <a:xfrm>
          <a:off x="5424930" y="2342799"/>
          <a:ext cx="3342605" cy="2005563"/>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Mum- “I thought it was amazing to just watch how happy both the boys get seeing their dad and watching how dad is with them I think that this is a very good programme, it has definitely improved the bond with the boys and their dad and gives me a lot of hope for dad for his future as being a dad…”</a:t>
          </a:r>
          <a:endParaRPr lang="en-US" sz="1600" kern="1200"/>
        </a:p>
      </dsp:txBody>
      <dsp:txXfrm>
        <a:off x="5424930" y="2342799"/>
        <a:ext cx="3342605" cy="2005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DF282-6F09-4547-81C9-26AE9111D581}">
      <dsp:nvSpPr>
        <dsp:cNvPr id="0" name=""/>
        <dsp:cNvSpPr/>
      </dsp:nvSpPr>
      <dsp:spPr>
        <a:xfrm>
          <a:off x="3080" y="1364280"/>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3D8DC-8310-451B-BEDA-7C13AC015D74}">
      <dsp:nvSpPr>
        <dsp:cNvPr id="0" name=""/>
        <dsp:cNvSpPr/>
      </dsp:nvSpPr>
      <dsp:spPr>
        <a:xfrm>
          <a:off x="247486" y="159646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Dad- “ the programme gave me a bit of normality and time to bond with my daughter it gave us quality time and I am able to interact with her in a way that I am not allowed on normal visits…”</a:t>
          </a:r>
          <a:endParaRPr lang="en-US" sz="1200" kern="1200"/>
        </a:p>
      </dsp:txBody>
      <dsp:txXfrm>
        <a:off x="288396" y="1637375"/>
        <a:ext cx="2117829" cy="1314957"/>
      </dsp:txXfrm>
    </dsp:sp>
    <dsp:sp modelId="{7486FB22-5299-43E7-A5DA-5A178C0B4A1A}">
      <dsp:nvSpPr>
        <dsp:cNvPr id="0" name=""/>
        <dsp:cNvSpPr/>
      </dsp:nvSpPr>
      <dsp:spPr>
        <a:xfrm>
          <a:off x="2691541" y="1364280"/>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5CBDE-6363-42EF-959A-AA104C7CBDDF}">
      <dsp:nvSpPr>
        <dsp:cNvPr id="0" name=""/>
        <dsp:cNvSpPr/>
      </dsp:nvSpPr>
      <dsp:spPr>
        <a:xfrm>
          <a:off x="2935947" y="159646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Mum- “It was lovely to watch my daughter maintain the bond with her dad in a more normal environment, and it has benefited us as a family…”</a:t>
          </a:r>
          <a:endParaRPr lang="en-US" sz="1200" kern="1200"/>
        </a:p>
      </dsp:txBody>
      <dsp:txXfrm>
        <a:off x="2976857" y="1637375"/>
        <a:ext cx="2117829" cy="1314957"/>
      </dsp:txXfrm>
    </dsp:sp>
    <dsp:sp modelId="{5E6617E0-9334-4428-A03B-C64F5B96A0D8}">
      <dsp:nvSpPr>
        <dsp:cNvPr id="0" name=""/>
        <dsp:cNvSpPr/>
      </dsp:nvSpPr>
      <dsp:spPr>
        <a:xfrm>
          <a:off x="5380002" y="1364280"/>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16798-9FE8-48E7-B736-55E391BA8F2C}">
      <dsp:nvSpPr>
        <dsp:cNvPr id="0" name=""/>
        <dsp:cNvSpPr/>
      </dsp:nvSpPr>
      <dsp:spPr>
        <a:xfrm>
          <a:off x="5624408" y="159646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Dad- “ the programme has made mine and my son’s relationship stronger, it’s made him realise that I am still here for him and that he can still play with me…”</a:t>
          </a:r>
          <a:endParaRPr lang="en-US" sz="1200" kern="1200"/>
        </a:p>
      </dsp:txBody>
      <dsp:txXfrm>
        <a:off x="5665318" y="1637375"/>
        <a:ext cx="2117829" cy="1314957"/>
      </dsp:txXfrm>
    </dsp:sp>
    <dsp:sp modelId="{8D9C66CB-E206-4DE1-9837-9467109CB5EF}">
      <dsp:nvSpPr>
        <dsp:cNvPr id="0" name=""/>
        <dsp:cNvSpPr/>
      </dsp:nvSpPr>
      <dsp:spPr>
        <a:xfrm>
          <a:off x="8068463" y="1364280"/>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0E709-6221-458D-AB92-7E0E9CC514B0}">
      <dsp:nvSpPr>
        <dsp:cNvPr id="0" name=""/>
        <dsp:cNvSpPr/>
      </dsp:nvSpPr>
      <dsp:spPr>
        <a:xfrm>
          <a:off x="8312869" y="159646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Mum- “this programme has been amazing for my son to spend time with his dad, where he can move around and play. It has helped with the bond and it is lovely to see them play together…”</a:t>
          </a:r>
          <a:endParaRPr lang="en-US" sz="1200" kern="1200"/>
        </a:p>
      </dsp:txBody>
      <dsp:txXfrm>
        <a:off x="8353779" y="1637375"/>
        <a:ext cx="2117829" cy="13149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29AEC-0728-4621-8E4F-D22C92F813C2}">
      <dsp:nvSpPr>
        <dsp:cNvPr id="0" name=""/>
        <dsp:cNvSpPr/>
      </dsp:nvSpPr>
      <dsp:spPr>
        <a:xfrm>
          <a:off x="1283"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629A297-5718-4959-BB1B-B22ECA5A9CB0}">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Dad- “the programme has been something regular and consistent for us both to look forward to. We enjoyed the painting activities as he can take them home and put them in his room to remind him of me. I genuinely don’t know what I would have done without out the stay and play programme and the other interventions Sue offers, it gives me a reason to get up of a morning, it’s enabling us to continue to have a bond to see us through until I come home to him…”</a:t>
          </a:r>
          <a:endParaRPr lang="en-US" sz="1600" kern="1200"/>
        </a:p>
      </dsp:txBody>
      <dsp:txXfrm>
        <a:off x="585701" y="1066737"/>
        <a:ext cx="4337991" cy="2693452"/>
      </dsp:txXfrm>
    </dsp:sp>
    <dsp:sp modelId="{76CA1D58-AEF0-48E6-B40B-8AD29A85E116}">
      <dsp:nvSpPr>
        <dsp:cNvPr id="0" name=""/>
        <dsp:cNvSpPr/>
      </dsp:nvSpPr>
      <dsp:spPr>
        <a:xfrm>
          <a:off x="5508110"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BF7C21-EA02-4CE6-8A9F-D25DF6FA92CC}">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Mum- “this has had such a huge impact on us as a family, I have seen such a difference in them both and they count down the days until the next stay and play. Before my partner got on the family intervention wing, I could see their bond diminishing however since being moved both are so much happier and contempt…”</a:t>
          </a:r>
          <a:endParaRPr lang="en-US" sz="1600" kern="1200"/>
        </a:p>
      </dsp:txBody>
      <dsp:txXfrm>
        <a:off x="6092527" y="1066737"/>
        <a:ext cx="4337991" cy="2693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4A8D-453F-48E0-AC43-60A6F5D3E084}">
      <dsp:nvSpPr>
        <dsp:cNvPr id="0" name=""/>
        <dsp:cNvSpPr/>
      </dsp:nvSpPr>
      <dsp:spPr>
        <a:xfrm>
          <a:off x="3080" y="1364280"/>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CEDE2D-9D26-4F24-BFA3-A108CAFF7C05}">
      <dsp:nvSpPr>
        <dsp:cNvPr id="0" name=""/>
        <dsp:cNvSpPr/>
      </dsp:nvSpPr>
      <dsp:spPr>
        <a:xfrm>
          <a:off x="247486" y="159646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Dad- “it felt more like family time at home, and it helped to connect and talk naturally. The freedom of being able to move and connect with my child…”</a:t>
          </a:r>
          <a:endParaRPr lang="en-US" sz="1100" kern="1200"/>
        </a:p>
      </dsp:txBody>
      <dsp:txXfrm>
        <a:off x="288396" y="1637375"/>
        <a:ext cx="2117829" cy="1314957"/>
      </dsp:txXfrm>
    </dsp:sp>
    <dsp:sp modelId="{0811C6BA-4005-411A-93EC-09FC8DD86538}">
      <dsp:nvSpPr>
        <dsp:cNvPr id="0" name=""/>
        <dsp:cNvSpPr/>
      </dsp:nvSpPr>
      <dsp:spPr>
        <a:xfrm>
          <a:off x="2691541" y="1364280"/>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22405-5414-4B29-83B3-A3472AC5C8C5}">
      <dsp:nvSpPr>
        <dsp:cNvPr id="0" name=""/>
        <dsp:cNvSpPr/>
      </dsp:nvSpPr>
      <dsp:spPr>
        <a:xfrm>
          <a:off x="2935947" y="159646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Mum- “this programme has really helped my daughter feel closer to her dad in this difficult time. It has made our visits more like family time at home…”</a:t>
          </a:r>
          <a:endParaRPr lang="en-US" sz="1100" kern="1200"/>
        </a:p>
      </dsp:txBody>
      <dsp:txXfrm>
        <a:off x="2976857" y="1637375"/>
        <a:ext cx="2117829" cy="1314957"/>
      </dsp:txXfrm>
    </dsp:sp>
    <dsp:sp modelId="{A95FE69F-8576-49E2-A932-7B276255F272}">
      <dsp:nvSpPr>
        <dsp:cNvPr id="0" name=""/>
        <dsp:cNvSpPr/>
      </dsp:nvSpPr>
      <dsp:spPr>
        <a:xfrm>
          <a:off x="5380002" y="1364280"/>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3D382-7572-4C7F-87C1-5F0E9E0CD02C}">
      <dsp:nvSpPr>
        <dsp:cNvPr id="0" name=""/>
        <dsp:cNvSpPr/>
      </dsp:nvSpPr>
      <dsp:spPr>
        <a:xfrm>
          <a:off x="5624408" y="159646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Dad- “it helped me have 1 on 1 time that we don’t have on standard visits, it gave us a lot more to talk about and look forward to during the four weeks it was on, and I would like to say a thank you to Sue for everything…”</a:t>
          </a:r>
          <a:endParaRPr lang="en-US" sz="1100" kern="1200"/>
        </a:p>
      </dsp:txBody>
      <dsp:txXfrm>
        <a:off x="5665318" y="1637375"/>
        <a:ext cx="2117829" cy="1314957"/>
      </dsp:txXfrm>
    </dsp:sp>
    <dsp:sp modelId="{C6A7A2DD-8029-489E-BF3E-14BFFA83DDF2}">
      <dsp:nvSpPr>
        <dsp:cNvPr id="0" name=""/>
        <dsp:cNvSpPr/>
      </dsp:nvSpPr>
      <dsp:spPr>
        <a:xfrm>
          <a:off x="8068463" y="1364280"/>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B71E55-B25D-42F6-ABF6-F84683FE9544}">
      <dsp:nvSpPr>
        <dsp:cNvPr id="0" name=""/>
        <dsp:cNvSpPr/>
      </dsp:nvSpPr>
      <dsp:spPr>
        <a:xfrm>
          <a:off x="8312869" y="159646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Mum- “this programme is interactive and great for additional bonding between dad and lad. They’re creative and educational in so many ways, it’s great to see the group of dads and children working together…”</a:t>
          </a:r>
          <a:endParaRPr lang="en-US" sz="1100" kern="1200"/>
        </a:p>
      </dsp:txBody>
      <dsp:txXfrm>
        <a:off x="8353779" y="1637375"/>
        <a:ext cx="2117829" cy="13149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848FA-71A8-4259-9D5D-A8D0E27802F3}">
      <dsp:nvSpPr>
        <dsp:cNvPr id="0" name=""/>
        <dsp:cNvSpPr/>
      </dsp:nvSpPr>
      <dsp:spPr>
        <a:xfrm>
          <a:off x="0" y="482070"/>
          <a:ext cx="6900512" cy="1099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Vinnies Visits is a neurodiverse friendly programme for Fathers who have a child who is neurodiverse, these children find it hard to regulate on a regular visit due to a range of things.</a:t>
          </a:r>
          <a:endParaRPr lang="en-US" sz="2000" kern="1200"/>
        </a:p>
      </dsp:txBody>
      <dsp:txXfrm>
        <a:off x="53688" y="535758"/>
        <a:ext cx="6793136" cy="992424"/>
      </dsp:txXfrm>
    </dsp:sp>
    <dsp:sp modelId="{174B9102-E7D7-41E1-8B68-667CA444A008}">
      <dsp:nvSpPr>
        <dsp:cNvPr id="0" name=""/>
        <dsp:cNvSpPr/>
      </dsp:nvSpPr>
      <dsp:spPr>
        <a:xfrm>
          <a:off x="0" y="1639470"/>
          <a:ext cx="6900512" cy="1099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Working with the neurodiverse lead in the prison, Suzy Leonard, we identify those children who either have stopped coming to visit dad or who have never been to visit dad.</a:t>
          </a:r>
          <a:endParaRPr lang="en-US" sz="2000" kern="1200" dirty="0"/>
        </a:p>
      </dsp:txBody>
      <dsp:txXfrm>
        <a:off x="53688" y="1693158"/>
        <a:ext cx="6793136" cy="992424"/>
      </dsp:txXfrm>
    </dsp:sp>
    <dsp:sp modelId="{EDB10B8E-9592-473F-83B8-C69E121C46F3}">
      <dsp:nvSpPr>
        <dsp:cNvPr id="0" name=""/>
        <dsp:cNvSpPr/>
      </dsp:nvSpPr>
      <dsp:spPr>
        <a:xfrm>
          <a:off x="0" y="2796870"/>
          <a:ext cx="6900512" cy="1099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process starts at security with staff recognising the difficulties these children face.</a:t>
          </a:r>
          <a:endParaRPr lang="en-US" sz="2000" kern="1200"/>
        </a:p>
      </dsp:txBody>
      <dsp:txXfrm>
        <a:off x="53688" y="2850558"/>
        <a:ext cx="6793136" cy="992424"/>
      </dsp:txXfrm>
    </dsp:sp>
    <dsp:sp modelId="{769F9ED0-0F47-4F1C-98AC-3F8227BE3E69}">
      <dsp:nvSpPr>
        <dsp:cNvPr id="0" name=""/>
        <dsp:cNvSpPr/>
      </dsp:nvSpPr>
      <dsp:spPr>
        <a:xfrm>
          <a:off x="0" y="3954270"/>
          <a:ext cx="6900512" cy="1099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visits hall is quiet with no other families in attendance and activities are planned on each individual child's needs.</a:t>
          </a:r>
          <a:endParaRPr lang="en-US" sz="2000" kern="1200"/>
        </a:p>
      </dsp:txBody>
      <dsp:txXfrm>
        <a:off x="53688" y="4007958"/>
        <a:ext cx="6793136" cy="9924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331B-86AC-5AA5-7A68-C0D0136106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3806A8-0022-155E-6B67-14609CE70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68CF98-847B-3C9D-0115-CF218AFC560F}"/>
              </a:ext>
            </a:extLst>
          </p:cNvPr>
          <p:cNvSpPr>
            <a:spLocks noGrp="1"/>
          </p:cNvSpPr>
          <p:nvPr>
            <p:ph type="dt" sz="half" idx="10"/>
          </p:nvPr>
        </p:nvSpPr>
        <p:spPr/>
        <p:txBody>
          <a:bodyPr/>
          <a:lstStyle/>
          <a:p>
            <a:fld id="{5FDB02BF-A349-41B4-8923-379E0C794626}" type="datetimeFigureOut">
              <a:rPr lang="en-GB" smtClean="0"/>
              <a:t>05/02/2025</a:t>
            </a:fld>
            <a:endParaRPr lang="en-GB"/>
          </a:p>
        </p:txBody>
      </p:sp>
      <p:sp>
        <p:nvSpPr>
          <p:cNvPr id="5" name="Footer Placeholder 4">
            <a:extLst>
              <a:ext uri="{FF2B5EF4-FFF2-40B4-BE49-F238E27FC236}">
                <a16:creationId xmlns:a16="http://schemas.microsoft.com/office/drawing/2014/main" id="{B45FF7B8-4E78-713B-66DB-D80950656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2A5E4-BB1F-5CF9-F795-CE56072123CE}"/>
              </a:ext>
            </a:extLst>
          </p:cNvPr>
          <p:cNvSpPr>
            <a:spLocks noGrp="1"/>
          </p:cNvSpPr>
          <p:nvPr>
            <p:ph type="sldNum" sz="quarter" idx="12"/>
          </p:nvPr>
        </p:nvSpPr>
        <p:spPr/>
        <p:txBody>
          <a:bodyPr/>
          <a:lstStyle/>
          <a:p>
            <a:fld id="{D84EDDFC-B0D4-4D3D-A084-F9D78708E93C}" type="slidenum">
              <a:rPr lang="en-GB" smtClean="0"/>
              <a:t>‹#›</a:t>
            </a:fld>
            <a:endParaRPr lang="en-GB"/>
          </a:p>
        </p:txBody>
      </p:sp>
    </p:spTree>
    <p:extLst>
      <p:ext uri="{BB962C8B-B14F-4D97-AF65-F5344CB8AC3E}">
        <p14:creationId xmlns:p14="http://schemas.microsoft.com/office/powerpoint/2010/main" val="1569587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BA8C-1F68-F1F7-DC12-D31998D7AD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A47812-5AFF-529D-4E4B-862C34DE48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407452-63A1-F865-978C-8A7C8F7093E1}"/>
              </a:ext>
            </a:extLst>
          </p:cNvPr>
          <p:cNvSpPr>
            <a:spLocks noGrp="1"/>
          </p:cNvSpPr>
          <p:nvPr>
            <p:ph type="dt" sz="half" idx="10"/>
          </p:nvPr>
        </p:nvSpPr>
        <p:spPr/>
        <p:txBody>
          <a:bodyPr/>
          <a:lstStyle/>
          <a:p>
            <a:fld id="{5FDB02BF-A349-41B4-8923-379E0C794626}" type="datetimeFigureOut">
              <a:rPr lang="en-GB" smtClean="0"/>
              <a:t>05/02/2025</a:t>
            </a:fld>
            <a:endParaRPr lang="en-GB"/>
          </a:p>
        </p:txBody>
      </p:sp>
      <p:sp>
        <p:nvSpPr>
          <p:cNvPr id="5" name="Footer Placeholder 4">
            <a:extLst>
              <a:ext uri="{FF2B5EF4-FFF2-40B4-BE49-F238E27FC236}">
                <a16:creationId xmlns:a16="http://schemas.microsoft.com/office/drawing/2014/main" id="{48E269FA-333C-DD41-6271-731BE29D02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9311F3-B074-5E82-3763-369A2E85BC5D}"/>
              </a:ext>
            </a:extLst>
          </p:cNvPr>
          <p:cNvSpPr>
            <a:spLocks noGrp="1"/>
          </p:cNvSpPr>
          <p:nvPr>
            <p:ph type="sldNum" sz="quarter" idx="12"/>
          </p:nvPr>
        </p:nvSpPr>
        <p:spPr/>
        <p:txBody>
          <a:bodyPr/>
          <a:lstStyle/>
          <a:p>
            <a:fld id="{D84EDDFC-B0D4-4D3D-A084-F9D78708E93C}" type="slidenum">
              <a:rPr lang="en-GB" smtClean="0"/>
              <a:t>‹#›</a:t>
            </a:fld>
            <a:endParaRPr lang="en-GB"/>
          </a:p>
        </p:txBody>
      </p:sp>
    </p:spTree>
    <p:extLst>
      <p:ext uri="{BB962C8B-B14F-4D97-AF65-F5344CB8AC3E}">
        <p14:creationId xmlns:p14="http://schemas.microsoft.com/office/powerpoint/2010/main" val="115437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CB14D3-02CC-17AE-868D-9DC8A7AE44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C0529E-1F80-D2F8-EC29-FF8CE4DA1F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34C3B8-82D3-1067-F4F4-0F9B5899E95D}"/>
              </a:ext>
            </a:extLst>
          </p:cNvPr>
          <p:cNvSpPr>
            <a:spLocks noGrp="1"/>
          </p:cNvSpPr>
          <p:nvPr>
            <p:ph type="dt" sz="half" idx="10"/>
          </p:nvPr>
        </p:nvSpPr>
        <p:spPr/>
        <p:txBody>
          <a:bodyPr/>
          <a:lstStyle/>
          <a:p>
            <a:fld id="{5FDB02BF-A349-41B4-8923-379E0C794626}" type="datetimeFigureOut">
              <a:rPr lang="en-GB" smtClean="0"/>
              <a:t>05/02/2025</a:t>
            </a:fld>
            <a:endParaRPr lang="en-GB"/>
          </a:p>
        </p:txBody>
      </p:sp>
      <p:sp>
        <p:nvSpPr>
          <p:cNvPr id="5" name="Footer Placeholder 4">
            <a:extLst>
              <a:ext uri="{FF2B5EF4-FFF2-40B4-BE49-F238E27FC236}">
                <a16:creationId xmlns:a16="http://schemas.microsoft.com/office/drawing/2014/main" id="{B73F59B3-15C7-3347-60CB-44A43FEBEF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ECD50A-67BE-A19C-F492-532168C5EBD2}"/>
              </a:ext>
            </a:extLst>
          </p:cNvPr>
          <p:cNvSpPr>
            <a:spLocks noGrp="1"/>
          </p:cNvSpPr>
          <p:nvPr>
            <p:ph type="sldNum" sz="quarter" idx="12"/>
          </p:nvPr>
        </p:nvSpPr>
        <p:spPr/>
        <p:txBody>
          <a:bodyPr/>
          <a:lstStyle/>
          <a:p>
            <a:fld id="{D84EDDFC-B0D4-4D3D-A084-F9D78708E93C}" type="slidenum">
              <a:rPr lang="en-GB" smtClean="0"/>
              <a:t>‹#›</a:t>
            </a:fld>
            <a:endParaRPr lang="en-GB"/>
          </a:p>
        </p:txBody>
      </p:sp>
    </p:spTree>
    <p:extLst>
      <p:ext uri="{BB962C8B-B14F-4D97-AF65-F5344CB8AC3E}">
        <p14:creationId xmlns:p14="http://schemas.microsoft.com/office/powerpoint/2010/main" val="332239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4943-29E0-0C29-9180-BD65ADAFCB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A787E3-0148-5108-426A-04546E6B4B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0DB84C-339D-E275-C11B-FBEC4AAA8078}"/>
              </a:ext>
            </a:extLst>
          </p:cNvPr>
          <p:cNvSpPr>
            <a:spLocks noGrp="1"/>
          </p:cNvSpPr>
          <p:nvPr>
            <p:ph type="dt" sz="half" idx="10"/>
          </p:nvPr>
        </p:nvSpPr>
        <p:spPr/>
        <p:txBody>
          <a:bodyPr/>
          <a:lstStyle/>
          <a:p>
            <a:fld id="{5FDB02BF-A349-41B4-8923-379E0C794626}" type="datetimeFigureOut">
              <a:rPr lang="en-GB" smtClean="0"/>
              <a:t>05/02/2025</a:t>
            </a:fld>
            <a:endParaRPr lang="en-GB"/>
          </a:p>
        </p:txBody>
      </p:sp>
      <p:sp>
        <p:nvSpPr>
          <p:cNvPr id="5" name="Footer Placeholder 4">
            <a:extLst>
              <a:ext uri="{FF2B5EF4-FFF2-40B4-BE49-F238E27FC236}">
                <a16:creationId xmlns:a16="http://schemas.microsoft.com/office/drawing/2014/main" id="{BB76C481-189A-CC96-1538-5724F5C49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46FE6-EEB6-8AE7-172B-0342F51FEB6B}"/>
              </a:ext>
            </a:extLst>
          </p:cNvPr>
          <p:cNvSpPr>
            <a:spLocks noGrp="1"/>
          </p:cNvSpPr>
          <p:nvPr>
            <p:ph type="sldNum" sz="quarter" idx="12"/>
          </p:nvPr>
        </p:nvSpPr>
        <p:spPr/>
        <p:txBody>
          <a:bodyPr/>
          <a:lstStyle/>
          <a:p>
            <a:fld id="{D84EDDFC-B0D4-4D3D-A084-F9D78708E93C}" type="slidenum">
              <a:rPr lang="en-GB" smtClean="0"/>
              <a:t>‹#›</a:t>
            </a:fld>
            <a:endParaRPr lang="en-GB"/>
          </a:p>
        </p:txBody>
      </p:sp>
    </p:spTree>
    <p:extLst>
      <p:ext uri="{BB962C8B-B14F-4D97-AF65-F5344CB8AC3E}">
        <p14:creationId xmlns:p14="http://schemas.microsoft.com/office/powerpoint/2010/main" val="7134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5660-D740-E1D2-072A-B4E58CCD2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909319-39F8-3012-5A52-8D7E309A12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8A5299-C39A-E430-80B4-69040390659C}"/>
              </a:ext>
            </a:extLst>
          </p:cNvPr>
          <p:cNvSpPr>
            <a:spLocks noGrp="1"/>
          </p:cNvSpPr>
          <p:nvPr>
            <p:ph type="dt" sz="half" idx="10"/>
          </p:nvPr>
        </p:nvSpPr>
        <p:spPr/>
        <p:txBody>
          <a:bodyPr/>
          <a:lstStyle/>
          <a:p>
            <a:fld id="{5FDB02BF-A349-41B4-8923-379E0C794626}" type="datetimeFigureOut">
              <a:rPr lang="en-GB" smtClean="0"/>
              <a:t>05/02/2025</a:t>
            </a:fld>
            <a:endParaRPr lang="en-GB"/>
          </a:p>
        </p:txBody>
      </p:sp>
      <p:sp>
        <p:nvSpPr>
          <p:cNvPr id="5" name="Footer Placeholder 4">
            <a:extLst>
              <a:ext uri="{FF2B5EF4-FFF2-40B4-BE49-F238E27FC236}">
                <a16:creationId xmlns:a16="http://schemas.microsoft.com/office/drawing/2014/main" id="{4044FEF1-1483-276E-AE67-FC95E269E0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D083B3-C6E8-9A01-D2FF-BCC57506DD11}"/>
              </a:ext>
            </a:extLst>
          </p:cNvPr>
          <p:cNvSpPr>
            <a:spLocks noGrp="1"/>
          </p:cNvSpPr>
          <p:nvPr>
            <p:ph type="sldNum" sz="quarter" idx="12"/>
          </p:nvPr>
        </p:nvSpPr>
        <p:spPr/>
        <p:txBody>
          <a:bodyPr/>
          <a:lstStyle/>
          <a:p>
            <a:fld id="{D84EDDFC-B0D4-4D3D-A084-F9D78708E93C}" type="slidenum">
              <a:rPr lang="en-GB" smtClean="0"/>
              <a:t>‹#›</a:t>
            </a:fld>
            <a:endParaRPr lang="en-GB"/>
          </a:p>
        </p:txBody>
      </p:sp>
    </p:spTree>
    <p:extLst>
      <p:ext uri="{BB962C8B-B14F-4D97-AF65-F5344CB8AC3E}">
        <p14:creationId xmlns:p14="http://schemas.microsoft.com/office/powerpoint/2010/main" val="1691637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DD73-3D1C-AD5B-F9FD-8D9AEF2F02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C11B89-A871-07A8-2142-6717B300E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83B86A-0369-94B9-763A-32DCA8F2FB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5E6FDA-D5D1-DDA2-4039-5890E6FAB396}"/>
              </a:ext>
            </a:extLst>
          </p:cNvPr>
          <p:cNvSpPr>
            <a:spLocks noGrp="1"/>
          </p:cNvSpPr>
          <p:nvPr>
            <p:ph type="dt" sz="half" idx="10"/>
          </p:nvPr>
        </p:nvSpPr>
        <p:spPr/>
        <p:txBody>
          <a:bodyPr/>
          <a:lstStyle/>
          <a:p>
            <a:fld id="{5FDB02BF-A349-41B4-8923-379E0C794626}" type="datetimeFigureOut">
              <a:rPr lang="en-GB" smtClean="0"/>
              <a:t>05/02/2025</a:t>
            </a:fld>
            <a:endParaRPr lang="en-GB"/>
          </a:p>
        </p:txBody>
      </p:sp>
      <p:sp>
        <p:nvSpPr>
          <p:cNvPr id="6" name="Footer Placeholder 5">
            <a:extLst>
              <a:ext uri="{FF2B5EF4-FFF2-40B4-BE49-F238E27FC236}">
                <a16:creationId xmlns:a16="http://schemas.microsoft.com/office/drawing/2014/main" id="{EE244659-033B-D4B4-324D-A32A6FD394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A009AD-492F-CD18-64C9-FB8A05377CCB}"/>
              </a:ext>
            </a:extLst>
          </p:cNvPr>
          <p:cNvSpPr>
            <a:spLocks noGrp="1"/>
          </p:cNvSpPr>
          <p:nvPr>
            <p:ph type="sldNum" sz="quarter" idx="12"/>
          </p:nvPr>
        </p:nvSpPr>
        <p:spPr/>
        <p:txBody>
          <a:bodyPr/>
          <a:lstStyle/>
          <a:p>
            <a:fld id="{D84EDDFC-B0D4-4D3D-A084-F9D78708E93C}" type="slidenum">
              <a:rPr lang="en-GB" smtClean="0"/>
              <a:t>‹#›</a:t>
            </a:fld>
            <a:endParaRPr lang="en-GB"/>
          </a:p>
        </p:txBody>
      </p:sp>
    </p:spTree>
    <p:extLst>
      <p:ext uri="{BB962C8B-B14F-4D97-AF65-F5344CB8AC3E}">
        <p14:creationId xmlns:p14="http://schemas.microsoft.com/office/powerpoint/2010/main" val="361048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C0BC-6B9A-5957-C23A-88150D68C6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04BF80-CFE9-A13D-4506-923643B97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58FEF6-4F4D-350A-3B32-D66C61478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E4420F-42C1-9110-7212-779AE6FDF6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E4CEED-DED1-7958-7794-AEB552DEA0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3A25F8-3058-E23D-87CE-FDD3CD1C079B}"/>
              </a:ext>
            </a:extLst>
          </p:cNvPr>
          <p:cNvSpPr>
            <a:spLocks noGrp="1"/>
          </p:cNvSpPr>
          <p:nvPr>
            <p:ph type="dt" sz="half" idx="10"/>
          </p:nvPr>
        </p:nvSpPr>
        <p:spPr/>
        <p:txBody>
          <a:bodyPr/>
          <a:lstStyle/>
          <a:p>
            <a:fld id="{5FDB02BF-A349-41B4-8923-379E0C794626}" type="datetimeFigureOut">
              <a:rPr lang="en-GB" smtClean="0"/>
              <a:t>05/02/2025</a:t>
            </a:fld>
            <a:endParaRPr lang="en-GB"/>
          </a:p>
        </p:txBody>
      </p:sp>
      <p:sp>
        <p:nvSpPr>
          <p:cNvPr id="8" name="Footer Placeholder 7">
            <a:extLst>
              <a:ext uri="{FF2B5EF4-FFF2-40B4-BE49-F238E27FC236}">
                <a16:creationId xmlns:a16="http://schemas.microsoft.com/office/drawing/2014/main" id="{88DF6AD0-81B5-1D93-CF80-CA87564AA4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3A7894-367F-8F85-5DA5-9FEDB37885A6}"/>
              </a:ext>
            </a:extLst>
          </p:cNvPr>
          <p:cNvSpPr>
            <a:spLocks noGrp="1"/>
          </p:cNvSpPr>
          <p:nvPr>
            <p:ph type="sldNum" sz="quarter" idx="12"/>
          </p:nvPr>
        </p:nvSpPr>
        <p:spPr/>
        <p:txBody>
          <a:bodyPr/>
          <a:lstStyle/>
          <a:p>
            <a:fld id="{D84EDDFC-B0D4-4D3D-A084-F9D78708E93C}" type="slidenum">
              <a:rPr lang="en-GB" smtClean="0"/>
              <a:t>‹#›</a:t>
            </a:fld>
            <a:endParaRPr lang="en-GB"/>
          </a:p>
        </p:txBody>
      </p:sp>
    </p:spTree>
    <p:extLst>
      <p:ext uri="{BB962C8B-B14F-4D97-AF65-F5344CB8AC3E}">
        <p14:creationId xmlns:p14="http://schemas.microsoft.com/office/powerpoint/2010/main" val="192161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B5DCA-6745-C6C7-6245-056C1C57D6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78F68B-713C-C4C1-CE5E-2BD94DF28092}"/>
              </a:ext>
            </a:extLst>
          </p:cNvPr>
          <p:cNvSpPr>
            <a:spLocks noGrp="1"/>
          </p:cNvSpPr>
          <p:nvPr>
            <p:ph type="dt" sz="half" idx="10"/>
          </p:nvPr>
        </p:nvSpPr>
        <p:spPr/>
        <p:txBody>
          <a:bodyPr/>
          <a:lstStyle/>
          <a:p>
            <a:fld id="{5FDB02BF-A349-41B4-8923-379E0C794626}" type="datetimeFigureOut">
              <a:rPr lang="en-GB" smtClean="0"/>
              <a:t>05/02/2025</a:t>
            </a:fld>
            <a:endParaRPr lang="en-GB"/>
          </a:p>
        </p:txBody>
      </p:sp>
      <p:sp>
        <p:nvSpPr>
          <p:cNvPr id="4" name="Footer Placeholder 3">
            <a:extLst>
              <a:ext uri="{FF2B5EF4-FFF2-40B4-BE49-F238E27FC236}">
                <a16:creationId xmlns:a16="http://schemas.microsoft.com/office/drawing/2014/main" id="{310D00B4-C314-BFA7-1618-6D0F093D0B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99B66F-F665-79AA-820A-6F8B4DB73E53}"/>
              </a:ext>
            </a:extLst>
          </p:cNvPr>
          <p:cNvSpPr>
            <a:spLocks noGrp="1"/>
          </p:cNvSpPr>
          <p:nvPr>
            <p:ph type="sldNum" sz="quarter" idx="12"/>
          </p:nvPr>
        </p:nvSpPr>
        <p:spPr/>
        <p:txBody>
          <a:bodyPr/>
          <a:lstStyle/>
          <a:p>
            <a:fld id="{D84EDDFC-B0D4-4D3D-A084-F9D78708E93C}" type="slidenum">
              <a:rPr lang="en-GB" smtClean="0"/>
              <a:t>‹#›</a:t>
            </a:fld>
            <a:endParaRPr lang="en-GB"/>
          </a:p>
        </p:txBody>
      </p:sp>
    </p:spTree>
    <p:extLst>
      <p:ext uri="{BB962C8B-B14F-4D97-AF65-F5344CB8AC3E}">
        <p14:creationId xmlns:p14="http://schemas.microsoft.com/office/powerpoint/2010/main" val="65250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4EF04-9E8D-9266-85E1-528579EBE963}"/>
              </a:ext>
            </a:extLst>
          </p:cNvPr>
          <p:cNvSpPr>
            <a:spLocks noGrp="1"/>
          </p:cNvSpPr>
          <p:nvPr>
            <p:ph type="dt" sz="half" idx="10"/>
          </p:nvPr>
        </p:nvSpPr>
        <p:spPr/>
        <p:txBody>
          <a:bodyPr/>
          <a:lstStyle/>
          <a:p>
            <a:fld id="{5FDB02BF-A349-41B4-8923-379E0C794626}" type="datetimeFigureOut">
              <a:rPr lang="en-GB" smtClean="0"/>
              <a:t>05/02/2025</a:t>
            </a:fld>
            <a:endParaRPr lang="en-GB"/>
          </a:p>
        </p:txBody>
      </p:sp>
      <p:sp>
        <p:nvSpPr>
          <p:cNvPr id="3" name="Footer Placeholder 2">
            <a:extLst>
              <a:ext uri="{FF2B5EF4-FFF2-40B4-BE49-F238E27FC236}">
                <a16:creationId xmlns:a16="http://schemas.microsoft.com/office/drawing/2014/main" id="{FC02584D-73D4-C620-65CC-C8E736624A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CCE750-B7A2-4B19-5794-5AF7989E9DB7}"/>
              </a:ext>
            </a:extLst>
          </p:cNvPr>
          <p:cNvSpPr>
            <a:spLocks noGrp="1"/>
          </p:cNvSpPr>
          <p:nvPr>
            <p:ph type="sldNum" sz="quarter" idx="12"/>
          </p:nvPr>
        </p:nvSpPr>
        <p:spPr/>
        <p:txBody>
          <a:bodyPr/>
          <a:lstStyle/>
          <a:p>
            <a:fld id="{D84EDDFC-B0D4-4D3D-A084-F9D78708E93C}" type="slidenum">
              <a:rPr lang="en-GB" smtClean="0"/>
              <a:t>‹#›</a:t>
            </a:fld>
            <a:endParaRPr lang="en-GB"/>
          </a:p>
        </p:txBody>
      </p:sp>
    </p:spTree>
    <p:extLst>
      <p:ext uri="{BB962C8B-B14F-4D97-AF65-F5344CB8AC3E}">
        <p14:creationId xmlns:p14="http://schemas.microsoft.com/office/powerpoint/2010/main" val="235076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EF84-8EFF-4CE5-B388-7E2D8DB1F3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0DA9FD-645D-23CF-0414-DC41CB858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3B0A73-2171-75CB-E07D-0ECE148FC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DA4C4-604F-1A61-3A3B-380398F4C8AC}"/>
              </a:ext>
            </a:extLst>
          </p:cNvPr>
          <p:cNvSpPr>
            <a:spLocks noGrp="1"/>
          </p:cNvSpPr>
          <p:nvPr>
            <p:ph type="dt" sz="half" idx="10"/>
          </p:nvPr>
        </p:nvSpPr>
        <p:spPr/>
        <p:txBody>
          <a:bodyPr/>
          <a:lstStyle/>
          <a:p>
            <a:fld id="{5FDB02BF-A349-41B4-8923-379E0C794626}" type="datetimeFigureOut">
              <a:rPr lang="en-GB" smtClean="0"/>
              <a:t>05/02/2025</a:t>
            </a:fld>
            <a:endParaRPr lang="en-GB"/>
          </a:p>
        </p:txBody>
      </p:sp>
      <p:sp>
        <p:nvSpPr>
          <p:cNvPr id="6" name="Footer Placeholder 5">
            <a:extLst>
              <a:ext uri="{FF2B5EF4-FFF2-40B4-BE49-F238E27FC236}">
                <a16:creationId xmlns:a16="http://schemas.microsoft.com/office/drawing/2014/main" id="{F02BB973-EA74-E837-C5CD-95485B7A74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BBB002-FB20-B67D-E81C-D0911B7C25B7}"/>
              </a:ext>
            </a:extLst>
          </p:cNvPr>
          <p:cNvSpPr>
            <a:spLocks noGrp="1"/>
          </p:cNvSpPr>
          <p:nvPr>
            <p:ph type="sldNum" sz="quarter" idx="12"/>
          </p:nvPr>
        </p:nvSpPr>
        <p:spPr/>
        <p:txBody>
          <a:bodyPr/>
          <a:lstStyle/>
          <a:p>
            <a:fld id="{D84EDDFC-B0D4-4D3D-A084-F9D78708E93C}" type="slidenum">
              <a:rPr lang="en-GB" smtClean="0"/>
              <a:t>‹#›</a:t>
            </a:fld>
            <a:endParaRPr lang="en-GB"/>
          </a:p>
        </p:txBody>
      </p:sp>
    </p:spTree>
    <p:extLst>
      <p:ext uri="{BB962C8B-B14F-4D97-AF65-F5344CB8AC3E}">
        <p14:creationId xmlns:p14="http://schemas.microsoft.com/office/powerpoint/2010/main" val="836632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3295-C6D3-824B-209F-89F175A6E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118FFB-5B54-5031-8BB9-3B34B0BC1D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98BA57-57B8-AE2E-C271-E3B92F0CA2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6E5736-273D-C9D4-1273-7FB5BB6BE5C6}"/>
              </a:ext>
            </a:extLst>
          </p:cNvPr>
          <p:cNvSpPr>
            <a:spLocks noGrp="1"/>
          </p:cNvSpPr>
          <p:nvPr>
            <p:ph type="dt" sz="half" idx="10"/>
          </p:nvPr>
        </p:nvSpPr>
        <p:spPr/>
        <p:txBody>
          <a:bodyPr/>
          <a:lstStyle/>
          <a:p>
            <a:fld id="{5FDB02BF-A349-41B4-8923-379E0C794626}" type="datetimeFigureOut">
              <a:rPr lang="en-GB" smtClean="0"/>
              <a:t>05/02/2025</a:t>
            </a:fld>
            <a:endParaRPr lang="en-GB"/>
          </a:p>
        </p:txBody>
      </p:sp>
      <p:sp>
        <p:nvSpPr>
          <p:cNvPr id="6" name="Footer Placeholder 5">
            <a:extLst>
              <a:ext uri="{FF2B5EF4-FFF2-40B4-BE49-F238E27FC236}">
                <a16:creationId xmlns:a16="http://schemas.microsoft.com/office/drawing/2014/main" id="{7FE11B75-1EEB-1371-F320-DBFA77B327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729552-9055-9AD7-0007-3435D9684727}"/>
              </a:ext>
            </a:extLst>
          </p:cNvPr>
          <p:cNvSpPr>
            <a:spLocks noGrp="1"/>
          </p:cNvSpPr>
          <p:nvPr>
            <p:ph type="sldNum" sz="quarter" idx="12"/>
          </p:nvPr>
        </p:nvSpPr>
        <p:spPr/>
        <p:txBody>
          <a:bodyPr/>
          <a:lstStyle/>
          <a:p>
            <a:fld id="{D84EDDFC-B0D4-4D3D-A084-F9D78708E93C}" type="slidenum">
              <a:rPr lang="en-GB" smtClean="0"/>
              <a:t>‹#›</a:t>
            </a:fld>
            <a:endParaRPr lang="en-GB"/>
          </a:p>
        </p:txBody>
      </p:sp>
    </p:spTree>
    <p:extLst>
      <p:ext uri="{BB962C8B-B14F-4D97-AF65-F5344CB8AC3E}">
        <p14:creationId xmlns:p14="http://schemas.microsoft.com/office/powerpoint/2010/main" val="121132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68C4C-0E6D-7EAB-1C44-FD8EBCD69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211502-3BBB-BE7A-1578-285EC273FF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C87390-05CF-E9AA-3146-29F07D115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B02BF-A349-41B4-8923-379E0C794626}" type="datetimeFigureOut">
              <a:rPr lang="en-GB" smtClean="0"/>
              <a:t>05/02/2025</a:t>
            </a:fld>
            <a:endParaRPr lang="en-GB"/>
          </a:p>
        </p:txBody>
      </p:sp>
      <p:sp>
        <p:nvSpPr>
          <p:cNvPr id="5" name="Footer Placeholder 4">
            <a:extLst>
              <a:ext uri="{FF2B5EF4-FFF2-40B4-BE49-F238E27FC236}">
                <a16:creationId xmlns:a16="http://schemas.microsoft.com/office/drawing/2014/main" id="{4EAC7151-E0FF-B184-C923-C7EB5D3205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558850-1080-39EE-8161-5C12132B0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EDDFC-B0D4-4D3D-A084-F9D78708E93C}" type="slidenum">
              <a:rPr lang="en-GB" smtClean="0"/>
              <a:t>‹#›</a:t>
            </a:fld>
            <a:endParaRPr lang="en-GB"/>
          </a:p>
        </p:txBody>
      </p:sp>
      <p:sp>
        <p:nvSpPr>
          <p:cNvPr id="8" name="TextBox 7">
            <a:extLst>
              <a:ext uri="{FF2B5EF4-FFF2-40B4-BE49-F238E27FC236}">
                <a16:creationId xmlns:a16="http://schemas.microsoft.com/office/drawing/2014/main" id="{4A3121D0-AC38-5EDE-074A-25EA8F267AD6}"/>
              </a:ext>
            </a:extLst>
          </p:cNvPr>
          <p:cNvSpPr txBox="1"/>
          <p:nvPr userDrawn="1">
            <p:extLst>
              <p:ext uri="{1162E1C5-73C7-4A58-AE30-91384D911F3F}">
                <p184:classification xmlns:p184="http://schemas.microsoft.com/office/powerpoint/2018/4/main" val="watermark"/>
              </p:ext>
            </p:extLst>
          </p:nvPr>
        </p:nvSpPr>
        <p:spPr>
          <a:xfrm rot="-1800000">
            <a:off x="6078538" y="3421380"/>
            <a:ext cx="38100" cy="15240"/>
          </a:xfrm>
          <a:prstGeom prst="rect">
            <a:avLst/>
          </a:prstGeom>
        </p:spPr>
        <p:txBody>
          <a:bodyPr horzOverflow="overflow" lIns="0" tIns="0" rIns="0" bIns="0">
            <a:spAutoFit/>
          </a:bodyPr>
          <a:lstStyle/>
          <a:p>
            <a:pPr algn="l"/>
            <a:r>
              <a:rPr lang="en-GB" sz="1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746870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 tree with colorful leaves and birds&#10;&#10;Description automatically generated">
            <a:extLst>
              <a:ext uri="{FF2B5EF4-FFF2-40B4-BE49-F238E27FC236}">
                <a16:creationId xmlns:a16="http://schemas.microsoft.com/office/drawing/2014/main" id="{037B2D7E-D3A6-982D-5721-C0C879432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516" b="2"/>
          <a:stretch/>
        </p:blipFill>
        <p:spPr bwMode="auto">
          <a:xfrm>
            <a:off x="4252394"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908B0D5-B002-D85A-33EA-804193C8525A}"/>
              </a:ext>
            </a:extLst>
          </p:cNvPr>
          <p:cNvSpPr>
            <a:spLocks noGrp="1"/>
          </p:cNvSpPr>
          <p:nvPr>
            <p:ph type="ctrTitle" idx="4294967295"/>
          </p:nvPr>
        </p:nvSpPr>
        <p:spPr>
          <a:xfrm>
            <a:off x="-1" y="754063"/>
            <a:ext cx="5125915" cy="3140929"/>
          </a:xfrm>
        </p:spPr>
        <p:txBody>
          <a:bodyPr>
            <a:normAutofit/>
          </a:bodyPr>
          <a:lstStyle/>
          <a:p>
            <a:pPr algn="ctr"/>
            <a:r>
              <a:rPr lang="en-GB" sz="4700" dirty="0">
                <a:latin typeface="Berlin Sans FB Demi" panose="020E0802020502020306" pitchFamily="34" charset="0"/>
              </a:rPr>
              <a:t>HMP Altcourse: </a:t>
            </a:r>
            <a:br>
              <a:rPr lang="en-GB" sz="4700" dirty="0">
                <a:latin typeface="Berlin Sans FB Demi" panose="020E0802020502020306" pitchFamily="34" charset="0"/>
              </a:rPr>
            </a:br>
            <a:r>
              <a:rPr lang="en-GB" sz="4700" dirty="0">
                <a:latin typeface="Berlin Sans FB Demi" panose="020E0802020502020306" pitchFamily="34" charset="0"/>
              </a:rPr>
              <a:t>A Whole Family Approach.</a:t>
            </a:r>
          </a:p>
        </p:txBody>
      </p:sp>
      <p:pic>
        <p:nvPicPr>
          <p:cNvPr id="1026" name="Picture 2" descr="Family Picture Clipart - Free Printable">
            <a:extLst>
              <a:ext uri="{FF2B5EF4-FFF2-40B4-BE49-F238E27FC236}">
                <a16:creationId xmlns:a16="http://schemas.microsoft.com/office/drawing/2014/main" id="{A6D27210-ABB5-D811-33C0-1B17080564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2"/>
          <a:stretch/>
        </p:blipFill>
        <p:spPr bwMode="auto">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95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B2D9C-768C-D29C-3EB4-6B4881A9F84A}"/>
              </a:ext>
            </a:extLst>
          </p:cNvPr>
          <p:cNvSpPr>
            <a:spLocks noGrp="1"/>
          </p:cNvSpPr>
          <p:nvPr>
            <p:ph type="title"/>
          </p:nvPr>
        </p:nvSpPr>
        <p:spPr>
          <a:xfrm>
            <a:off x="841248" y="256032"/>
            <a:ext cx="10506456" cy="1014984"/>
          </a:xfrm>
        </p:spPr>
        <p:txBody>
          <a:bodyPr anchor="b">
            <a:normAutofit/>
          </a:bodyPr>
          <a:lstStyle/>
          <a:p>
            <a:r>
              <a:rPr lang="en-GB"/>
              <a:t>Feedback from Parents  </a:t>
            </a:r>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 name="Content Placeholder 2">
            <a:extLst>
              <a:ext uri="{FF2B5EF4-FFF2-40B4-BE49-F238E27FC236}">
                <a16:creationId xmlns:a16="http://schemas.microsoft.com/office/drawing/2014/main" id="{E6878B97-A41B-CC97-0790-88D46D1AD2D9}"/>
              </a:ext>
            </a:extLst>
          </p:cNvPr>
          <p:cNvGraphicFramePr>
            <a:graphicFrameLocks noGrp="1"/>
          </p:cNvGraphicFramePr>
          <p:nvPr>
            <p:ph idx="1"/>
            <p:extLst>
              <p:ext uri="{D42A27DB-BD31-4B8C-83A1-F6EECF244321}">
                <p14:modId xmlns:p14="http://schemas.microsoft.com/office/powerpoint/2010/main" val="404717562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9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80E536C-A268-976D-E2ED-8C87F541274C}"/>
              </a:ext>
            </a:extLst>
          </p:cNvPr>
          <p:cNvPicPr>
            <a:picLocks noChangeAspect="1"/>
          </p:cNvPicPr>
          <p:nvPr/>
        </p:nvPicPr>
        <p:blipFill>
          <a:blip r:embed="rId2">
            <a:duotone>
              <a:schemeClr val="bg2">
                <a:shade val="45000"/>
                <a:satMod val="135000"/>
              </a:schemeClr>
              <a:prstClr val="white"/>
            </a:duotone>
          </a:blip>
          <a:srcRect t="25000"/>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B2D9C-768C-D29C-3EB4-6B4881A9F84A}"/>
              </a:ext>
            </a:extLst>
          </p:cNvPr>
          <p:cNvSpPr>
            <a:spLocks noGrp="1"/>
          </p:cNvSpPr>
          <p:nvPr>
            <p:ph type="title"/>
          </p:nvPr>
        </p:nvSpPr>
        <p:spPr>
          <a:xfrm>
            <a:off x="838200" y="365125"/>
            <a:ext cx="10515600" cy="1325563"/>
          </a:xfrm>
        </p:spPr>
        <p:txBody>
          <a:bodyPr>
            <a:normAutofit/>
          </a:bodyPr>
          <a:lstStyle/>
          <a:p>
            <a:r>
              <a:rPr lang="en-GB"/>
              <a:t>Feedback from Parents  </a:t>
            </a:r>
          </a:p>
        </p:txBody>
      </p:sp>
      <p:graphicFrame>
        <p:nvGraphicFramePr>
          <p:cNvPr id="16" name="Content Placeholder 2">
            <a:extLst>
              <a:ext uri="{FF2B5EF4-FFF2-40B4-BE49-F238E27FC236}">
                <a16:creationId xmlns:a16="http://schemas.microsoft.com/office/drawing/2014/main" id="{0095A4AF-85DD-0913-57F9-F39DA35FAEB2}"/>
              </a:ext>
            </a:extLst>
          </p:cNvPr>
          <p:cNvGraphicFramePr>
            <a:graphicFrameLocks noGrp="1"/>
          </p:cNvGraphicFramePr>
          <p:nvPr>
            <p:ph idx="1"/>
            <p:extLst>
              <p:ext uri="{D42A27DB-BD31-4B8C-83A1-F6EECF244321}">
                <p14:modId xmlns:p14="http://schemas.microsoft.com/office/powerpoint/2010/main" val="42805431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187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4" name="Rectangle 41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B2D9C-768C-D29C-3EB4-6B4881A9F84A}"/>
              </a:ext>
            </a:extLst>
          </p:cNvPr>
          <p:cNvSpPr>
            <a:spLocks noGrp="1"/>
          </p:cNvSpPr>
          <p:nvPr>
            <p:ph type="title"/>
          </p:nvPr>
        </p:nvSpPr>
        <p:spPr>
          <a:xfrm>
            <a:off x="630936" y="639520"/>
            <a:ext cx="3429000" cy="1719072"/>
          </a:xfrm>
        </p:spPr>
        <p:txBody>
          <a:bodyPr anchor="b">
            <a:normAutofit/>
          </a:bodyPr>
          <a:lstStyle/>
          <a:p>
            <a:r>
              <a:rPr lang="en-GB" sz="5400"/>
              <a:t>Dads and Kids Club </a:t>
            </a:r>
            <a:endParaRPr lang="en-GB" sz="5400" dirty="0"/>
          </a:p>
        </p:txBody>
      </p:sp>
      <p:sp>
        <p:nvSpPr>
          <p:cNvPr id="4115"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10B3D6-16F6-5DD2-2394-F5864C222561}"/>
              </a:ext>
            </a:extLst>
          </p:cNvPr>
          <p:cNvSpPr>
            <a:spLocks noGrp="1"/>
          </p:cNvSpPr>
          <p:nvPr>
            <p:ph idx="1"/>
          </p:nvPr>
        </p:nvSpPr>
        <p:spPr>
          <a:xfrm>
            <a:off x="630936" y="2807208"/>
            <a:ext cx="3429000" cy="3410712"/>
          </a:xfrm>
        </p:spPr>
        <p:txBody>
          <a:bodyPr anchor="t">
            <a:normAutofit/>
          </a:bodyPr>
          <a:lstStyle/>
          <a:p>
            <a:pPr marL="0" indent="0">
              <a:buNone/>
            </a:pPr>
            <a:r>
              <a:rPr lang="en-GB" sz="1700">
                <a:latin typeface="Comic Sans MS" panose="030F0702030302020204" pitchFamily="66" charset="0"/>
              </a:rPr>
              <a:t>Dads and kids club is an intervention for dads with children aged 5-11 years. It consists of four sessions once a week in the visit's hall. Dads are able to move around freely play and interact with their children in a more relaxed environment. Activities include, art and crafts, board games, reading corner and interactive activities.</a:t>
            </a:r>
          </a:p>
        </p:txBody>
      </p:sp>
      <p:pic>
        <p:nvPicPr>
          <p:cNvPr id="4098" name="Picture 2" descr="parents having fun with their kids.Daddy, father spending time with kids  playing active games sports. Dad play football soccer with sons on 26528525  Vector Art at Vecteezy">
            <a:extLst>
              <a:ext uri="{FF2B5EF4-FFF2-40B4-BE49-F238E27FC236}">
                <a16:creationId xmlns:a16="http://schemas.microsoft.com/office/drawing/2014/main" id="{0541ADCB-3040-C909-82F9-A20EA0E3A9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185291"/>
            <a:ext cx="6903720" cy="448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49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B2D9C-768C-D29C-3EB4-6B4881A9F84A}"/>
              </a:ext>
            </a:extLst>
          </p:cNvPr>
          <p:cNvSpPr>
            <a:spLocks noGrp="1"/>
          </p:cNvSpPr>
          <p:nvPr>
            <p:ph type="title"/>
          </p:nvPr>
        </p:nvSpPr>
        <p:spPr>
          <a:xfrm>
            <a:off x="841248" y="256032"/>
            <a:ext cx="10506456" cy="1014984"/>
          </a:xfrm>
        </p:spPr>
        <p:txBody>
          <a:bodyPr anchor="b">
            <a:normAutofit/>
          </a:bodyPr>
          <a:lstStyle/>
          <a:p>
            <a:r>
              <a:rPr lang="en-GB"/>
              <a:t>Feedback from Parents  </a:t>
            </a:r>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 name="Content Placeholder 2">
            <a:extLst>
              <a:ext uri="{FF2B5EF4-FFF2-40B4-BE49-F238E27FC236}">
                <a16:creationId xmlns:a16="http://schemas.microsoft.com/office/drawing/2014/main" id="{0359A672-D0C6-7E48-5422-D7BF19AB66FE}"/>
              </a:ext>
            </a:extLst>
          </p:cNvPr>
          <p:cNvGraphicFramePr>
            <a:graphicFrameLocks noGrp="1"/>
          </p:cNvGraphicFramePr>
          <p:nvPr>
            <p:ph idx="1"/>
            <p:extLst>
              <p:ext uri="{D42A27DB-BD31-4B8C-83A1-F6EECF244321}">
                <p14:modId xmlns:p14="http://schemas.microsoft.com/office/powerpoint/2010/main" val="333505403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44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B2D9C-768C-D29C-3EB4-6B4881A9F84A}"/>
              </a:ext>
            </a:extLst>
          </p:cNvPr>
          <p:cNvSpPr>
            <a:spLocks noGrp="1"/>
          </p:cNvSpPr>
          <p:nvPr>
            <p:ph type="title"/>
          </p:nvPr>
        </p:nvSpPr>
        <p:spPr>
          <a:xfrm>
            <a:off x="635000" y="640823"/>
            <a:ext cx="3418659" cy="5583148"/>
          </a:xfrm>
        </p:spPr>
        <p:txBody>
          <a:bodyPr anchor="ctr">
            <a:normAutofit/>
          </a:bodyPr>
          <a:lstStyle/>
          <a:p>
            <a:r>
              <a:rPr lang="en-GB" sz="4600" b="1"/>
              <a:t>Vinnies Visits: </a:t>
            </a:r>
            <a:r>
              <a:rPr lang="en-GB" sz="3600" b="1"/>
              <a:t>A Neurodiverse Friendly Initiative  </a:t>
            </a:r>
            <a:endParaRPr lang="en-GB" sz="3600" b="1" dirty="0"/>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B5083350-1465-BB60-7468-D87DCF2EEA49}"/>
              </a:ext>
            </a:extLst>
          </p:cNvPr>
          <p:cNvGraphicFramePr>
            <a:graphicFrameLocks noGrp="1"/>
          </p:cNvGraphicFramePr>
          <p:nvPr>
            <p:ph idx="1"/>
            <p:extLst>
              <p:ext uri="{D42A27DB-BD31-4B8C-83A1-F6EECF244321}">
                <p14:modId xmlns:p14="http://schemas.microsoft.com/office/powerpoint/2010/main" val="318167076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2914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and a child reading a book&#10;&#10;Description automatically generated">
            <a:extLst>
              <a:ext uri="{FF2B5EF4-FFF2-40B4-BE49-F238E27FC236}">
                <a16:creationId xmlns:a16="http://schemas.microsoft.com/office/drawing/2014/main" id="{2C418FE9-91DC-6519-64E7-5098D6607BCB}"/>
              </a:ext>
            </a:extLst>
          </p:cNvPr>
          <p:cNvPicPr>
            <a:picLocks noChangeAspect="1"/>
          </p:cNvPicPr>
          <p:nvPr/>
        </p:nvPicPr>
        <p:blipFill>
          <a:blip r:embed="rId2"/>
          <a:srcRect l="41982" r="1812" b="-1"/>
          <a:stretch/>
        </p:blipFill>
        <p:spPr>
          <a:xfrm>
            <a:off x="20" y="10"/>
            <a:ext cx="5409897" cy="6857990"/>
          </a:xfrm>
          <a:prstGeom prst="rect">
            <a:avLst/>
          </a:prstGeom>
        </p:spPr>
      </p:pic>
      <p:sp>
        <p:nvSpPr>
          <p:cNvPr id="32" name="Rectangle 31">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55B427-92C9-4CF6-6CEC-49FC2CD4B256}"/>
              </a:ext>
            </a:extLst>
          </p:cNvPr>
          <p:cNvSpPr>
            <a:spLocks noGrp="1"/>
          </p:cNvSpPr>
          <p:nvPr>
            <p:ph type="title"/>
          </p:nvPr>
        </p:nvSpPr>
        <p:spPr>
          <a:xfrm>
            <a:off x="6746000" y="1253266"/>
            <a:ext cx="4110197" cy="907199"/>
          </a:xfrm>
        </p:spPr>
        <p:txBody>
          <a:bodyPr vert="horz" lIns="91440" tIns="45720" rIns="91440" bIns="45720" rtlCol="0" anchor="b">
            <a:normAutofit/>
          </a:bodyPr>
          <a:lstStyle/>
          <a:p>
            <a:pPr algn="ctr"/>
            <a:r>
              <a:rPr lang="en-US" u="sng" dirty="0">
                <a:solidFill>
                  <a:srgbClr val="FF0000"/>
                </a:solidFill>
                <a:latin typeface="Comic Sans MS" panose="030F0702030302020204" pitchFamily="66" charset="0"/>
              </a:rPr>
              <a:t>Storytime Dads  </a:t>
            </a:r>
          </a:p>
        </p:txBody>
      </p:sp>
      <p:sp>
        <p:nvSpPr>
          <p:cNvPr id="4" name="Text Placeholder 3">
            <a:extLst>
              <a:ext uri="{FF2B5EF4-FFF2-40B4-BE49-F238E27FC236}">
                <a16:creationId xmlns:a16="http://schemas.microsoft.com/office/drawing/2014/main" id="{99D405F0-2B9D-7FF2-8573-9432594C38E5}"/>
              </a:ext>
            </a:extLst>
          </p:cNvPr>
          <p:cNvSpPr>
            <a:spLocks noGrp="1"/>
          </p:cNvSpPr>
          <p:nvPr>
            <p:ph type="body" sz="half" idx="2"/>
          </p:nvPr>
        </p:nvSpPr>
        <p:spPr>
          <a:xfrm>
            <a:off x="6746001" y="2458095"/>
            <a:ext cx="4110198" cy="3075480"/>
          </a:xfrm>
        </p:spPr>
        <p:txBody>
          <a:bodyPr vert="horz" lIns="91440" tIns="45720" rIns="91440" bIns="45720" rtlCol="0" anchor="t">
            <a:normAutofit/>
          </a:bodyPr>
          <a:lstStyle/>
          <a:p>
            <a:pPr indent="-228600">
              <a:buFont typeface="Arial" panose="020B0604020202020204" pitchFamily="34" charset="0"/>
              <a:buChar char="•"/>
            </a:pPr>
            <a:r>
              <a:rPr lang="en-US" sz="1300">
                <a:solidFill>
                  <a:schemeClr val="tx1">
                    <a:lumMod val="65000"/>
                    <a:lumOff val="35000"/>
                  </a:schemeClr>
                </a:solidFill>
              </a:rPr>
              <a:t>Storytime Dads is a wonderful initiative that helps dads keep a real connection with their child through the love of stories.</a:t>
            </a:r>
          </a:p>
          <a:p>
            <a:pPr indent="-228600">
              <a:buFont typeface="Arial" panose="020B0604020202020204" pitchFamily="34" charset="0"/>
              <a:buChar char="•"/>
            </a:pPr>
            <a:r>
              <a:rPr lang="en-US" sz="1300">
                <a:solidFill>
                  <a:schemeClr val="tx1">
                    <a:lumMod val="65000"/>
                    <a:lumOff val="35000"/>
                  </a:schemeClr>
                </a:solidFill>
              </a:rPr>
              <a:t>Dads read a story that is recorded and sent via a link to their child.</a:t>
            </a:r>
          </a:p>
          <a:p>
            <a:pPr indent="-228600">
              <a:buFont typeface="Arial" panose="020B0604020202020204" pitchFamily="34" charset="0"/>
              <a:buChar char="•"/>
            </a:pPr>
            <a:r>
              <a:rPr lang="en-US" sz="1300">
                <a:solidFill>
                  <a:schemeClr val="tx1">
                    <a:lumMod val="65000"/>
                    <a:lumOff val="35000"/>
                  </a:schemeClr>
                </a:solidFill>
              </a:rPr>
              <a:t>Dad- “ I used to take my daughter to bed at 7oclock and read her bedtime stories and she would fall asleep, it was our thing, our dad and daughter thing, and now we have got it back, she plays it every night at bedtime.”</a:t>
            </a:r>
          </a:p>
          <a:p>
            <a:pPr indent="-228600">
              <a:buFont typeface="Arial" panose="020B0604020202020204" pitchFamily="34" charset="0"/>
              <a:buChar char="•"/>
            </a:pPr>
            <a:r>
              <a:rPr lang="en-US" sz="1300">
                <a:solidFill>
                  <a:schemeClr val="tx1">
                    <a:lumMod val="65000"/>
                    <a:lumOff val="35000"/>
                  </a:schemeClr>
                </a:solidFill>
              </a:rPr>
              <a:t>Mum-” He watched it in bed he was so calm and quiet, he smiled all the way through, at the end he got a little emotional said goodbye, goodnight love you then he went to sleep. He went to bed feeling very calm and contented”</a:t>
            </a:r>
          </a:p>
        </p:txBody>
      </p:sp>
    </p:spTree>
    <p:extLst>
      <p:ext uri="{BB962C8B-B14F-4D97-AF65-F5344CB8AC3E}">
        <p14:creationId xmlns:p14="http://schemas.microsoft.com/office/powerpoint/2010/main" val="410875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C08DCBCE-3845-300F-FED5-217E5E708237}"/>
              </a:ext>
            </a:extLst>
          </p:cNvPr>
          <p:cNvSpPr txBox="1"/>
          <p:nvPr/>
        </p:nvSpPr>
        <p:spPr>
          <a:xfrm>
            <a:off x="274320" y="121920"/>
            <a:ext cx="11414760" cy="5669578"/>
          </a:xfrm>
          <a:prstGeom prst="wedgeEllipseCallout">
            <a:avLst>
              <a:gd name="adj1" fmla="val -34184"/>
              <a:gd name="adj2" fmla="val 51077"/>
            </a:avLst>
          </a:prstGeom>
          <a:noFill/>
          <a:ln>
            <a:solidFill>
              <a:schemeClr val="tx1"/>
            </a:solidFill>
          </a:ln>
        </p:spPr>
        <p:txBody>
          <a:bodyPr wrap="square" rtlCol="0">
            <a:spAutoFit/>
          </a:bodyPr>
          <a:lstStyle/>
          <a:p>
            <a:r>
              <a:rPr lang="en-GB" sz="1400" dirty="0">
                <a:effectLst/>
                <a:latin typeface="Times New Roman" panose="02020603050405020304" pitchFamily="18" charset="0"/>
                <a:ea typeface="Aptos" panose="020B0004020202020204" pitchFamily="34" charset="0"/>
                <a:cs typeface="Times New Roman" panose="02020603050405020304" pitchFamily="18" charset="0"/>
              </a:rPr>
              <a:t>From the establishments perspective Sue has been instrumental in raising the bar in relation to maintaining family contact and acting responsible as a parent.</a:t>
            </a:r>
          </a:p>
          <a:p>
            <a:r>
              <a:rPr lang="en-GB" sz="1400" dirty="0">
                <a:effectLst/>
                <a:latin typeface="Times New Roman" panose="02020603050405020304" pitchFamily="18" charset="0"/>
                <a:ea typeface="Aptos" panose="020B0004020202020204" pitchFamily="34" charset="0"/>
                <a:cs typeface="Times New Roman" panose="02020603050405020304" pitchFamily="18" charset="0"/>
              </a:rPr>
              <a:t>Men under our care have had the opportunity to work with Sue to understand and enhance their parenting skills.</a:t>
            </a:r>
          </a:p>
          <a:p>
            <a:r>
              <a:rPr lang="en-GB" sz="1400" dirty="0">
                <a:effectLst/>
                <a:latin typeface="Times New Roman" panose="02020603050405020304" pitchFamily="18" charset="0"/>
                <a:ea typeface="Aptos" panose="020B0004020202020204" pitchFamily="34" charset="0"/>
                <a:cs typeface="Times New Roman" panose="02020603050405020304" pitchFamily="18" charset="0"/>
              </a:rPr>
              <a:t>From the Nurturing programme to Reducing Parental Conflict , the prisoners attending these courses all talk in a positive manner about the skills they have learnt and are excited to put their new skills into practice.</a:t>
            </a:r>
          </a:p>
          <a:p>
            <a:r>
              <a:rPr lang="en-GB" sz="1400" dirty="0">
                <a:effectLst/>
                <a:latin typeface="Times New Roman" panose="02020603050405020304" pitchFamily="18" charset="0"/>
                <a:ea typeface="Aptos" panose="020B0004020202020204" pitchFamily="34" charset="0"/>
                <a:cs typeface="Times New Roman" panose="02020603050405020304" pitchFamily="18" charset="0"/>
              </a:rPr>
              <a:t>The Stay and Play, Dads &amp; Kids Club and the Family Play Therapy where dads can bath and message their babies are all aimed at fathers spending quality one to one time with their children after really understanding what children need and why they behave in certain ways, the level of interaction and emotion during these sessions is lovely to see and testament to the work that Sue undertakes within our establishment.</a:t>
            </a:r>
          </a:p>
          <a:p>
            <a:r>
              <a:rPr lang="en-GB" sz="1400" dirty="0">
                <a:effectLst/>
                <a:latin typeface="Times New Roman" panose="02020603050405020304" pitchFamily="18" charset="0"/>
                <a:ea typeface="Aptos" panose="020B0004020202020204" pitchFamily="34" charset="0"/>
                <a:cs typeface="Times New Roman" panose="02020603050405020304" pitchFamily="18" charset="0"/>
              </a:rPr>
              <a:t>This is all topped of by the additional sessions for fathers of children with neurodiverse needs, these smaller sessions really assist the children in quieter and bespoke sessions and provides a relaxing environment for mum, dad and child to enjoy together.</a:t>
            </a:r>
          </a:p>
          <a:p>
            <a:r>
              <a:rPr lang="en-GB" sz="1400" dirty="0">
                <a:effectLst/>
                <a:latin typeface="Times New Roman" panose="02020603050405020304" pitchFamily="18" charset="0"/>
                <a:ea typeface="Aptos" panose="020B0004020202020204" pitchFamily="34" charset="0"/>
                <a:cs typeface="Times New Roman" panose="02020603050405020304" pitchFamily="18" charset="0"/>
              </a:rPr>
              <a:t> Since Sue commenced at Altcourse the work she undertakes and her manner in delivering these sessions has  had a hugely positive impact on mothers, fathers and children within our communities, many will take what they have learnt and ensure they become better parents on release.</a:t>
            </a:r>
          </a:p>
          <a:p>
            <a:r>
              <a:rPr lang="en-GB" sz="1400" dirty="0">
                <a:effectLst/>
                <a:latin typeface="Times New Roman" panose="02020603050405020304" pitchFamily="18" charset="0"/>
                <a:ea typeface="Aptos" panose="020B0004020202020204" pitchFamily="34" charset="0"/>
                <a:cs typeface="Times New Roman" panose="02020603050405020304" pitchFamily="18" charset="0"/>
              </a:rPr>
              <a:t> From the establishments view, Sue is a credit to Liverpool City Council.</a:t>
            </a:r>
          </a:p>
          <a:p>
            <a:pPr algn="ctr"/>
            <a:endParaRPr lang="en-GB" dirty="0"/>
          </a:p>
        </p:txBody>
      </p:sp>
      <p:sp>
        <p:nvSpPr>
          <p:cNvPr id="3" name="TextBox 2">
            <a:extLst>
              <a:ext uri="{FF2B5EF4-FFF2-40B4-BE49-F238E27FC236}">
                <a16:creationId xmlns:a16="http://schemas.microsoft.com/office/drawing/2014/main" id="{97B467D8-0DCF-4893-FC3B-72A985AF015C}"/>
              </a:ext>
            </a:extLst>
          </p:cNvPr>
          <p:cNvSpPr txBox="1"/>
          <p:nvPr/>
        </p:nvSpPr>
        <p:spPr>
          <a:xfrm>
            <a:off x="274320" y="5593080"/>
            <a:ext cx="4084320" cy="1264920"/>
          </a:xfrm>
          <a:prstGeom prst="rect">
            <a:avLst/>
          </a:prstGeom>
          <a:noFill/>
        </p:spPr>
        <p:txBody>
          <a:bodyPr wrap="square" rtlCol="0">
            <a:spAutoFit/>
          </a:bodyPr>
          <a:lstStyle/>
          <a:p>
            <a:endParaRPr lang="en-GB" dirty="0"/>
          </a:p>
        </p:txBody>
      </p:sp>
      <p:sp>
        <p:nvSpPr>
          <p:cNvPr id="4" name="TextBox 3">
            <a:extLst>
              <a:ext uri="{FF2B5EF4-FFF2-40B4-BE49-F238E27FC236}">
                <a16:creationId xmlns:a16="http://schemas.microsoft.com/office/drawing/2014/main" id="{1654F306-597C-050B-6AD9-F32FEAD2224D}"/>
              </a:ext>
            </a:extLst>
          </p:cNvPr>
          <p:cNvSpPr txBox="1"/>
          <p:nvPr/>
        </p:nvSpPr>
        <p:spPr>
          <a:xfrm>
            <a:off x="274320" y="5791498"/>
            <a:ext cx="6781800" cy="936154"/>
          </a:xfrm>
          <a:prstGeom prst="rect">
            <a:avLst/>
          </a:prstGeom>
          <a:noFill/>
        </p:spPr>
        <p:txBody>
          <a:bodyPr wrap="square" rtlCol="0">
            <a:spAutoFit/>
          </a:bodyPr>
          <a:lstStyle/>
          <a:p>
            <a:pPr>
              <a:spcAft>
                <a:spcPts val="100"/>
              </a:spcAft>
            </a:pPr>
            <a:r>
              <a:rPr lang="en-US" sz="1800" b="1">
                <a:solidFill>
                  <a:srgbClr val="283897"/>
                </a:solidFill>
                <a:effectLst/>
                <a:latin typeface="Arial" panose="020B0604020202020204" pitchFamily="34" charset="0"/>
                <a:ea typeface="Aptos" panose="020B0004020202020204" pitchFamily="34" charset="0"/>
              </a:rPr>
              <a:t>Lyndon Noonan</a:t>
            </a:r>
            <a:endParaRPr lang="en-GB" sz="1800">
              <a:effectLst/>
              <a:latin typeface="Calibri" panose="020F0502020204030204" pitchFamily="34" charset="0"/>
              <a:ea typeface="Aptos" panose="020B0004020202020204" pitchFamily="34" charset="0"/>
            </a:endParaRPr>
          </a:p>
          <a:p>
            <a:r>
              <a:rPr lang="en-US" sz="1800">
                <a:solidFill>
                  <a:srgbClr val="2A295C"/>
                </a:solidFill>
                <a:effectLst/>
                <a:latin typeface="Arial" panose="020B0604020202020204" pitchFamily="34" charset="0"/>
                <a:ea typeface="Aptos" panose="020B0004020202020204" pitchFamily="34" charset="0"/>
              </a:rPr>
              <a:t>Deputy Director</a:t>
            </a:r>
            <a:endParaRPr lang="en-GB" sz="1800">
              <a:effectLst/>
              <a:latin typeface="Calibri" panose="020F0502020204030204" pitchFamily="34" charset="0"/>
              <a:ea typeface="Aptos" panose="020B0004020202020204" pitchFamily="34" charset="0"/>
            </a:endParaRPr>
          </a:p>
          <a:p>
            <a:r>
              <a:rPr lang="en-US" sz="1800">
                <a:solidFill>
                  <a:srgbClr val="2A295C"/>
                </a:solidFill>
                <a:effectLst/>
                <a:latin typeface="Arial" panose="020B0604020202020204" pitchFamily="34" charset="0"/>
                <a:ea typeface="Aptos" panose="020B0004020202020204" pitchFamily="34" charset="0"/>
              </a:rPr>
              <a:t>HMP Altcourse</a:t>
            </a:r>
            <a:endParaRPr lang="en-GB" sz="180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228808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669F4D-8F01-0757-41EE-EDA12634DBD6}"/>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Any questions, comments, thoughts or feelings?</a:t>
            </a:r>
          </a:p>
        </p:txBody>
      </p:sp>
    </p:spTree>
    <p:extLst>
      <p:ext uri="{BB962C8B-B14F-4D97-AF65-F5344CB8AC3E}">
        <p14:creationId xmlns:p14="http://schemas.microsoft.com/office/powerpoint/2010/main" val="185319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B2D9C-768C-D29C-3EB4-6B4881A9F84A}"/>
              </a:ext>
            </a:extLst>
          </p:cNvPr>
          <p:cNvSpPr>
            <a:spLocks noGrp="1"/>
          </p:cNvSpPr>
          <p:nvPr>
            <p:ph type="title"/>
          </p:nvPr>
        </p:nvSpPr>
        <p:spPr>
          <a:xfrm>
            <a:off x="686834" y="1153572"/>
            <a:ext cx="3200400" cy="4461163"/>
          </a:xfrm>
        </p:spPr>
        <p:txBody>
          <a:bodyPr>
            <a:normAutofit/>
          </a:bodyPr>
          <a:lstStyle/>
          <a:p>
            <a:r>
              <a:rPr lang="en-GB">
                <a:solidFill>
                  <a:srgbClr val="FFFFFF"/>
                </a:solidFill>
                <a:latin typeface="Comic Sans MS" panose="030F0702030302020204" pitchFamily="66" charset="0"/>
              </a:rPr>
              <a:t>The Centre For Emotional Health: The Nurturing Programme</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B10B3D6-16F6-5DD2-2394-F5864C222561}"/>
              </a:ext>
            </a:extLst>
          </p:cNvPr>
          <p:cNvSpPr>
            <a:spLocks noGrp="1"/>
          </p:cNvSpPr>
          <p:nvPr>
            <p:ph idx="1"/>
          </p:nvPr>
        </p:nvSpPr>
        <p:spPr>
          <a:xfrm>
            <a:off x="4447308" y="591344"/>
            <a:ext cx="6906491" cy="5585619"/>
          </a:xfrm>
        </p:spPr>
        <p:txBody>
          <a:bodyPr anchor="ctr">
            <a:normAutofit/>
          </a:bodyPr>
          <a:lstStyle/>
          <a:p>
            <a:pPr marL="0" indent="0">
              <a:buNone/>
            </a:pPr>
            <a:r>
              <a:rPr lang="en-GB" sz="2600"/>
              <a:t>The nurturing programme is run on the family intervention wing for fathers who are on remand in HMP Altcourse. It is a rolling programme that gives dads ideas about how to communicate well with people around them and their family from a distance. </a:t>
            </a:r>
          </a:p>
          <a:p>
            <a:pPr marL="0" indent="0">
              <a:buNone/>
            </a:pPr>
            <a:r>
              <a:rPr lang="en-GB" sz="2600"/>
              <a:t>It looks at understanding why children behave as they do, recognising the feeling behind the behaviour, exploring different approaches to discipline, finding ways to develop cooperation and self-discipline in children and the learning the importance of looking after ourselves.</a:t>
            </a:r>
          </a:p>
          <a:p>
            <a:pPr marL="0" indent="0">
              <a:buNone/>
            </a:pPr>
            <a:r>
              <a:rPr lang="en-GB" sz="2600"/>
              <a:t>The programme is accredited through Open Awards. </a:t>
            </a:r>
          </a:p>
        </p:txBody>
      </p:sp>
    </p:spTree>
    <p:extLst>
      <p:ext uri="{BB962C8B-B14F-4D97-AF65-F5344CB8AC3E}">
        <p14:creationId xmlns:p14="http://schemas.microsoft.com/office/powerpoint/2010/main" val="1375547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B2D9C-768C-D29C-3EB4-6B4881A9F84A}"/>
              </a:ext>
            </a:extLst>
          </p:cNvPr>
          <p:cNvSpPr>
            <a:spLocks noGrp="1"/>
          </p:cNvSpPr>
          <p:nvPr>
            <p:ph type="title"/>
          </p:nvPr>
        </p:nvSpPr>
        <p:spPr>
          <a:xfrm>
            <a:off x="1043631" y="809898"/>
            <a:ext cx="10173010" cy="1554480"/>
          </a:xfrm>
        </p:spPr>
        <p:txBody>
          <a:bodyPr anchor="ctr">
            <a:normAutofit/>
          </a:bodyPr>
          <a:lstStyle/>
          <a:p>
            <a:r>
              <a:rPr lang="en-GB" sz="4800"/>
              <a:t>Feedback from Dads </a:t>
            </a:r>
          </a:p>
        </p:txBody>
      </p:sp>
      <p:cxnSp>
        <p:nvCxnSpPr>
          <p:cNvPr id="29" name="Straight Connector 2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6A01F814-725A-8E08-38A5-AAADB300C936}"/>
              </a:ext>
            </a:extLst>
          </p:cNvPr>
          <p:cNvGraphicFramePr>
            <a:graphicFrameLocks noGrp="1"/>
          </p:cNvGraphicFramePr>
          <p:nvPr>
            <p:ph idx="1"/>
            <p:extLst>
              <p:ext uri="{D42A27DB-BD31-4B8C-83A1-F6EECF244321}">
                <p14:modId xmlns:p14="http://schemas.microsoft.com/office/powerpoint/2010/main" val="267486419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05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9B2D9C-768C-D29C-3EB4-6B4881A9F84A}"/>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Feedback from Dads </a:t>
            </a:r>
          </a:p>
        </p:txBody>
      </p:sp>
      <p:graphicFrame>
        <p:nvGraphicFramePr>
          <p:cNvPr id="16" name="Content Placeholder 2">
            <a:extLst>
              <a:ext uri="{FF2B5EF4-FFF2-40B4-BE49-F238E27FC236}">
                <a16:creationId xmlns:a16="http://schemas.microsoft.com/office/drawing/2014/main" id="{41784437-E9D8-8A95-8215-89982A2CD1C4}"/>
              </a:ext>
            </a:extLst>
          </p:cNvPr>
          <p:cNvGraphicFramePr>
            <a:graphicFrameLocks noGrp="1"/>
          </p:cNvGraphicFramePr>
          <p:nvPr>
            <p:ph idx="1"/>
            <p:extLst>
              <p:ext uri="{D42A27DB-BD31-4B8C-83A1-F6EECF244321}">
                <p14:modId xmlns:p14="http://schemas.microsoft.com/office/powerpoint/2010/main" val="60978966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199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9B2DAF-D2A2-E65F-CEF7-840CE307B8ED}"/>
              </a:ext>
            </a:extLst>
          </p:cNvPr>
          <p:cNvSpPr>
            <a:spLocks noGrp="1"/>
          </p:cNvSpPr>
          <p:nvPr>
            <p:ph type="title"/>
          </p:nvPr>
        </p:nvSpPr>
        <p:spPr>
          <a:xfrm>
            <a:off x="804672" y="802955"/>
            <a:ext cx="4766330" cy="1454051"/>
          </a:xfrm>
        </p:spPr>
        <p:txBody>
          <a:bodyPr>
            <a:normAutofit/>
          </a:bodyPr>
          <a:lstStyle/>
          <a:p>
            <a:r>
              <a:rPr lang="en-GB" sz="3600" b="1">
                <a:solidFill>
                  <a:schemeClr val="tx2"/>
                </a:solidFill>
              </a:rPr>
              <a:t>Reducing Parental Conflict: Parenting Apart</a:t>
            </a:r>
          </a:p>
        </p:txBody>
      </p:sp>
      <p:sp>
        <p:nvSpPr>
          <p:cNvPr id="3" name="Content Placeholder 2">
            <a:extLst>
              <a:ext uri="{FF2B5EF4-FFF2-40B4-BE49-F238E27FC236}">
                <a16:creationId xmlns:a16="http://schemas.microsoft.com/office/drawing/2014/main" id="{F78B2123-7702-ADCA-E5DF-83819666E382}"/>
              </a:ext>
            </a:extLst>
          </p:cNvPr>
          <p:cNvSpPr>
            <a:spLocks noGrp="1"/>
          </p:cNvSpPr>
          <p:nvPr>
            <p:ph idx="1"/>
          </p:nvPr>
        </p:nvSpPr>
        <p:spPr>
          <a:xfrm>
            <a:off x="804672" y="2421683"/>
            <a:ext cx="4765949" cy="3353476"/>
          </a:xfrm>
        </p:spPr>
        <p:txBody>
          <a:bodyPr anchor="t">
            <a:normAutofit/>
          </a:bodyPr>
          <a:lstStyle/>
          <a:p>
            <a:r>
              <a:rPr lang="en-GB" sz="1800" dirty="0">
                <a:solidFill>
                  <a:schemeClr val="tx2"/>
                </a:solidFill>
              </a:rPr>
              <a:t>Reducing Parental Conflict is facilitated on the Family Intervention Unit with scope of it being opened up to the rest of the prison.</a:t>
            </a:r>
          </a:p>
          <a:p>
            <a:r>
              <a:rPr lang="en-GB" sz="1800" dirty="0">
                <a:solidFill>
                  <a:schemeClr val="tx2"/>
                </a:solidFill>
              </a:rPr>
              <a:t>RPC is a 6 session programme that looks at the effects of parental conflict on children that is frequent, intense and poorly resolved.</a:t>
            </a:r>
          </a:p>
          <a:p>
            <a:r>
              <a:rPr lang="en-GB" sz="1800" dirty="0">
                <a:solidFill>
                  <a:schemeClr val="tx2"/>
                </a:solidFill>
              </a:rPr>
              <a:t>RPC is a universal programme offered to fathers who are finding that there are particular difficulties in there relationship with their co-parent.</a:t>
            </a:r>
          </a:p>
          <a:p>
            <a:r>
              <a:rPr lang="en-GB" sz="1800" dirty="0">
                <a:solidFill>
                  <a:schemeClr val="tx2"/>
                </a:solidFill>
              </a:rPr>
              <a:t>It is not a domestic abuse programme.</a:t>
            </a:r>
          </a:p>
        </p:txBody>
      </p:sp>
      <p:grpSp>
        <p:nvGrpSpPr>
          <p:cNvPr id="20" name="Group 1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1" name="Freeform: Shape 2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28BF3A2A-C0FD-AE4D-8170-C1C6CA2375B2}"/>
              </a:ext>
            </a:extLst>
          </p:cNvPr>
          <p:cNvPicPr>
            <a:picLocks noChangeAspect="1"/>
          </p:cNvPicPr>
          <p:nvPr/>
        </p:nvPicPr>
        <p:blipFill>
          <a:blip r:embed="rId2"/>
          <a:srcRect l="432" r="3360" b="-3"/>
          <a:stretch/>
        </p:blipFill>
        <p:spPr>
          <a:xfrm>
            <a:off x="7708392" y="1737960"/>
            <a:ext cx="4142232" cy="4305624"/>
          </a:xfrm>
          <a:prstGeom prst="rect">
            <a:avLst/>
          </a:prstGeom>
        </p:spPr>
      </p:pic>
    </p:spTree>
    <p:extLst>
      <p:ext uri="{BB962C8B-B14F-4D97-AF65-F5344CB8AC3E}">
        <p14:creationId xmlns:p14="http://schemas.microsoft.com/office/powerpoint/2010/main" val="40701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6" name="Group 35">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37" name="Freeform: Shape 36">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1EEDB79-3777-430A-5CCC-64191AA78492}"/>
              </a:ext>
            </a:extLst>
          </p:cNvPr>
          <p:cNvSpPr>
            <a:spLocks noGrp="1"/>
          </p:cNvSpPr>
          <p:nvPr>
            <p:ph type="title"/>
          </p:nvPr>
        </p:nvSpPr>
        <p:spPr>
          <a:xfrm>
            <a:off x="804672" y="2023236"/>
            <a:ext cx="3659777" cy="2820908"/>
          </a:xfrm>
        </p:spPr>
        <p:txBody>
          <a:bodyPr>
            <a:normAutofit/>
          </a:bodyPr>
          <a:lstStyle/>
          <a:p>
            <a:r>
              <a:rPr lang="en-GB" sz="4000">
                <a:solidFill>
                  <a:schemeClr val="tx2"/>
                </a:solidFill>
              </a:rPr>
              <a:t>Family Play Therapy</a:t>
            </a:r>
          </a:p>
        </p:txBody>
      </p:sp>
      <p:graphicFrame>
        <p:nvGraphicFramePr>
          <p:cNvPr id="14" name="Content Placeholder 2">
            <a:extLst>
              <a:ext uri="{FF2B5EF4-FFF2-40B4-BE49-F238E27FC236}">
                <a16:creationId xmlns:a16="http://schemas.microsoft.com/office/drawing/2014/main" id="{9515DB34-57E1-327E-A066-F844FD519F00}"/>
              </a:ext>
            </a:extLst>
          </p:cNvPr>
          <p:cNvGraphicFramePr>
            <a:graphicFrameLocks noGrp="1"/>
          </p:cNvGraphicFramePr>
          <p:nvPr>
            <p:ph idx="1"/>
            <p:extLst>
              <p:ext uri="{D42A27DB-BD31-4B8C-83A1-F6EECF244321}">
                <p14:modId xmlns:p14="http://schemas.microsoft.com/office/powerpoint/2010/main" val="3826893521"/>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034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62" name="Group 2061">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2063" name="Rectangle 2062">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65" name="Rectangle 2064">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09B2D9C-768C-D29C-3EB4-6B4881A9F84A}"/>
              </a:ext>
            </a:extLst>
          </p:cNvPr>
          <p:cNvSpPr>
            <a:spLocks noGrp="1"/>
          </p:cNvSpPr>
          <p:nvPr>
            <p:ph type="title"/>
          </p:nvPr>
        </p:nvSpPr>
        <p:spPr>
          <a:xfrm>
            <a:off x="755484" y="739835"/>
            <a:ext cx="3702580" cy="1616203"/>
          </a:xfrm>
        </p:spPr>
        <p:txBody>
          <a:bodyPr anchor="b">
            <a:normAutofit/>
          </a:bodyPr>
          <a:lstStyle/>
          <a:p>
            <a:r>
              <a:rPr lang="en-GB" sz="3200">
                <a:solidFill>
                  <a:srgbClr val="FFFFFF"/>
                </a:solidFill>
              </a:rPr>
              <a:t>Baby Programme </a:t>
            </a:r>
          </a:p>
        </p:txBody>
      </p:sp>
      <p:sp>
        <p:nvSpPr>
          <p:cNvPr id="3" name="Content Placeholder 2">
            <a:extLst>
              <a:ext uri="{FF2B5EF4-FFF2-40B4-BE49-F238E27FC236}">
                <a16:creationId xmlns:a16="http://schemas.microsoft.com/office/drawing/2014/main" id="{7B10B3D6-16F6-5DD2-2394-F5864C222561}"/>
              </a:ext>
            </a:extLst>
          </p:cNvPr>
          <p:cNvSpPr>
            <a:spLocks noGrp="1"/>
          </p:cNvSpPr>
          <p:nvPr>
            <p:ph idx="1"/>
          </p:nvPr>
        </p:nvSpPr>
        <p:spPr>
          <a:xfrm>
            <a:off x="755484" y="2459116"/>
            <a:ext cx="3702579" cy="3524823"/>
          </a:xfrm>
        </p:spPr>
        <p:txBody>
          <a:bodyPr>
            <a:normAutofit/>
          </a:bodyPr>
          <a:lstStyle/>
          <a:p>
            <a:pPr marL="0" indent="0">
              <a:buNone/>
            </a:pPr>
            <a:r>
              <a:rPr lang="en-GB" sz="2000">
                <a:solidFill>
                  <a:srgbClr val="FFFFFF"/>
                </a:solidFill>
                <a:latin typeface="+mj-lt"/>
              </a:rPr>
              <a:t>The baby programme is tailored for dads who have babies aged 0-12 months. The programme consists of 5 sessions; one of baby bathing, where mum brings baby into the prison and dad gets to bath his baby, the four remaining sessions consist of  baby massage for baby and dad. Dads can complete an accreditation through Open Awards to accompany this if they wish. </a:t>
            </a:r>
          </a:p>
        </p:txBody>
      </p:sp>
      <p:pic>
        <p:nvPicPr>
          <p:cNvPr id="2050" name="Picture 2" descr="380+ Baby Bath Stock Illustrations, Royalty-Free Vector Graphics &amp; Clip Art  - iStock | Black baby bath, Newborn baby bath, Mom and baby bath">
            <a:extLst>
              <a:ext uri="{FF2B5EF4-FFF2-40B4-BE49-F238E27FC236}">
                <a16:creationId xmlns:a16="http://schemas.microsoft.com/office/drawing/2014/main" id="{E2707C94-A128-6B22-5912-DC78B5C763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6058919" y="787114"/>
            <a:ext cx="5299772" cy="528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69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EF66BA-17F9-FA99-578F-D20BC9C62537}"/>
              </a:ext>
            </a:extLst>
          </p:cNvPr>
          <p:cNvPicPr>
            <a:picLocks noChangeAspect="1"/>
          </p:cNvPicPr>
          <p:nvPr/>
        </p:nvPicPr>
        <p:blipFill>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B2D9C-768C-D29C-3EB4-6B4881A9F84A}"/>
              </a:ext>
            </a:extLst>
          </p:cNvPr>
          <p:cNvSpPr>
            <a:spLocks noGrp="1"/>
          </p:cNvSpPr>
          <p:nvPr>
            <p:ph type="title"/>
          </p:nvPr>
        </p:nvSpPr>
        <p:spPr>
          <a:xfrm>
            <a:off x="838200" y="365125"/>
            <a:ext cx="10515600" cy="1325563"/>
          </a:xfrm>
        </p:spPr>
        <p:txBody>
          <a:bodyPr>
            <a:normAutofit/>
          </a:bodyPr>
          <a:lstStyle/>
          <a:p>
            <a:r>
              <a:rPr lang="en-GB"/>
              <a:t>Feedback from Parents  </a:t>
            </a:r>
          </a:p>
        </p:txBody>
      </p:sp>
      <p:graphicFrame>
        <p:nvGraphicFramePr>
          <p:cNvPr id="16" name="Content Placeholder 2">
            <a:extLst>
              <a:ext uri="{FF2B5EF4-FFF2-40B4-BE49-F238E27FC236}">
                <a16:creationId xmlns:a16="http://schemas.microsoft.com/office/drawing/2014/main" id="{15462EFA-06F1-FB04-9191-586451CCDDB6}"/>
              </a:ext>
            </a:extLst>
          </p:cNvPr>
          <p:cNvGraphicFramePr>
            <a:graphicFrameLocks noGrp="1"/>
          </p:cNvGraphicFramePr>
          <p:nvPr>
            <p:ph idx="1"/>
            <p:extLst>
              <p:ext uri="{D42A27DB-BD31-4B8C-83A1-F6EECF244321}">
                <p14:modId xmlns:p14="http://schemas.microsoft.com/office/powerpoint/2010/main" val="3820253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9449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B2D9C-768C-D29C-3EB4-6B4881A9F84A}"/>
              </a:ext>
            </a:extLst>
          </p:cNvPr>
          <p:cNvSpPr>
            <a:spLocks noGrp="1"/>
          </p:cNvSpPr>
          <p:nvPr>
            <p:ph type="title"/>
          </p:nvPr>
        </p:nvSpPr>
        <p:spPr>
          <a:xfrm>
            <a:off x="640080" y="325369"/>
            <a:ext cx="4368602" cy="1956841"/>
          </a:xfrm>
        </p:spPr>
        <p:txBody>
          <a:bodyPr anchor="b">
            <a:normAutofit/>
          </a:bodyPr>
          <a:lstStyle/>
          <a:p>
            <a:r>
              <a:rPr lang="en-GB" sz="5400"/>
              <a:t>Dads Stay and Play</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10B3D6-16F6-5DD2-2394-F5864C222561}"/>
              </a:ext>
            </a:extLst>
          </p:cNvPr>
          <p:cNvSpPr>
            <a:spLocks noGrp="1"/>
          </p:cNvSpPr>
          <p:nvPr>
            <p:ph idx="1"/>
          </p:nvPr>
        </p:nvSpPr>
        <p:spPr>
          <a:xfrm>
            <a:off x="640080" y="2872899"/>
            <a:ext cx="4243589" cy="3320668"/>
          </a:xfrm>
        </p:spPr>
        <p:txBody>
          <a:bodyPr>
            <a:normAutofit/>
          </a:bodyPr>
          <a:lstStyle/>
          <a:p>
            <a:pPr marL="0" indent="0">
              <a:buNone/>
            </a:pPr>
            <a:r>
              <a:rPr lang="en-GB" sz="2000" dirty="0">
                <a:latin typeface="+mj-lt"/>
              </a:rPr>
              <a:t>Dads stay and play includes four sessions for dads who have children aged 12 months to 5 years. Dads experience relaxing play sessions with their children in the visits hall and children get to play freely with dad. Activities include art and craft, imaginative play, reading stories and singing nursery rhymes. The family are able to eat a small snack together around a table promoting family time. </a:t>
            </a:r>
          </a:p>
        </p:txBody>
      </p:sp>
      <p:pic>
        <p:nvPicPr>
          <p:cNvPr id="3074" name="Picture 2" descr="Premium Vector | Cartoon father playing with his kids">
            <a:extLst>
              <a:ext uri="{FF2B5EF4-FFF2-40B4-BE49-F238E27FC236}">
                <a16:creationId xmlns:a16="http://schemas.microsoft.com/office/drawing/2014/main" id="{887E997A-9A68-90E4-2BFB-C80500F729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55" r="208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52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498</TotalTime>
  <Words>1986</Words>
  <Application>Microsoft Office PowerPoint</Application>
  <PresentationFormat>Widescreen</PresentationFormat>
  <Paragraphs>66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Berlin Sans FB Demi</vt:lpstr>
      <vt:lpstr>Calibri</vt:lpstr>
      <vt:lpstr>Calibri Light</vt:lpstr>
      <vt:lpstr>Comic Sans MS</vt:lpstr>
      <vt:lpstr>Times New Roman</vt:lpstr>
      <vt:lpstr>Office Theme</vt:lpstr>
      <vt:lpstr>HMP Altcourse:  A Whole Family Approach.</vt:lpstr>
      <vt:lpstr>The Centre For Emotional Health: The Nurturing Programme</vt:lpstr>
      <vt:lpstr>Feedback from Dads </vt:lpstr>
      <vt:lpstr>Feedback from Dads </vt:lpstr>
      <vt:lpstr>Reducing Parental Conflict: Parenting Apart</vt:lpstr>
      <vt:lpstr>Family Play Therapy</vt:lpstr>
      <vt:lpstr>Baby Programme </vt:lpstr>
      <vt:lpstr>Feedback from Parents  </vt:lpstr>
      <vt:lpstr>Dads Stay and Play</vt:lpstr>
      <vt:lpstr>Feedback from Parents  </vt:lpstr>
      <vt:lpstr>Feedback from Parents  </vt:lpstr>
      <vt:lpstr>Dads and Kids Club </vt:lpstr>
      <vt:lpstr>Feedback from Parents  </vt:lpstr>
      <vt:lpstr>Vinnies Visits: A Neurodiverse Friendly Initiative  </vt:lpstr>
      <vt:lpstr>Storytime Dads  </vt:lpstr>
      <vt:lpstr>PowerPoint Presentation</vt:lpstr>
      <vt:lpstr>Any questions, comments, thoughts or feelings?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HMP Altcourse Family Programme and Interventions</dc:title>
  <dc:creator>Campbell, Sue (Childrens)</dc:creator>
  <cp:lastModifiedBy>White Emma Joanne Frances Hetherington</cp:lastModifiedBy>
  <cp:revision>9</cp:revision>
  <dcterms:created xsi:type="dcterms:W3CDTF">2024-07-04T15:34:09Z</dcterms:created>
  <dcterms:modified xsi:type="dcterms:W3CDTF">2025-02-05T12:49:49Z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a846320-6107-4951-9533-0dcc1ee88933_Enabled">
    <vt:lpwstr>true</vt:lpwstr>
  </property>
  <property fmtid="{D5CDD505-2E9C-101B-9397-08002B2CF9AE}" pid="3" name="MSIP_Label_fa846320-6107-4951-9533-0dcc1ee88933_SetDate">
    <vt:lpwstr>2024-07-04T16:53:13Z</vt:lpwstr>
  </property>
  <property fmtid="{D5CDD505-2E9C-101B-9397-08002B2CF9AE}" pid="4" name="MSIP_Label_fa846320-6107-4951-9533-0dcc1ee88933_Method">
    <vt:lpwstr>Standard</vt:lpwstr>
  </property>
  <property fmtid="{D5CDD505-2E9C-101B-9397-08002B2CF9AE}" pid="5" name="MSIP_Label_fa846320-6107-4951-9533-0dcc1ee88933_Name">
    <vt:lpwstr>Official</vt:lpwstr>
  </property>
  <property fmtid="{D5CDD505-2E9C-101B-9397-08002B2CF9AE}" pid="6" name="MSIP_Label_fa846320-6107-4951-9533-0dcc1ee88933_SiteId">
    <vt:lpwstr>270f62b3-8ca4-4d63-8a80-ffcb1f61fe04</vt:lpwstr>
  </property>
  <property fmtid="{D5CDD505-2E9C-101B-9397-08002B2CF9AE}" pid="7" name="MSIP_Label_fa846320-6107-4951-9533-0dcc1ee88933_ActionId">
    <vt:lpwstr>09f679bc-026c-4041-98e0-ddceae2834bd</vt:lpwstr>
  </property>
  <property fmtid="{D5CDD505-2E9C-101B-9397-08002B2CF9AE}" pid="8" name="MSIP_Label_fa846320-6107-4951-9533-0dcc1ee88933_ContentBits">
    <vt:lpwstr>4</vt:lpwstr>
  </property>
  <property fmtid="{D5CDD505-2E9C-101B-9397-08002B2CF9AE}" pid="9" name="ClassificationWatermarkLocations">
    <vt:lpwstr>Office Theme:8</vt:lpwstr>
  </property>
  <property fmtid="{D5CDD505-2E9C-101B-9397-08002B2CF9AE}" pid="10" name="ClassificationWatermarkText">
    <vt:lpwstr>Official</vt:lpwstr>
  </property>
  <property fmtid="{D5CDD505-2E9C-101B-9397-08002B2CF9AE}" pid="11" name="MSIP_Label_fe7215e5-6892-44c5-bd87-118363e84c39_Enabled">
    <vt:lpwstr>true</vt:lpwstr>
  </property>
  <property fmtid="{D5CDD505-2E9C-101B-9397-08002B2CF9AE}" pid="12" name="MSIP_Label_fe7215e5-6892-44c5-bd87-118363e84c39_SetDate">
    <vt:lpwstr>2024-12-24T07:11:23Z</vt:lpwstr>
  </property>
  <property fmtid="{D5CDD505-2E9C-101B-9397-08002B2CF9AE}" pid="13" name="MSIP_Label_fe7215e5-6892-44c5-bd87-118363e84c39_Method">
    <vt:lpwstr>Standard</vt:lpwstr>
  </property>
  <property fmtid="{D5CDD505-2E9C-101B-9397-08002B2CF9AE}" pid="14" name="MSIP_Label_fe7215e5-6892-44c5-bd87-118363e84c39_Name">
    <vt:lpwstr>OFFICIAL</vt:lpwstr>
  </property>
  <property fmtid="{D5CDD505-2E9C-101B-9397-08002B2CF9AE}" pid="15" name="MSIP_Label_fe7215e5-6892-44c5-bd87-118363e84c39_SiteId">
    <vt:lpwstr>f3955ea2-4c5d-4e27-ab8d-f6f577fa122d</vt:lpwstr>
  </property>
  <property fmtid="{D5CDD505-2E9C-101B-9397-08002B2CF9AE}" pid="16" name="MSIP_Label_fe7215e5-6892-44c5-bd87-118363e84c39_ActionId">
    <vt:lpwstr>c71ec76c-6dc4-4fa4-9b24-48fe398dee58</vt:lpwstr>
  </property>
  <property fmtid="{D5CDD505-2E9C-101B-9397-08002B2CF9AE}" pid="17" name="MSIP_Label_fe7215e5-6892-44c5-bd87-118363e84c39_ContentBits">
    <vt:lpwstr>0</vt:lpwstr>
  </property>
</Properties>
</file>