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5" r:id="rId2"/>
    <p:sldId id="4913" r:id="rId3"/>
    <p:sldId id="4967" r:id="rId4"/>
    <p:sldId id="4969" r:id="rId5"/>
    <p:sldId id="4960" r:id="rId6"/>
    <p:sldId id="4978" r:id="rId7"/>
    <p:sldId id="4968" r:id="rId8"/>
    <p:sldId id="4973" r:id="rId9"/>
    <p:sldId id="4966" r:id="rId10"/>
    <p:sldId id="4970" r:id="rId11"/>
    <p:sldId id="4977" r:id="rId12"/>
    <p:sldId id="4976" r:id="rId13"/>
    <p:sldId id="4974" r:id="rId14"/>
    <p:sldId id="48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3F41B-08F3-4118-A6E8-62D80360C9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4EEF5B-5F36-425C-A878-58EC183D06F7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Child does not need a diagnosis</a:t>
          </a:r>
          <a:endParaRPr lang="en-GB" sz="2400" dirty="0">
            <a:solidFill>
              <a:srgbClr val="002060"/>
            </a:solidFill>
          </a:endParaRPr>
        </a:p>
      </dgm:t>
    </dgm:pt>
    <dgm:pt modelId="{DF150E2F-B800-4FA7-B40F-E44975F2CF81}" type="parTrans" cxnId="{309FEA64-43D4-45BB-8B8C-9E232F070037}">
      <dgm:prSet/>
      <dgm:spPr/>
      <dgm:t>
        <a:bodyPr/>
        <a:lstStyle/>
        <a:p>
          <a:endParaRPr lang="en-GB"/>
        </a:p>
      </dgm:t>
    </dgm:pt>
    <dgm:pt modelId="{08EEED7B-3520-44CB-8BB9-93AD6422FA8A}" type="sibTrans" cxnId="{309FEA64-43D4-45BB-8B8C-9E232F070037}">
      <dgm:prSet/>
      <dgm:spPr/>
      <dgm:t>
        <a:bodyPr/>
        <a:lstStyle/>
        <a:p>
          <a:endParaRPr lang="en-GB"/>
        </a:p>
      </dgm:t>
    </dgm:pt>
    <dgm:pt modelId="{82E03E4F-5FA4-450C-AEFB-545F639167E1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Emerging characteristics</a:t>
          </a:r>
          <a:endParaRPr lang="en-GB" sz="2400" dirty="0">
            <a:solidFill>
              <a:srgbClr val="002060"/>
            </a:solidFill>
          </a:endParaRPr>
        </a:p>
      </dgm:t>
    </dgm:pt>
    <dgm:pt modelId="{C327702C-CBB8-49C0-89CF-4B2C3B0E384B}" type="parTrans" cxnId="{C83E0F17-2DB9-408C-B4F9-564774B783AA}">
      <dgm:prSet/>
      <dgm:spPr/>
      <dgm:t>
        <a:bodyPr/>
        <a:lstStyle/>
        <a:p>
          <a:endParaRPr lang="en-GB"/>
        </a:p>
      </dgm:t>
    </dgm:pt>
    <dgm:pt modelId="{23226EF4-4223-41C4-BB65-BF1886EE48EF}" type="sibTrans" cxnId="{C83E0F17-2DB9-408C-B4F9-564774B783AA}">
      <dgm:prSet/>
      <dgm:spPr/>
      <dgm:t>
        <a:bodyPr/>
        <a:lstStyle/>
        <a:p>
          <a:endParaRPr lang="en-GB"/>
        </a:p>
      </dgm:t>
    </dgm:pt>
    <dgm:pt modelId="{2CF6A268-5640-47A1-91B1-8721310AF4D7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Drop-In</a:t>
          </a:r>
          <a:endParaRPr lang="en-GB" sz="2400" dirty="0">
            <a:solidFill>
              <a:srgbClr val="002060"/>
            </a:solidFill>
          </a:endParaRPr>
        </a:p>
      </dgm:t>
    </dgm:pt>
    <dgm:pt modelId="{E66C1B8A-3150-4C69-A4C9-8F986662B8F0}" type="parTrans" cxnId="{7B9A585E-AB13-4FBF-82AE-FDB6B059A04C}">
      <dgm:prSet/>
      <dgm:spPr/>
      <dgm:t>
        <a:bodyPr/>
        <a:lstStyle/>
        <a:p>
          <a:endParaRPr lang="en-GB"/>
        </a:p>
      </dgm:t>
    </dgm:pt>
    <dgm:pt modelId="{11BC663B-FB80-4DA9-8368-7C7977F1D4C5}" type="sibTrans" cxnId="{7B9A585E-AB13-4FBF-82AE-FDB6B059A04C}">
      <dgm:prSet/>
      <dgm:spPr/>
      <dgm:t>
        <a:bodyPr/>
        <a:lstStyle/>
        <a:p>
          <a:endParaRPr lang="en-GB"/>
        </a:p>
      </dgm:t>
    </dgm:pt>
    <dgm:pt modelId="{C1EA88FB-E36A-4B03-91FB-9A0BAAA3F0DB}">
      <dgm:prSet phldrT="[Text]" custT="1"/>
      <dgm:spPr/>
      <dgm:t>
        <a:bodyPr/>
        <a:lstStyle/>
        <a:p>
          <a:r>
            <a:rPr lang="en-US" sz="2400">
              <a:solidFill>
                <a:srgbClr val="002060"/>
              </a:solidFill>
            </a:rPr>
            <a:t>Age </a:t>
          </a:r>
          <a:endParaRPr lang="en-GB" sz="2400" dirty="0">
            <a:solidFill>
              <a:srgbClr val="002060"/>
            </a:solidFill>
          </a:endParaRPr>
        </a:p>
      </dgm:t>
    </dgm:pt>
    <dgm:pt modelId="{634126AB-3022-4B39-B200-6534DBCC288E}" type="parTrans" cxnId="{53E35BD6-EE6A-4530-A6A3-FFE3838B739B}">
      <dgm:prSet/>
      <dgm:spPr/>
      <dgm:t>
        <a:bodyPr/>
        <a:lstStyle/>
        <a:p>
          <a:endParaRPr lang="en-GB"/>
        </a:p>
      </dgm:t>
    </dgm:pt>
    <dgm:pt modelId="{807B1931-4DC3-40D9-A808-0600A9A1050D}" type="sibTrans" cxnId="{53E35BD6-EE6A-4530-A6A3-FFE3838B739B}">
      <dgm:prSet/>
      <dgm:spPr/>
      <dgm:t>
        <a:bodyPr/>
        <a:lstStyle/>
        <a:p>
          <a:endParaRPr lang="en-GB"/>
        </a:p>
      </dgm:t>
    </dgm:pt>
    <dgm:pt modelId="{44A1081D-EE0B-4C43-9579-619FF74B28AF}" type="pres">
      <dgm:prSet presAssocID="{95D3F41B-08F3-4118-A6E8-62D80360C9FE}" presName="vert0" presStyleCnt="0">
        <dgm:presLayoutVars>
          <dgm:dir/>
          <dgm:animOne val="branch"/>
          <dgm:animLvl val="lvl"/>
        </dgm:presLayoutVars>
      </dgm:prSet>
      <dgm:spPr/>
    </dgm:pt>
    <dgm:pt modelId="{4361CB86-0EB8-44A4-83CF-84BC5F419BE7}" type="pres">
      <dgm:prSet presAssocID="{C04EEF5B-5F36-425C-A878-58EC183D06F7}" presName="thickLine" presStyleLbl="alignNode1" presStyleIdx="0" presStyleCnt="4"/>
      <dgm:spPr/>
    </dgm:pt>
    <dgm:pt modelId="{C09FAE05-C6CE-4651-867E-844D34CDBDFF}" type="pres">
      <dgm:prSet presAssocID="{C04EEF5B-5F36-425C-A878-58EC183D06F7}" presName="horz1" presStyleCnt="0"/>
      <dgm:spPr/>
    </dgm:pt>
    <dgm:pt modelId="{201E79B1-D44D-4630-B645-2587046A9574}" type="pres">
      <dgm:prSet presAssocID="{C04EEF5B-5F36-425C-A878-58EC183D06F7}" presName="tx1" presStyleLbl="revTx" presStyleIdx="0" presStyleCnt="4"/>
      <dgm:spPr/>
    </dgm:pt>
    <dgm:pt modelId="{9D928843-6469-4A9D-BC37-8677E62C3496}" type="pres">
      <dgm:prSet presAssocID="{C04EEF5B-5F36-425C-A878-58EC183D06F7}" presName="vert1" presStyleCnt="0"/>
      <dgm:spPr/>
    </dgm:pt>
    <dgm:pt modelId="{9E5F7AA9-29C4-4ABE-A159-231ED916125C}" type="pres">
      <dgm:prSet presAssocID="{82E03E4F-5FA4-450C-AEFB-545F639167E1}" presName="thickLine" presStyleLbl="alignNode1" presStyleIdx="1" presStyleCnt="4"/>
      <dgm:spPr/>
    </dgm:pt>
    <dgm:pt modelId="{97D81E49-51F1-490C-9147-2F8941FA9925}" type="pres">
      <dgm:prSet presAssocID="{82E03E4F-5FA4-450C-AEFB-545F639167E1}" presName="horz1" presStyleCnt="0"/>
      <dgm:spPr/>
    </dgm:pt>
    <dgm:pt modelId="{1510F4D5-05EA-4346-8F40-6F779661B99C}" type="pres">
      <dgm:prSet presAssocID="{82E03E4F-5FA4-450C-AEFB-545F639167E1}" presName="tx1" presStyleLbl="revTx" presStyleIdx="1" presStyleCnt="4"/>
      <dgm:spPr/>
    </dgm:pt>
    <dgm:pt modelId="{8C6B560A-0173-48CD-877F-EF3D32F80688}" type="pres">
      <dgm:prSet presAssocID="{82E03E4F-5FA4-450C-AEFB-545F639167E1}" presName="vert1" presStyleCnt="0"/>
      <dgm:spPr/>
    </dgm:pt>
    <dgm:pt modelId="{0DB461E1-DFA6-49A4-83F9-18F001324661}" type="pres">
      <dgm:prSet presAssocID="{C1EA88FB-E36A-4B03-91FB-9A0BAAA3F0DB}" presName="thickLine" presStyleLbl="alignNode1" presStyleIdx="2" presStyleCnt="4"/>
      <dgm:spPr/>
    </dgm:pt>
    <dgm:pt modelId="{E3D63485-EC75-4DC8-AC79-CD38CCE30BE6}" type="pres">
      <dgm:prSet presAssocID="{C1EA88FB-E36A-4B03-91FB-9A0BAAA3F0DB}" presName="horz1" presStyleCnt="0"/>
      <dgm:spPr/>
    </dgm:pt>
    <dgm:pt modelId="{0F7FA0B8-9141-437A-931D-4ED5FFB0D0EF}" type="pres">
      <dgm:prSet presAssocID="{C1EA88FB-E36A-4B03-91FB-9A0BAAA3F0DB}" presName="tx1" presStyleLbl="revTx" presStyleIdx="2" presStyleCnt="4"/>
      <dgm:spPr/>
    </dgm:pt>
    <dgm:pt modelId="{FEB6AB70-D5FD-4E27-AEC5-3222EE5BD147}" type="pres">
      <dgm:prSet presAssocID="{C1EA88FB-E36A-4B03-91FB-9A0BAAA3F0DB}" presName="vert1" presStyleCnt="0"/>
      <dgm:spPr/>
    </dgm:pt>
    <dgm:pt modelId="{C3543332-B07C-4C2D-9C0E-8E027CBDC5A8}" type="pres">
      <dgm:prSet presAssocID="{2CF6A268-5640-47A1-91B1-8721310AF4D7}" presName="thickLine" presStyleLbl="alignNode1" presStyleIdx="3" presStyleCnt="4"/>
      <dgm:spPr/>
    </dgm:pt>
    <dgm:pt modelId="{226076D8-0DB6-4969-B5EC-DE90E5A5A059}" type="pres">
      <dgm:prSet presAssocID="{2CF6A268-5640-47A1-91B1-8721310AF4D7}" presName="horz1" presStyleCnt="0"/>
      <dgm:spPr/>
    </dgm:pt>
    <dgm:pt modelId="{74542DC2-BD0B-4FAA-AFF0-E9EF4E6978C4}" type="pres">
      <dgm:prSet presAssocID="{2CF6A268-5640-47A1-91B1-8721310AF4D7}" presName="tx1" presStyleLbl="revTx" presStyleIdx="3" presStyleCnt="4"/>
      <dgm:spPr/>
    </dgm:pt>
    <dgm:pt modelId="{1EC55A87-7646-48F3-862A-80B52F41C88A}" type="pres">
      <dgm:prSet presAssocID="{2CF6A268-5640-47A1-91B1-8721310AF4D7}" presName="vert1" presStyleCnt="0"/>
      <dgm:spPr/>
    </dgm:pt>
  </dgm:ptLst>
  <dgm:cxnLst>
    <dgm:cxn modelId="{C83E0F17-2DB9-408C-B4F9-564774B783AA}" srcId="{95D3F41B-08F3-4118-A6E8-62D80360C9FE}" destId="{82E03E4F-5FA4-450C-AEFB-545F639167E1}" srcOrd="1" destOrd="0" parTransId="{C327702C-CBB8-49C0-89CF-4B2C3B0E384B}" sibTransId="{23226EF4-4223-41C4-BB65-BF1886EE48EF}"/>
    <dgm:cxn modelId="{9DBF6622-D717-48D8-BF65-A8E662B2AF1A}" type="presOf" srcId="{95D3F41B-08F3-4118-A6E8-62D80360C9FE}" destId="{44A1081D-EE0B-4C43-9579-619FF74B28AF}" srcOrd="0" destOrd="0" presId="urn:microsoft.com/office/officeart/2008/layout/LinedList"/>
    <dgm:cxn modelId="{7B9A585E-AB13-4FBF-82AE-FDB6B059A04C}" srcId="{95D3F41B-08F3-4118-A6E8-62D80360C9FE}" destId="{2CF6A268-5640-47A1-91B1-8721310AF4D7}" srcOrd="3" destOrd="0" parTransId="{E66C1B8A-3150-4C69-A4C9-8F986662B8F0}" sibTransId="{11BC663B-FB80-4DA9-8368-7C7977F1D4C5}"/>
    <dgm:cxn modelId="{732AD441-08BA-4B32-99D7-1528B1D3B9BB}" type="presOf" srcId="{C1EA88FB-E36A-4B03-91FB-9A0BAAA3F0DB}" destId="{0F7FA0B8-9141-437A-931D-4ED5FFB0D0EF}" srcOrd="0" destOrd="0" presId="urn:microsoft.com/office/officeart/2008/layout/LinedList"/>
    <dgm:cxn modelId="{309FEA64-43D4-45BB-8B8C-9E232F070037}" srcId="{95D3F41B-08F3-4118-A6E8-62D80360C9FE}" destId="{C04EEF5B-5F36-425C-A878-58EC183D06F7}" srcOrd="0" destOrd="0" parTransId="{DF150E2F-B800-4FA7-B40F-E44975F2CF81}" sibTransId="{08EEED7B-3520-44CB-8BB9-93AD6422FA8A}"/>
    <dgm:cxn modelId="{A95CFB59-B3EE-4284-94FE-53CE0837BD64}" type="presOf" srcId="{82E03E4F-5FA4-450C-AEFB-545F639167E1}" destId="{1510F4D5-05EA-4346-8F40-6F779661B99C}" srcOrd="0" destOrd="0" presId="urn:microsoft.com/office/officeart/2008/layout/LinedList"/>
    <dgm:cxn modelId="{80DE2FC0-68FD-4058-AB0E-FBF460BB946D}" type="presOf" srcId="{2CF6A268-5640-47A1-91B1-8721310AF4D7}" destId="{74542DC2-BD0B-4FAA-AFF0-E9EF4E6978C4}" srcOrd="0" destOrd="0" presId="urn:microsoft.com/office/officeart/2008/layout/LinedList"/>
    <dgm:cxn modelId="{53E35BD6-EE6A-4530-A6A3-FFE3838B739B}" srcId="{95D3F41B-08F3-4118-A6E8-62D80360C9FE}" destId="{C1EA88FB-E36A-4B03-91FB-9A0BAAA3F0DB}" srcOrd="2" destOrd="0" parTransId="{634126AB-3022-4B39-B200-6534DBCC288E}" sibTransId="{807B1931-4DC3-40D9-A808-0600A9A1050D}"/>
    <dgm:cxn modelId="{584E8AF3-5635-4137-92A3-49A26BFF21C6}" type="presOf" srcId="{C04EEF5B-5F36-425C-A878-58EC183D06F7}" destId="{201E79B1-D44D-4630-B645-2587046A9574}" srcOrd="0" destOrd="0" presId="urn:microsoft.com/office/officeart/2008/layout/LinedList"/>
    <dgm:cxn modelId="{1908DF3F-5B27-491B-8D56-6177D0156EEB}" type="presParOf" srcId="{44A1081D-EE0B-4C43-9579-619FF74B28AF}" destId="{4361CB86-0EB8-44A4-83CF-84BC5F419BE7}" srcOrd="0" destOrd="0" presId="urn:microsoft.com/office/officeart/2008/layout/LinedList"/>
    <dgm:cxn modelId="{1874BC00-E72A-4C24-9EC7-F2CAB30818F8}" type="presParOf" srcId="{44A1081D-EE0B-4C43-9579-619FF74B28AF}" destId="{C09FAE05-C6CE-4651-867E-844D34CDBDFF}" srcOrd="1" destOrd="0" presId="urn:microsoft.com/office/officeart/2008/layout/LinedList"/>
    <dgm:cxn modelId="{ED343FED-C2C8-4924-A418-52D449613FA1}" type="presParOf" srcId="{C09FAE05-C6CE-4651-867E-844D34CDBDFF}" destId="{201E79B1-D44D-4630-B645-2587046A9574}" srcOrd="0" destOrd="0" presId="urn:microsoft.com/office/officeart/2008/layout/LinedList"/>
    <dgm:cxn modelId="{BAA32119-29F7-471E-81EE-AE1273FECB4D}" type="presParOf" srcId="{C09FAE05-C6CE-4651-867E-844D34CDBDFF}" destId="{9D928843-6469-4A9D-BC37-8677E62C3496}" srcOrd="1" destOrd="0" presId="urn:microsoft.com/office/officeart/2008/layout/LinedList"/>
    <dgm:cxn modelId="{B46CF4A2-FD77-4DB1-B16F-00FF7FB3E8DB}" type="presParOf" srcId="{44A1081D-EE0B-4C43-9579-619FF74B28AF}" destId="{9E5F7AA9-29C4-4ABE-A159-231ED916125C}" srcOrd="2" destOrd="0" presId="urn:microsoft.com/office/officeart/2008/layout/LinedList"/>
    <dgm:cxn modelId="{4C55B2D9-20F5-46E4-9A7F-F77C1AC7C2BF}" type="presParOf" srcId="{44A1081D-EE0B-4C43-9579-619FF74B28AF}" destId="{97D81E49-51F1-490C-9147-2F8941FA9925}" srcOrd="3" destOrd="0" presId="urn:microsoft.com/office/officeart/2008/layout/LinedList"/>
    <dgm:cxn modelId="{F0A44947-8338-4BA3-AB92-FBE2915B5389}" type="presParOf" srcId="{97D81E49-51F1-490C-9147-2F8941FA9925}" destId="{1510F4D5-05EA-4346-8F40-6F779661B99C}" srcOrd="0" destOrd="0" presId="urn:microsoft.com/office/officeart/2008/layout/LinedList"/>
    <dgm:cxn modelId="{FCE4EA0E-E425-4917-9837-F17423709080}" type="presParOf" srcId="{97D81E49-51F1-490C-9147-2F8941FA9925}" destId="{8C6B560A-0173-48CD-877F-EF3D32F80688}" srcOrd="1" destOrd="0" presId="urn:microsoft.com/office/officeart/2008/layout/LinedList"/>
    <dgm:cxn modelId="{83858FDC-718D-4F23-A870-B93EF2FD7909}" type="presParOf" srcId="{44A1081D-EE0B-4C43-9579-619FF74B28AF}" destId="{0DB461E1-DFA6-49A4-83F9-18F001324661}" srcOrd="4" destOrd="0" presId="urn:microsoft.com/office/officeart/2008/layout/LinedList"/>
    <dgm:cxn modelId="{F269BF4D-7574-4CC8-B206-598A087278CB}" type="presParOf" srcId="{44A1081D-EE0B-4C43-9579-619FF74B28AF}" destId="{E3D63485-EC75-4DC8-AC79-CD38CCE30BE6}" srcOrd="5" destOrd="0" presId="urn:microsoft.com/office/officeart/2008/layout/LinedList"/>
    <dgm:cxn modelId="{A6F68A29-11B1-4FA5-B078-ECA76189A3DE}" type="presParOf" srcId="{E3D63485-EC75-4DC8-AC79-CD38CCE30BE6}" destId="{0F7FA0B8-9141-437A-931D-4ED5FFB0D0EF}" srcOrd="0" destOrd="0" presId="urn:microsoft.com/office/officeart/2008/layout/LinedList"/>
    <dgm:cxn modelId="{BFF01F02-F50B-420B-8FC5-EAE262A73E4D}" type="presParOf" srcId="{E3D63485-EC75-4DC8-AC79-CD38CCE30BE6}" destId="{FEB6AB70-D5FD-4E27-AEC5-3222EE5BD147}" srcOrd="1" destOrd="0" presId="urn:microsoft.com/office/officeart/2008/layout/LinedList"/>
    <dgm:cxn modelId="{70E8B85F-47CC-47FC-AE61-689190CC9317}" type="presParOf" srcId="{44A1081D-EE0B-4C43-9579-619FF74B28AF}" destId="{C3543332-B07C-4C2D-9C0E-8E027CBDC5A8}" srcOrd="6" destOrd="0" presId="urn:microsoft.com/office/officeart/2008/layout/LinedList"/>
    <dgm:cxn modelId="{55AB16E0-AC87-4C07-AEEF-7B97B6E29324}" type="presParOf" srcId="{44A1081D-EE0B-4C43-9579-619FF74B28AF}" destId="{226076D8-0DB6-4969-B5EC-DE90E5A5A059}" srcOrd="7" destOrd="0" presId="urn:microsoft.com/office/officeart/2008/layout/LinedList"/>
    <dgm:cxn modelId="{A5932AB1-7BA5-416D-8873-2EA2C658CB77}" type="presParOf" srcId="{226076D8-0DB6-4969-B5EC-DE90E5A5A059}" destId="{74542DC2-BD0B-4FAA-AFF0-E9EF4E6978C4}" srcOrd="0" destOrd="0" presId="urn:microsoft.com/office/officeart/2008/layout/LinedList"/>
    <dgm:cxn modelId="{0D35844E-EEEA-45E6-B426-1489747749B2}" type="presParOf" srcId="{226076D8-0DB6-4969-B5EC-DE90E5A5A059}" destId="{1EC55A87-7646-48F3-862A-80B52F41C8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3F41B-08F3-4118-A6E8-62D80360C9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4EEF5B-5F36-425C-A878-58EC183D06F7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Child does not need a diagnosis</a:t>
          </a:r>
          <a:endParaRPr lang="en-GB" sz="2400" dirty="0">
            <a:solidFill>
              <a:srgbClr val="002060"/>
            </a:solidFill>
          </a:endParaRPr>
        </a:p>
      </dgm:t>
    </dgm:pt>
    <dgm:pt modelId="{DF150E2F-B800-4FA7-B40F-E44975F2CF81}" type="parTrans" cxnId="{309FEA64-43D4-45BB-8B8C-9E232F070037}">
      <dgm:prSet/>
      <dgm:spPr/>
      <dgm:t>
        <a:bodyPr/>
        <a:lstStyle/>
        <a:p>
          <a:endParaRPr lang="en-GB"/>
        </a:p>
      </dgm:t>
    </dgm:pt>
    <dgm:pt modelId="{08EEED7B-3520-44CB-8BB9-93AD6422FA8A}" type="sibTrans" cxnId="{309FEA64-43D4-45BB-8B8C-9E232F070037}">
      <dgm:prSet/>
      <dgm:spPr/>
      <dgm:t>
        <a:bodyPr/>
        <a:lstStyle/>
        <a:p>
          <a:endParaRPr lang="en-GB"/>
        </a:p>
      </dgm:t>
    </dgm:pt>
    <dgm:pt modelId="{82E03E4F-5FA4-450C-AEFB-545F639167E1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Age</a:t>
          </a:r>
          <a:endParaRPr lang="en-GB" sz="2400" dirty="0">
            <a:solidFill>
              <a:srgbClr val="002060"/>
            </a:solidFill>
          </a:endParaRPr>
        </a:p>
      </dgm:t>
    </dgm:pt>
    <dgm:pt modelId="{C327702C-CBB8-49C0-89CF-4B2C3B0E384B}" type="parTrans" cxnId="{C83E0F17-2DB9-408C-B4F9-564774B783AA}">
      <dgm:prSet/>
      <dgm:spPr/>
      <dgm:t>
        <a:bodyPr/>
        <a:lstStyle/>
        <a:p>
          <a:endParaRPr lang="en-GB"/>
        </a:p>
      </dgm:t>
    </dgm:pt>
    <dgm:pt modelId="{23226EF4-4223-41C4-BB65-BF1886EE48EF}" type="sibTrans" cxnId="{C83E0F17-2DB9-408C-B4F9-564774B783AA}">
      <dgm:prSet/>
      <dgm:spPr/>
      <dgm:t>
        <a:bodyPr/>
        <a:lstStyle/>
        <a:p>
          <a:endParaRPr lang="en-GB"/>
        </a:p>
      </dgm:t>
    </dgm:pt>
    <dgm:pt modelId="{089A0453-AE1E-450B-A2E9-7D0282A6CAEE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Common Themes</a:t>
          </a:r>
          <a:endParaRPr lang="en-GB" sz="2400" dirty="0">
            <a:solidFill>
              <a:srgbClr val="002060"/>
            </a:solidFill>
          </a:endParaRPr>
        </a:p>
      </dgm:t>
    </dgm:pt>
    <dgm:pt modelId="{178CA72A-A22C-42EE-B973-5AF4A1FF0C50}" type="parTrans" cxnId="{614D15E7-B2E2-4A52-B56C-22741C02E483}">
      <dgm:prSet/>
      <dgm:spPr/>
      <dgm:t>
        <a:bodyPr/>
        <a:lstStyle/>
        <a:p>
          <a:endParaRPr lang="en-GB"/>
        </a:p>
      </dgm:t>
    </dgm:pt>
    <dgm:pt modelId="{0EB52081-38D7-4472-861B-D5CDD9C31579}" type="sibTrans" cxnId="{614D15E7-B2E2-4A52-B56C-22741C02E483}">
      <dgm:prSet/>
      <dgm:spPr/>
      <dgm:t>
        <a:bodyPr/>
        <a:lstStyle/>
        <a:p>
          <a:endParaRPr lang="en-GB"/>
        </a:p>
      </dgm:t>
    </dgm:pt>
    <dgm:pt modelId="{2CF6A268-5640-47A1-91B1-8721310AF4D7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Bookable Sessions</a:t>
          </a:r>
          <a:endParaRPr lang="en-GB" sz="2400" dirty="0">
            <a:solidFill>
              <a:srgbClr val="002060"/>
            </a:solidFill>
          </a:endParaRPr>
        </a:p>
      </dgm:t>
    </dgm:pt>
    <dgm:pt modelId="{E66C1B8A-3150-4C69-A4C9-8F986662B8F0}" type="parTrans" cxnId="{7B9A585E-AB13-4FBF-82AE-FDB6B059A04C}">
      <dgm:prSet/>
      <dgm:spPr/>
      <dgm:t>
        <a:bodyPr/>
        <a:lstStyle/>
        <a:p>
          <a:endParaRPr lang="en-GB"/>
        </a:p>
      </dgm:t>
    </dgm:pt>
    <dgm:pt modelId="{11BC663B-FB80-4DA9-8368-7C7977F1D4C5}" type="sibTrans" cxnId="{7B9A585E-AB13-4FBF-82AE-FDB6B059A04C}">
      <dgm:prSet/>
      <dgm:spPr/>
      <dgm:t>
        <a:bodyPr/>
        <a:lstStyle/>
        <a:p>
          <a:endParaRPr lang="en-GB"/>
        </a:p>
      </dgm:t>
    </dgm:pt>
    <dgm:pt modelId="{44A1081D-EE0B-4C43-9579-619FF74B28AF}" type="pres">
      <dgm:prSet presAssocID="{95D3F41B-08F3-4118-A6E8-62D80360C9FE}" presName="vert0" presStyleCnt="0">
        <dgm:presLayoutVars>
          <dgm:dir/>
          <dgm:animOne val="branch"/>
          <dgm:animLvl val="lvl"/>
        </dgm:presLayoutVars>
      </dgm:prSet>
      <dgm:spPr/>
    </dgm:pt>
    <dgm:pt modelId="{4361CB86-0EB8-44A4-83CF-84BC5F419BE7}" type="pres">
      <dgm:prSet presAssocID="{C04EEF5B-5F36-425C-A878-58EC183D06F7}" presName="thickLine" presStyleLbl="alignNode1" presStyleIdx="0" presStyleCnt="4"/>
      <dgm:spPr/>
    </dgm:pt>
    <dgm:pt modelId="{C09FAE05-C6CE-4651-867E-844D34CDBDFF}" type="pres">
      <dgm:prSet presAssocID="{C04EEF5B-5F36-425C-A878-58EC183D06F7}" presName="horz1" presStyleCnt="0"/>
      <dgm:spPr/>
    </dgm:pt>
    <dgm:pt modelId="{201E79B1-D44D-4630-B645-2587046A9574}" type="pres">
      <dgm:prSet presAssocID="{C04EEF5B-5F36-425C-A878-58EC183D06F7}" presName="tx1" presStyleLbl="revTx" presStyleIdx="0" presStyleCnt="4"/>
      <dgm:spPr/>
    </dgm:pt>
    <dgm:pt modelId="{9D928843-6469-4A9D-BC37-8677E62C3496}" type="pres">
      <dgm:prSet presAssocID="{C04EEF5B-5F36-425C-A878-58EC183D06F7}" presName="vert1" presStyleCnt="0"/>
      <dgm:spPr/>
    </dgm:pt>
    <dgm:pt modelId="{9E5F7AA9-29C4-4ABE-A159-231ED916125C}" type="pres">
      <dgm:prSet presAssocID="{82E03E4F-5FA4-450C-AEFB-545F639167E1}" presName="thickLine" presStyleLbl="alignNode1" presStyleIdx="1" presStyleCnt="4"/>
      <dgm:spPr/>
    </dgm:pt>
    <dgm:pt modelId="{97D81E49-51F1-490C-9147-2F8941FA9925}" type="pres">
      <dgm:prSet presAssocID="{82E03E4F-5FA4-450C-AEFB-545F639167E1}" presName="horz1" presStyleCnt="0"/>
      <dgm:spPr/>
    </dgm:pt>
    <dgm:pt modelId="{1510F4D5-05EA-4346-8F40-6F779661B99C}" type="pres">
      <dgm:prSet presAssocID="{82E03E4F-5FA4-450C-AEFB-545F639167E1}" presName="tx1" presStyleLbl="revTx" presStyleIdx="1" presStyleCnt="4"/>
      <dgm:spPr/>
    </dgm:pt>
    <dgm:pt modelId="{8C6B560A-0173-48CD-877F-EF3D32F80688}" type="pres">
      <dgm:prSet presAssocID="{82E03E4F-5FA4-450C-AEFB-545F639167E1}" presName="vert1" presStyleCnt="0"/>
      <dgm:spPr/>
    </dgm:pt>
    <dgm:pt modelId="{414B8919-6395-4084-94B9-9782364B66A2}" type="pres">
      <dgm:prSet presAssocID="{089A0453-AE1E-450B-A2E9-7D0282A6CAEE}" presName="thickLine" presStyleLbl="alignNode1" presStyleIdx="2" presStyleCnt="4"/>
      <dgm:spPr/>
    </dgm:pt>
    <dgm:pt modelId="{8AD96ED0-4F66-4F40-A114-7FD62618E72D}" type="pres">
      <dgm:prSet presAssocID="{089A0453-AE1E-450B-A2E9-7D0282A6CAEE}" presName="horz1" presStyleCnt="0"/>
      <dgm:spPr/>
    </dgm:pt>
    <dgm:pt modelId="{6AFBDFF7-4607-4178-A02C-B412D5E61406}" type="pres">
      <dgm:prSet presAssocID="{089A0453-AE1E-450B-A2E9-7D0282A6CAEE}" presName="tx1" presStyleLbl="revTx" presStyleIdx="2" presStyleCnt="4"/>
      <dgm:spPr/>
    </dgm:pt>
    <dgm:pt modelId="{76A3F12C-AAB0-49B1-AD7D-C6FDBB71E08A}" type="pres">
      <dgm:prSet presAssocID="{089A0453-AE1E-450B-A2E9-7D0282A6CAEE}" presName="vert1" presStyleCnt="0"/>
      <dgm:spPr/>
    </dgm:pt>
    <dgm:pt modelId="{C3543332-B07C-4C2D-9C0E-8E027CBDC5A8}" type="pres">
      <dgm:prSet presAssocID="{2CF6A268-5640-47A1-91B1-8721310AF4D7}" presName="thickLine" presStyleLbl="alignNode1" presStyleIdx="3" presStyleCnt="4"/>
      <dgm:spPr/>
    </dgm:pt>
    <dgm:pt modelId="{226076D8-0DB6-4969-B5EC-DE90E5A5A059}" type="pres">
      <dgm:prSet presAssocID="{2CF6A268-5640-47A1-91B1-8721310AF4D7}" presName="horz1" presStyleCnt="0"/>
      <dgm:spPr/>
    </dgm:pt>
    <dgm:pt modelId="{74542DC2-BD0B-4FAA-AFF0-E9EF4E6978C4}" type="pres">
      <dgm:prSet presAssocID="{2CF6A268-5640-47A1-91B1-8721310AF4D7}" presName="tx1" presStyleLbl="revTx" presStyleIdx="3" presStyleCnt="4"/>
      <dgm:spPr/>
    </dgm:pt>
    <dgm:pt modelId="{1EC55A87-7646-48F3-862A-80B52F41C88A}" type="pres">
      <dgm:prSet presAssocID="{2CF6A268-5640-47A1-91B1-8721310AF4D7}" presName="vert1" presStyleCnt="0"/>
      <dgm:spPr/>
    </dgm:pt>
  </dgm:ptLst>
  <dgm:cxnLst>
    <dgm:cxn modelId="{C83E0F17-2DB9-408C-B4F9-564774B783AA}" srcId="{95D3F41B-08F3-4118-A6E8-62D80360C9FE}" destId="{82E03E4F-5FA4-450C-AEFB-545F639167E1}" srcOrd="1" destOrd="0" parTransId="{C327702C-CBB8-49C0-89CF-4B2C3B0E384B}" sibTransId="{23226EF4-4223-41C4-BB65-BF1886EE48EF}"/>
    <dgm:cxn modelId="{9DBF6622-D717-48D8-BF65-A8E662B2AF1A}" type="presOf" srcId="{95D3F41B-08F3-4118-A6E8-62D80360C9FE}" destId="{44A1081D-EE0B-4C43-9579-619FF74B28AF}" srcOrd="0" destOrd="0" presId="urn:microsoft.com/office/officeart/2008/layout/LinedList"/>
    <dgm:cxn modelId="{7B9A585E-AB13-4FBF-82AE-FDB6B059A04C}" srcId="{95D3F41B-08F3-4118-A6E8-62D80360C9FE}" destId="{2CF6A268-5640-47A1-91B1-8721310AF4D7}" srcOrd="3" destOrd="0" parTransId="{E66C1B8A-3150-4C69-A4C9-8F986662B8F0}" sibTransId="{11BC663B-FB80-4DA9-8368-7C7977F1D4C5}"/>
    <dgm:cxn modelId="{309FEA64-43D4-45BB-8B8C-9E232F070037}" srcId="{95D3F41B-08F3-4118-A6E8-62D80360C9FE}" destId="{C04EEF5B-5F36-425C-A878-58EC183D06F7}" srcOrd="0" destOrd="0" parTransId="{DF150E2F-B800-4FA7-B40F-E44975F2CF81}" sibTransId="{08EEED7B-3520-44CB-8BB9-93AD6422FA8A}"/>
    <dgm:cxn modelId="{A95CFB59-B3EE-4284-94FE-53CE0837BD64}" type="presOf" srcId="{82E03E4F-5FA4-450C-AEFB-545F639167E1}" destId="{1510F4D5-05EA-4346-8F40-6F779661B99C}" srcOrd="0" destOrd="0" presId="urn:microsoft.com/office/officeart/2008/layout/LinedList"/>
    <dgm:cxn modelId="{64F300B7-C374-4CB5-A74A-EA27570F0081}" type="presOf" srcId="{089A0453-AE1E-450B-A2E9-7D0282A6CAEE}" destId="{6AFBDFF7-4607-4178-A02C-B412D5E61406}" srcOrd="0" destOrd="0" presId="urn:microsoft.com/office/officeart/2008/layout/LinedList"/>
    <dgm:cxn modelId="{80DE2FC0-68FD-4058-AB0E-FBF460BB946D}" type="presOf" srcId="{2CF6A268-5640-47A1-91B1-8721310AF4D7}" destId="{74542DC2-BD0B-4FAA-AFF0-E9EF4E6978C4}" srcOrd="0" destOrd="0" presId="urn:microsoft.com/office/officeart/2008/layout/LinedList"/>
    <dgm:cxn modelId="{614D15E7-B2E2-4A52-B56C-22741C02E483}" srcId="{95D3F41B-08F3-4118-A6E8-62D80360C9FE}" destId="{089A0453-AE1E-450B-A2E9-7D0282A6CAEE}" srcOrd="2" destOrd="0" parTransId="{178CA72A-A22C-42EE-B973-5AF4A1FF0C50}" sibTransId="{0EB52081-38D7-4472-861B-D5CDD9C31579}"/>
    <dgm:cxn modelId="{584E8AF3-5635-4137-92A3-49A26BFF21C6}" type="presOf" srcId="{C04EEF5B-5F36-425C-A878-58EC183D06F7}" destId="{201E79B1-D44D-4630-B645-2587046A9574}" srcOrd="0" destOrd="0" presId="urn:microsoft.com/office/officeart/2008/layout/LinedList"/>
    <dgm:cxn modelId="{1908DF3F-5B27-491B-8D56-6177D0156EEB}" type="presParOf" srcId="{44A1081D-EE0B-4C43-9579-619FF74B28AF}" destId="{4361CB86-0EB8-44A4-83CF-84BC5F419BE7}" srcOrd="0" destOrd="0" presId="urn:microsoft.com/office/officeart/2008/layout/LinedList"/>
    <dgm:cxn modelId="{1874BC00-E72A-4C24-9EC7-F2CAB30818F8}" type="presParOf" srcId="{44A1081D-EE0B-4C43-9579-619FF74B28AF}" destId="{C09FAE05-C6CE-4651-867E-844D34CDBDFF}" srcOrd="1" destOrd="0" presId="urn:microsoft.com/office/officeart/2008/layout/LinedList"/>
    <dgm:cxn modelId="{ED343FED-C2C8-4924-A418-52D449613FA1}" type="presParOf" srcId="{C09FAE05-C6CE-4651-867E-844D34CDBDFF}" destId="{201E79B1-D44D-4630-B645-2587046A9574}" srcOrd="0" destOrd="0" presId="urn:microsoft.com/office/officeart/2008/layout/LinedList"/>
    <dgm:cxn modelId="{BAA32119-29F7-471E-81EE-AE1273FECB4D}" type="presParOf" srcId="{C09FAE05-C6CE-4651-867E-844D34CDBDFF}" destId="{9D928843-6469-4A9D-BC37-8677E62C3496}" srcOrd="1" destOrd="0" presId="urn:microsoft.com/office/officeart/2008/layout/LinedList"/>
    <dgm:cxn modelId="{B46CF4A2-FD77-4DB1-B16F-00FF7FB3E8DB}" type="presParOf" srcId="{44A1081D-EE0B-4C43-9579-619FF74B28AF}" destId="{9E5F7AA9-29C4-4ABE-A159-231ED916125C}" srcOrd="2" destOrd="0" presId="urn:microsoft.com/office/officeart/2008/layout/LinedList"/>
    <dgm:cxn modelId="{4C55B2D9-20F5-46E4-9A7F-F77C1AC7C2BF}" type="presParOf" srcId="{44A1081D-EE0B-4C43-9579-619FF74B28AF}" destId="{97D81E49-51F1-490C-9147-2F8941FA9925}" srcOrd="3" destOrd="0" presId="urn:microsoft.com/office/officeart/2008/layout/LinedList"/>
    <dgm:cxn modelId="{F0A44947-8338-4BA3-AB92-FBE2915B5389}" type="presParOf" srcId="{97D81E49-51F1-490C-9147-2F8941FA9925}" destId="{1510F4D5-05EA-4346-8F40-6F779661B99C}" srcOrd="0" destOrd="0" presId="urn:microsoft.com/office/officeart/2008/layout/LinedList"/>
    <dgm:cxn modelId="{FCE4EA0E-E425-4917-9837-F17423709080}" type="presParOf" srcId="{97D81E49-51F1-490C-9147-2F8941FA9925}" destId="{8C6B560A-0173-48CD-877F-EF3D32F80688}" srcOrd="1" destOrd="0" presId="urn:microsoft.com/office/officeart/2008/layout/LinedList"/>
    <dgm:cxn modelId="{400C6AAB-3D41-46ED-955C-C7F2F2014EFC}" type="presParOf" srcId="{44A1081D-EE0B-4C43-9579-619FF74B28AF}" destId="{414B8919-6395-4084-94B9-9782364B66A2}" srcOrd="4" destOrd="0" presId="urn:microsoft.com/office/officeart/2008/layout/LinedList"/>
    <dgm:cxn modelId="{A66A81B3-553F-4B5D-95E9-D992F48F90B4}" type="presParOf" srcId="{44A1081D-EE0B-4C43-9579-619FF74B28AF}" destId="{8AD96ED0-4F66-4F40-A114-7FD62618E72D}" srcOrd="5" destOrd="0" presId="urn:microsoft.com/office/officeart/2008/layout/LinedList"/>
    <dgm:cxn modelId="{59D745C2-8E8F-4151-99D8-3CE87817F043}" type="presParOf" srcId="{8AD96ED0-4F66-4F40-A114-7FD62618E72D}" destId="{6AFBDFF7-4607-4178-A02C-B412D5E61406}" srcOrd="0" destOrd="0" presId="urn:microsoft.com/office/officeart/2008/layout/LinedList"/>
    <dgm:cxn modelId="{310ABDD1-7215-4203-8A55-61A6C05AC0E1}" type="presParOf" srcId="{8AD96ED0-4F66-4F40-A114-7FD62618E72D}" destId="{76A3F12C-AAB0-49B1-AD7D-C6FDBB71E08A}" srcOrd="1" destOrd="0" presId="urn:microsoft.com/office/officeart/2008/layout/LinedList"/>
    <dgm:cxn modelId="{70E8B85F-47CC-47FC-AE61-689190CC9317}" type="presParOf" srcId="{44A1081D-EE0B-4C43-9579-619FF74B28AF}" destId="{C3543332-B07C-4C2D-9C0E-8E027CBDC5A8}" srcOrd="6" destOrd="0" presId="urn:microsoft.com/office/officeart/2008/layout/LinedList"/>
    <dgm:cxn modelId="{55AB16E0-AC87-4C07-AEEF-7B97B6E29324}" type="presParOf" srcId="{44A1081D-EE0B-4C43-9579-619FF74B28AF}" destId="{226076D8-0DB6-4969-B5EC-DE90E5A5A059}" srcOrd="7" destOrd="0" presId="urn:microsoft.com/office/officeart/2008/layout/LinedList"/>
    <dgm:cxn modelId="{A5932AB1-7BA5-416D-8873-2EA2C658CB77}" type="presParOf" srcId="{226076D8-0DB6-4969-B5EC-DE90E5A5A059}" destId="{74542DC2-BD0B-4FAA-AFF0-E9EF4E6978C4}" srcOrd="0" destOrd="0" presId="urn:microsoft.com/office/officeart/2008/layout/LinedList"/>
    <dgm:cxn modelId="{0D35844E-EEEA-45E6-B426-1489747749B2}" type="presParOf" srcId="{226076D8-0DB6-4969-B5EC-DE90E5A5A059}" destId="{1EC55A87-7646-48F3-862A-80B52F41C8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B3A46-01C3-4022-9B9E-73960DE911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2E4971-473C-4211-941E-9DA73560E102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323 new families (children and parents/carers)</a:t>
          </a:r>
          <a:endParaRPr lang="en-GB" sz="2400" dirty="0">
            <a:solidFill>
              <a:srgbClr val="002060"/>
            </a:solidFill>
          </a:endParaRPr>
        </a:p>
      </dgm:t>
    </dgm:pt>
    <dgm:pt modelId="{74100F1E-D7AA-4317-8D4C-814D3BED542D}" type="parTrans" cxnId="{7E20447E-639E-4C45-A84D-5C4DDAE91793}">
      <dgm:prSet/>
      <dgm:spPr/>
      <dgm:t>
        <a:bodyPr/>
        <a:lstStyle/>
        <a:p>
          <a:endParaRPr lang="en-GB"/>
        </a:p>
      </dgm:t>
    </dgm:pt>
    <dgm:pt modelId="{2A6C042C-CF1C-40CA-A02C-1686A88AFC9E}" type="sibTrans" cxnId="{7E20447E-639E-4C45-A84D-5C4DDAE91793}">
      <dgm:prSet/>
      <dgm:spPr/>
      <dgm:t>
        <a:bodyPr/>
        <a:lstStyle/>
        <a:p>
          <a:endParaRPr lang="en-GB"/>
        </a:p>
      </dgm:t>
    </dgm:pt>
    <dgm:pt modelId="{1B4D5653-8B07-44F6-B820-A7679B6EEFEB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700+ returning families (children and parents/carers)</a:t>
          </a:r>
          <a:endParaRPr lang="en-GB" sz="2400" dirty="0">
            <a:solidFill>
              <a:srgbClr val="002060"/>
            </a:solidFill>
          </a:endParaRPr>
        </a:p>
      </dgm:t>
    </dgm:pt>
    <dgm:pt modelId="{26241844-4B4B-49FD-B321-071D6D265859}" type="parTrans" cxnId="{8E5F6BC3-22E6-4C06-8BEE-FDF9B3641F0E}">
      <dgm:prSet/>
      <dgm:spPr/>
      <dgm:t>
        <a:bodyPr/>
        <a:lstStyle/>
        <a:p>
          <a:endParaRPr lang="en-GB"/>
        </a:p>
      </dgm:t>
    </dgm:pt>
    <dgm:pt modelId="{EEF6472E-FABE-41B1-AD27-37F12CA9A5C8}" type="sibTrans" cxnId="{8E5F6BC3-22E6-4C06-8BEE-FDF9B3641F0E}">
      <dgm:prSet/>
      <dgm:spPr/>
      <dgm:t>
        <a:bodyPr/>
        <a:lstStyle/>
        <a:p>
          <a:endParaRPr lang="en-GB"/>
        </a:p>
      </dgm:t>
    </dgm:pt>
    <dgm:pt modelId="{1103433D-5E1E-48E9-9CCC-87754916827C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How beneficial is the service – 9.8</a:t>
          </a:r>
          <a:endParaRPr lang="en-GB" sz="2400" dirty="0">
            <a:solidFill>
              <a:srgbClr val="002060"/>
            </a:solidFill>
          </a:endParaRPr>
        </a:p>
      </dgm:t>
    </dgm:pt>
    <dgm:pt modelId="{9086F77D-FD1B-4D11-B74D-7CF585A563CE}" type="parTrans" cxnId="{7A5E0D93-33B6-4D78-99B2-0D85DF73756E}">
      <dgm:prSet/>
      <dgm:spPr/>
      <dgm:t>
        <a:bodyPr/>
        <a:lstStyle/>
        <a:p>
          <a:endParaRPr lang="en-GB"/>
        </a:p>
      </dgm:t>
    </dgm:pt>
    <dgm:pt modelId="{9A320F38-9489-4BE5-9588-580311490868}" type="sibTrans" cxnId="{7A5E0D93-33B6-4D78-99B2-0D85DF73756E}">
      <dgm:prSet/>
      <dgm:spPr/>
      <dgm:t>
        <a:bodyPr/>
        <a:lstStyle/>
        <a:p>
          <a:endParaRPr lang="en-GB"/>
        </a:p>
      </dgm:t>
    </dgm:pt>
    <dgm:pt modelId="{3CB2F3CC-05D5-4A68-8E2B-8088D2B067D6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Confidence increased by 3.3</a:t>
          </a:r>
          <a:endParaRPr lang="en-GB" sz="2400" dirty="0">
            <a:solidFill>
              <a:srgbClr val="002060"/>
            </a:solidFill>
          </a:endParaRPr>
        </a:p>
      </dgm:t>
    </dgm:pt>
    <dgm:pt modelId="{ADDD9EDA-1991-48DB-BB8A-09E1D5E26CCE}" type="parTrans" cxnId="{41AC3517-3349-45B6-829E-E0494AA1DA74}">
      <dgm:prSet/>
      <dgm:spPr/>
      <dgm:t>
        <a:bodyPr/>
        <a:lstStyle/>
        <a:p>
          <a:endParaRPr lang="en-GB"/>
        </a:p>
      </dgm:t>
    </dgm:pt>
    <dgm:pt modelId="{76919BA3-96C9-4A27-8257-B6C61E707D75}" type="sibTrans" cxnId="{41AC3517-3349-45B6-829E-E0494AA1DA74}">
      <dgm:prSet/>
      <dgm:spPr/>
      <dgm:t>
        <a:bodyPr/>
        <a:lstStyle/>
        <a:p>
          <a:endParaRPr lang="en-GB"/>
        </a:p>
      </dgm:t>
    </dgm:pt>
    <dgm:pt modelId="{B2284186-D286-4890-AAF9-F19704940469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100% would return</a:t>
          </a:r>
          <a:endParaRPr lang="en-GB" sz="2400" dirty="0">
            <a:solidFill>
              <a:srgbClr val="002060"/>
            </a:solidFill>
          </a:endParaRPr>
        </a:p>
      </dgm:t>
    </dgm:pt>
    <dgm:pt modelId="{7FF13ECA-91D3-453C-88BE-6590BBF4F6DE}" type="parTrans" cxnId="{675689CF-C2E9-4FBE-857A-C8C77DF3F54A}">
      <dgm:prSet/>
      <dgm:spPr/>
      <dgm:t>
        <a:bodyPr/>
        <a:lstStyle/>
        <a:p>
          <a:endParaRPr lang="en-GB"/>
        </a:p>
      </dgm:t>
    </dgm:pt>
    <dgm:pt modelId="{B1E59945-4CCA-4D03-87F2-62581CC6593C}" type="sibTrans" cxnId="{675689CF-C2E9-4FBE-857A-C8C77DF3F54A}">
      <dgm:prSet/>
      <dgm:spPr/>
      <dgm:t>
        <a:bodyPr/>
        <a:lstStyle/>
        <a:p>
          <a:endParaRPr lang="en-GB"/>
        </a:p>
      </dgm:t>
    </dgm:pt>
    <dgm:pt modelId="{B75B3D8B-9BEE-4FFC-B998-F59969062A08}" type="pres">
      <dgm:prSet presAssocID="{656B3A46-01C3-4022-9B9E-73960DE911E6}" presName="vert0" presStyleCnt="0">
        <dgm:presLayoutVars>
          <dgm:dir/>
          <dgm:animOne val="branch"/>
          <dgm:animLvl val="lvl"/>
        </dgm:presLayoutVars>
      </dgm:prSet>
      <dgm:spPr/>
    </dgm:pt>
    <dgm:pt modelId="{4F7E8A2D-4A60-4F01-B99A-ED4B00EEC956}" type="pres">
      <dgm:prSet presAssocID="{8C2E4971-473C-4211-941E-9DA73560E102}" presName="thickLine" presStyleLbl="alignNode1" presStyleIdx="0" presStyleCnt="5"/>
      <dgm:spPr/>
    </dgm:pt>
    <dgm:pt modelId="{7FCF292A-6AC0-4C98-80EA-4016E733D645}" type="pres">
      <dgm:prSet presAssocID="{8C2E4971-473C-4211-941E-9DA73560E102}" presName="horz1" presStyleCnt="0"/>
      <dgm:spPr/>
    </dgm:pt>
    <dgm:pt modelId="{F674C456-560A-47DB-8FFF-17BEC2323C42}" type="pres">
      <dgm:prSet presAssocID="{8C2E4971-473C-4211-941E-9DA73560E102}" presName="tx1" presStyleLbl="revTx" presStyleIdx="0" presStyleCnt="5"/>
      <dgm:spPr/>
    </dgm:pt>
    <dgm:pt modelId="{2AB96D0D-66FD-48A8-9B15-4EB8830D08C4}" type="pres">
      <dgm:prSet presAssocID="{8C2E4971-473C-4211-941E-9DA73560E102}" presName="vert1" presStyleCnt="0"/>
      <dgm:spPr/>
    </dgm:pt>
    <dgm:pt modelId="{417678A5-D671-4FD7-AE2A-90945A8E7DC5}" type="pres">
      <dgm:prSet presAssocID="{1B4D5653-8B07-44F6-B820-A7679B6EEFEB}" presName="thickLine" presStyleLbl="alignNode1" presStyleIdx="1" presStyleCnt="5"/>
      <dgm:spPr/>
    </dgm:pt>
    <dgm:pt modelId="{537E19D0-9710-4E71-BC71-CD9F73178F1A}" type="pres">
      <dgm:prSet presAssocID="{1B4D5653-8B07-44F6-B820-A7679B6EEFEB}" presName="horz1" presStyleCnt="0"/>
      <dgm:spPr/>
    </dgm:pt>
    <dgm:pt modelId="{E2EDF8D5-A75E-4237-99CC-F259B0CAEA92}" type="pres">
      <dgm:prSet presAssocID="{1B4D5653-8B07-44F6-B820-A7679B6EEFEB}" presName="tx1" presStyleLbl="revTx" presStyleIdx="1" presStyleCnt="5"/>
      <dgm:spPr/>
    </dgm:pt>
    <dgm:pt modelId="{CC21F171-17CC-455D-B996-10181C49A2D8}" type="pres">
      <dgm:prSet presAssocID="{1B4D5653-8B07-44F6-B820-A7679B6EEFEB}" presName="vert1" presStyleCnt="0"/>
      <dgm:spPr/>
    </dgm:pt>
    <dgm:pt modelId="{343B9A47-2A87-49E6-9EB0-D2BEC3BB6C39}" type="pres">
      <dgm:prSet presAssocID="{1103433D-5E1E-48E9-9CCC-87754916827C}" presName="thickLine" presStyleLbl="alignNode1" presStyleIdx="2" presStyleCnt="5"/>
      <dgm:spPr/>
    </dgm:pt>
    <dgm:pt modelId="{1C401197-A140-4819-9C23-3271EB899C38}" type="pres">
      <dgm:prSet presAssocID="{1103433D-5E1E-48E9-9CCC-87754916827C}" presName="horz1" presStyleCnt="0"/>
      <dgm:spPr/>
    </dgm:pt>
    <dgm:pt modelId="{6837253D-0F0F-4013-A61F-FDE033E8DFD2}" type="pres">
      <dgm:prSet presAssocID="{1103433D-5E1E-48E9-9CCC-87754916827C}" presName="tx1" presStyleLbl="revTx" presStyleIdx="2" presStyleCnt="5"/>
      <dgm:spPr/>
    </dgm:pt>
    <dgm:pt modelId="{8B8352F6-3470-4A34-84CB-37300C7CD6F1}" type="pres">
      <dgm:prSet presAssocID="{1103433D-5E1E-48E9-9CCC-87754916827C}" presName="vert1" presStyleCnt="0"/>
      <dgm:spPr/>
    </dgm:pt>
    <dgm:pt modelId="{0B58D1B9-EE37-40F9-826C-D25558509ACB}" type="pres">
      <dgm:prSet presAssocID="{3CB2F3CC-05D5-4A68-8E2B-8088D2B067D6}" presName="thickLine" presStyleLbl="alignNode1" presStyleIdx="3" presStyleCnt="5"/>
      <dgm:spPr/>
    </dgm:pt>
    <dgm:pt modelId="{C1F3C5A4-CC2D-4E78-838C-AA6385FFF190}" type="pres">
      <dgm:prSet presAssocID="{3CB2F3CC-05D5-4A68-8E2B-8088D2B067D6}" presName="horz1" presStyleCnt="0"/>
      <dgm:spPr/>
    </dgm:pt>
    <dgm:pt modelId="{B7B014BA-55F6-4D0C-8395-FE05F7264FA3}" type="pres">
      <dgm:prSet presAssocID="{3CB2F3CC-05D5-4A68-8E2B-8088D2B067D6}" presName="tx1" presStyleLbl="revTx" presStyleIdx="3" presStyleCnt="5"/>
      <dgm:spPr/>
    </dgm:pt>
    <dgm:pt modelId="{9F8D2C6E-D082-4291-8546-D0FAEAA52966}" type="pres">
      <dgm:prSet presAssocID="{3CB2F3CC-05D5-4A68-8E2B-8088D2B067D6}" presName="vert1" presStyleCnt="0"/>
      <dgm:spPr/>
    </dgm:pt>
    <dgm:pt modelId="{25433F32-E3BB-4341-A23E-F881BBF3EBE0}" type="pres">
      <dgm:prSet presAssocID="{B2284186-D286-4890-AAF9-F19704940469}" presName="thickLine" presStyleLbl="alignNode1" presStyleIdx="4" presStyleCnt="5"/>
      <dgm:spPr/>
    </dgm:pt>
    <dgm:pt modelId="{5D2245F8-5F97-4270-B155-1C2CB1018F4A}" type="pres">
      <dgm:prSet presAssocID="{B2284186-D286-4890-AAF9-F19704940469}" presName="horz1" presStyleCnt="0"/>
      <dgm:spPr/>
    </dgm:pt>
    <dgm:pt modelId="{88252C11-3028-41E6-9C05-91B10612B2DC}" type="pres">
      <dgm:prSet presAssocID="{B2284186-D286-4890-AAF9-F19704940469}" presName="tx1" presStyleLbl="revTx" presStyleIdx="4" presStyleCnt="5"/>
      <dgm:spPr/>
    </dgm:pt>
    <dgm:pt modelId="{DC085DDC-DC79-4B78-9A9A-0FCE1AAAFBE9}" type="pres">
      <dgm:prSet presAssocID="{B2284186-D286-4890-AAF9-F19704940469}" presName="vert1" presStyleCnt="0"/>
      <dgm:spPr/>
    </dgm:pt>
  </dgm:ptLst>
  <dgm:cxnLst>
    <dgm:cxn modelId="{41AC3517-3349-45B6-829E-E0494AA1DA74}" srcId="{656B3A46-01C3-4022-9B9E-73960DE911E6}" destId="{3CB2F3CC-05D5-4A68-8E2B-8088D2B067D6}" srcOrd="3" destOrd="0" parTransId="{ADDD9EDA-1991-48DB-BB8A-09E1D5E26CCE}" sibTransId="{76919BA3-96C9-4A27-8257-B6C61E707D75}"/>
    <dgm:cxn modelId="{CE32D151-1630-4D99-B8DE-1D3B36D6F792}" type="presOf" srcId="{8C2E4971-473C-4211-941E-9DA73560E102}" destId="{F674C456-560A-47DB-8FFF-17BEC2323C42}" srcOrd="0" destOrd="0" presId="urn:microsoft.com/office/officeart/2008/layout/LinedList"/>
    <dgm:cxn modelId="{D56C7E75-0797-4B60-A134-C8EC58F67F38}" type="presOf" srcId="{3CB2F3CC-05D5-4A68-8E2B-8088D2B067D6}" destId="{B7B014BA-55F6-4D0C-8395-FE05F7264FA3}" srcOrd="0" destOrd="0" presId="urn:microsoft.com/office/officeart/2008/layout/LinedList"/>
    <dgm:cxn modelId="{7E20447E-639E-4C45-A84D-5C4DDAE91793}" srcId="{656B3A46-01C3-4022-9B9E-73960DE911E6}" destId="{8C2E4971-473C-4211-941E-9DA73560E102}" srcOrd="0" destOrd="0" parTransId="{74100F1E-D7AA-4317-8D4C-814D3BED542D}" sibTransId="{2A6C042C-CF1C-40CA-A02C-1686A88AFC9E}"/>
    <dgm:cxn modelId="{7A5E0D93-33B6-4D78-99B2-0D85DF73756E}" srcId="{656B3A46-01C3-4022-9B9E-73960DE911E6}" destId="{1103433D-5E1E-48E9-9CCC-87754916827C}" srcOrd="2" destOrd="0" parTransId="{9086F77D-FD1B-4D11-B74D-7CF585A563CE}" sibTransId="{9A320F38-9489-4BE5-9588-580311490868}"/>
    <dgm:cxn modelId="{0673F9A9-8B60-4E5E-B17C-0B29936E928A}" type="presOf" srcId="{B2284186-D286-4890-AAF9-F19704940469}" destId="{88252C11-3028-41E6-9C05-91B10612B2DC}" srcOrd="0" destOrd="0" presId="urn:microsoft.com/office/officeart/2008/layout/LinedList"/>
    <dgm:cxn modelId="{8E5F6BC3-22E6-4C06-8BEE-FDF9B3641F0E}" srcId="{656B3A46-01C3-4022-9B9E-73960DE911E6}" destId="{1B4D5653-8B07-44F6-B820-A7679B6EEFEB}" srcOrd="1" destOrd="0" parTransId="{26241844-4B4B-49FD-B321-071D6D265859}" sibTransId="{EEF6472E-FABE-41B1-AD27-37F12CA9A5C8}"/>
    <dgm:cxn modelId="{675689CF-C2E9-4FBE-857A-C8C77DF3F54A}" srcId="{656B3A46-01C3-4022-9B9E-73960DE911E6}" destId="{B2284186-D286-4890-AAF9-F19704940469}" srcOrd="4" destOrd="0" parTransId="{7FF13ECA-91D3-453C-88BE-6590BBF4F6DE}" sibTransId="{B1E59945-4CCA-4D03-87F2-62581CC6593C}"/>
    <dgm:cxn modelId="{544315E6-374B-49B4-ABBF-29DCD4CFF9B8}" type="presOf" srcId="{656B3A46-01C3-4022-9B9E-73960DE911E6}" destId="{B75B3D8B-9BEE-4FFC-B998-F59969062A08}" srcOrd="0" destOrd="0" presId="urn:microsoft.com/office/officeart/2008/layout/LinedList"/>
    <dgm:cxn modelId="{139E3EE6-2CFF-474A-AF83-8A7C0937E11D}" type="presOf" srcId="{1103433D-5E1E-48E9-9CCC-87754916827C}" destId="{6837253D-0F0F-4013-A61F-FDE033E8DFD2}" srcOrd="0" destOrd="0" presId="urn:microsoft.com/office/officeart/2008/layout/LinedList"/>
    <dgm:cxn modelId="{13F4AEF5-05BF-4659-B569-596B5666E538}" type="presOf" srcId="{1B4D5653-8B07-44F6-B820-A7679B6EEFEB}" destId="{E2EDF8D5-A75E-4237-99CC-F259B0CAEA92}" srcOrd="0" destOrd="0" presId="urn:microsoft.com/office/officeart/2008/layout/LinedList"/>
    <dgm:cxn modelId="{7BA8CE3D-2229-4118-B718-8291B7E1E1FF}" type="presParOf" srcId="{B75B3D8B-9BEE-4FFC-B998-F59969062A08}" destId="{4F7E8A2D-4A60-4F01-B99A-ED4B00EEC956}" srcOrd="0" destOrd="0" presId="urn:microsoft.com/office/officeart/2008/layout/LinedList"/>
    <dgm:cxn modelId="{824FA225-1D77-45AE-A1CA-ADBE77053EA7}" type="presParOf" srcId="{B75B3D8B-9BEE-4FFC-B998-F59969062A08}" destId="{7FCF292A-6AC0-4C98-80EA-4016E733D645}" srcOrd="1" destOrd="0" presId="urn:microsoft.com/office/officeart/2008/layout/LinedList"/>
    <dgm:cxn modelId="{75827EB7-6F91-443B-82CE-2EA49DC0F8D7}" type="presParOf" srcId="{7FCF292A-6AC0-4C98-80EA-4016E733D645}" destId="{F674C456-560A-47DB-8FFF-17BEC2323C42}" srcOrd="0" destOrd="0" presId="urn:microsoft.com/office/officeart/2008/layout/LinedList"/>
    <dgm:cxn modelId="{2C57CC92-011F-4A0E-AC41-EFE4572C0907}" type="presParOf" srcId="{7FCF292A-6AC0-4C98-80EA-4016E733D645}" destId="{2AB96D0D-66FD-48A8-9B15-4EB8830D08C4}" srcOrd="1" destOrd="0" presId="urn:microsoft.com/office/officeart/2008/layout/LinedList"/>
    <dgm:cxn modelId="{0224301B-0C59-4864-B157-715BD3D945B5}" type="presParOf" srcId="{B75B3D8B-9BEE-4FFC-B998-F59969062A08}" destId="{417678A5-D671-4FD7-AE2A-90945A8E7DC5}" srcOrd="2" destOrd="0" presId="urn:microsoft.com/office/officeart/2008/layout/LinedList"/>
    <dgm:cxn modelId="{E0A89EAA-DD74-4AFD-BB34-4614B6F18276}" type="presParOf" srcId="{B75B3D8B-9BEE-4FFC-B998-F59969062A08}" destId="{537E19D0-9710-4E71-BC71-CD9F73178F1A}" srcOrd="3" destOrd="0" presId="urn:microsoft.com/office/officeart/2008/layout/LinedList"/>
    <dgm:cxn modelId="{30064548-5A77-4D5B-AB67-41D4518BD09C}" type="presParOf" srcId="{537E19D0-9710-4E71-BC71-CD9F73178F1A}" destId="{E2EDF8D5-A75E-4237-99CC-F259B0CAEA92}" srcOrd="0" destOrd="0" presId="urn:microsoft.com/office/officeart/2008/layout/LinedList"/>
    <dgm:cxn modelId="{0E275CD1-C169-4E88-BAF2-12D7BD099670}" type="presParOf" srcId="{537E19D0-9710-4E71-BC71-CD9F73178F1A}" destId="{CC21F171-17CC-455D-B996-10181C49A2D8}" srcOrd="1" destOrd="0" presId="urn:microsoft.com/office/officeart/2008/layout/LinedList"/>
    <dgm:cxn modelId="{7A458867-0392-4FA8-A36B-4C26409952E2}" type="presParOf" srcId="{B75B3D8B-9BEE-4FFC-B998-F59969062A08}" destId="{343B9A47-2A87-49E6-9EB0-D2BEC3BB6C39}" srcOrd="4" destOrd="0" presId="urn:microsoft.com/office/officeart/2008/layout/LinedList"/>
    <dgm:cxn modelId="{C85193D2-73B2-46D7-B5E3-BE9D083BDB11}" type="presParOf" srcId="{B75B3D8B-9BEE-4FFC-B998-F59969062A08}" destId="{1C401197-A140-4819-9C23-3271EB899C38}" srcOrd="5" destOrd="0" presId="urn:microsoft.com/office/officeart/2008/layout/LinedList"/>
    <dgm:cxn modelId="{2D742F1B-2A28-401C-9770-654EFE9AEBD4}" type="presParOf" srcId="{1C401197-A140-4819-9C23-3271EB899C38}" destId="{6837253D-0F0F-4013-A61F-FDE033E8DFD2}" srcOrd="0" destOrd="0" presId="urn:microsoft.com/office/officeart/2008/layout/LinedList"/>
    <dgm:cxn modelId="{DE3945F2-2064-4C51-8DAD-FB3ABC22F05C}" type="presParOf" srcId="{1C401197-A140-4819-9C23-3271EB899C38}" destId="{8B8352F6-3470-4A34-84CB-37300C7CD6F1}" srcOrd="1" destOrd="0" presId="urn:microsoft.com/office/officeart/2008/layout/LinedList"/>
    <dgm:cxn modelId="{DB62855A-3374-4F4E-B08E-B82782594E91}" type="presParOf" srcId="{B75B3D8B-9BEE-4FFC-B998-F59969062A08}" destId="{0B58D1B9-EE37-40F9-826C-D25558509ACB}" srcOrd="6" destOrd="0" presId="urn:microsoft.com/office/officeart/2008/layout/LinedList"/>
    <dgm:cxn modelId="{2992DEFC-0FA1-4BC6-A074-1D621CB7EF78}" type="presParOf" srcId="{B75B3D8B-9BEE-4FFC-B998-F59969062A08}" destId="{C1F3C5A4-CC2D-4E78-838C-AA6385FFF190}" srcOrd="7" destOrd="0" presId="urn:microsoft.com/office/officeart/2008/layout/LinedList"/>
    <dgm:cxn modelId="{6C2A95B9-D9A8-42BB-9B0B-64B907AFCBFD}" type="presParOf" srcId="{C1F3C5A4-CC2D-4E78-838C-AA6385FFF190}" destId="{B7B014BA-55F6-4D0C-8395-FE05F7264FA3}" srcOrd="0" destOrd="0" presId="urn:microsoft.com/office/officeart/2008/layout/LinedList"/>
    <dgm:cxn modelId="{60FE23EC-182B-44E6-B527-1471D9C58BD1}" type="presParOf" srcId="{C1F3C5A4-CC2D-4E78-838C-AA6385FFF190}" destId="{9F8D2C6E-D082-4291-8546-D0FAEAA52966}" srcOrd="1" destOrd="0" presId="urn:microsoft.com/office/officeart/2008/layout/LinedList"/>
    <dgm:cxn modelId="{ACD578A8-F4B4-47D2-803B-77CE0C7BE61A}" type="presParOf" srcId="{B75B3D8B-9BEE-4FFC-B998-F59969062A08}" destId="{25433F32-E3BB-4341-A23E-F881BBF3EBE0}" srcOrd="8" destOrd="0" presId="urn:microsoft.com/office/officeart/2008/layout/LinedList"/>
    <dgm:cxn modelId="{E20061BA-444F-47EA-A8AE-75936EF99693}" type="presParOf" srcId="{B75B3D8B-9BEE-4FFC-B998-F59969062A08}" destId="{5D2245F8-5F97-4270-B155-1C2CB1018F4A}" srcOrd="9" destOrd="0" presId="urn:microsoft.com/office/officeart/2008/layout/LinedList"/>
    <dgm:cxn modelId="{FDA51B6B-C76F-4A6A-9A56-EE2266D6AA87}" type="presParOf" srcId="{5D2245F8-5F97-4270-B155-1C2CB1018F4A}" destId="{88252C11-3028-41E6-9C05-91B10612B2DC}" srcOrd="0" destOrd="0" presId="urn:microsoft.com/office/officeart/2008/layout/LinedList"/>
    <dgm:cxn modelId="{ADF4F013-3A84-444E-8005-0E385A7960E6}" type="presParOf" srcId="{5D2245F8-5F97-4270-B155-1C2CB1018F4A}" destId="{DC085DDC-DC79-4B78-9A9A-0FCE1AAAFB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1CB86-0EB8-44A4-83CF-84BC5F419BE7}">
      <dsp:nvSpPr>
        <dsp:cNvPr id="0" name=""/>
        <dsp:cNvSpPr/>
      </dsp:nvSpPr>
      <dsp:spPr>
        <a:xfrm>
          <a:off x="0" y="0"/>
          <a:ext cx="5569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E79B1-D44D-4630-B645-2587046A9574}">
      <dsp:nvSpPr>
        <dsp:cNvPr id="0" name=""/>
        <dsp:cNvSpPr/>
      </dsp:nvSpPr>
      <dsp:spPr>
        <a:xfrm>
          <a:off x="0" y="0"/>
          <a:ext cx="556989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Child does not need a diagnosis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0"/>
        <a:ext cx="5569897" cy="1354666"/>
      </dsp:txXfrm>
    </dsp:sp>
    <dsp:sp modelId="{9E5F7AA9-29C4-4ABE-A159-231ED916125C}">
      <dsp:nvSpPr>
        <dsp:cNvPr id="0" name=""/>
        <dsp:cNvSpPr/>
      </dsp:nvSpPr>
      <dsp:spPr>
        <a:xfrm>
          <a:off x="0" y="1354666"/>
          <a:ext cx="5569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0F4D5-05EA-4346-8F40-6F779661B99C}">
      <dsp:nvSpPr>
        <dsp:cNvPr id="0" name=""/>
        <dsp:cNvSpPr/>
      </dsp:nvSpPr>
      <dsp:spPr>
        <a:xfrm>
          <a:off x="0" y="1354666"/>
          <a:ext cx="556989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Emerging characteristics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1354666"/>
        <a:ext cx="5569897" cy="1354666"/>
      </dsp:txXfrm>
    </dsp:sp>
    <dsp:sp modelId="{0DB461E1-DFA6-49A4-83F9-18F001324661}">
      <dsp:nvSpPr>
        <dsp:cNvPr id="0" name=""/>
        <dsp:cNvSpPr/>
      </dsp:nvSpPr>
      <dsp:spPr>
        <a:xfrm>
          <a:off x="0" y="2709333"/>
          <a:ext cx="5569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A0B8-9141-437A-931D-4ED5FFB0D0EF}">
      <dsp:nvSpPr>
        <dsp:cNvPr id="0" name=""/>
        <dsp:cNvSpPr/>
      </dsp:nvSpPr>
      <dsp:spPr>
        <a:xfrm>
          <a:off x="0" y="2709333"/>
          <a:ext cx="556989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Age 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2709333"/>
        <a:ext cx="5569897" cy="1354666"/>
      </dsp:txXfrm>
    </dsp:sp>
    <dsp:sp modelId="{C3543332-B07C-4C2D-9C0E-8E027CBDC5A8}">
      <dsp:nvSpPr>
        <dsp:cNvPr id="0" name=""/>
        <dsp:cNvSpPr/>
      </dsp:nvSpPr>
      <dsp:spPr>
        <a:xfrm>
          <a:off x="0" y="4064000"/>
          <a:ext cx="5569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42DC2-BD0B-4FAA-AFF0-E9EF4E6978C4}">
      <dsp:nvSpPr>
        <dsp:cNvPr id="0" name=""/>
        <dsp:cNvSpPr/>
      </dsp:nvSpPr>
      <dsp:spPr>
        <a:xfrm>
          <a:off x="0" y="4064000"/>
          <a:ext cx="5569897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Drop-In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4064000"/>
        <a:ext cx="5569897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1CB86-0EB8-44A4-83CF-84BC5F419BE7}">
      <dsp:nvSpPr>
        <dsp:cNvPr id="0" name=""/>
        <dsp:cNvSpPr/>
      </dsp:nvSpPr>
      <dsp:spPr>
        <a:xfrm>
          <a:off x="0" y="0"/>
          <a:ext cx="4246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E79B1-D44D-4630-B645-2587046A9574}">
      <dsp:nvSpPr>
        <dsp:cNvPr id="0" name=""/>
        <dsp:cNvSpPr/>
      </dsp:nvSpPr>
      <dsp:spPr>
        <a:xfrm>
          <a:off x="0" y="0"/>
          <a:ext cx="4246252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Child does not need a diagnosis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0"/>
        <a:ext cx="4246252" cy="1354666"/>
      </dsp:txXfrm>
    </dsp:sp>
    <dsp:sp modelId="{9E5F7AA9-29C4-4ABE-A159-231ED916125C}">
      <dsp:nvSpPr>
        <dsp:cNvPr id="0" name=""/>
        <dsp:cNvSpPr/>
      </dsp:nvSpPr>
      <dsp:spPr>
        <a:xfrm>
          <a:off x="0" y="1354666"/>
          <a:ext cx="4246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0F4D5-05EA-4346-8F40-6F779661B99C}">
      <dsp:nvSpPr>
        <dsp:cNvPr id="0" name=""/>
        <dsp:cNvSpPr/>
      </dsp:nvSpPr>
      <dsp:spPr>
        <a:xfrm>
          <a:off x="0" y="1354666"/>
          <a:ext cx="4246252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Age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1354666"/>
        <a:ext cx="4246252" cy="1354666"/>
      </dsp:txXfrm>
    </dsp:sp>
    <dsp:sp modelId="{414B8919-6395-4084-94B9-9782364B66A2}">
      <dsp:nvSpPr>
        <dsp:cNvPr id="0" name=""/>
        <dsp:cNvSpPr/>
      </dsp:nvSpPr>
      <dsp:spPr>
        <a:xfrm>
          <a:off x="0" y="2709333"/>
          <a:ext cx="4246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BDFF7-4607-4178-A02C-B412D5E61406}">
      <dsp:nvSpPr>
        <dsp:cNvPr id="0" name=""/>
        <dsp:cNvSpPr/>
      </dsp:nvSpPr>
      <dsp:spPr>
        <a:xfrm>
          <a:off x="0" y="2709333"/>
          <a:ext cx="4246252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Common Themes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2709333"/>
        <a:ext cx="4246252" cy="1354666"/>
      </dsp:txXfrm>
    </dsp:sp>
    <dsp:sp modelId="{C3543332-B07C-4C2D-9C0E-8E027CBDC5A8}">
      <dsp:nvSpPr>
        <dsp:cNvPr id="0" name=""/>
        <dsp:cNvSpPr/>
      </dsp:nvSpPr>
      <dsp:spPr>
        <a:xfrm>
          <a:off x="0" y="4064000"/>
          <a:ext cx="4246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42DC2-BD0B-4FAA-AFF0-E9EF4E6978C4}">
      <dsp:nvSpPr>
        <dsp:cNvPr id="0" name=""/>
        <dsp:cNvSpPr/>
      </dsp:nvSpPr>
      <dsp:spPr>
        <a:xfrm>
          <a:off x="0" y="4064000"/>
          <a:ext cx="4246252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Bookable Sessions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4064000"/>
        <a:ext cx="4246252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E8A2D-4A60-4F01-B99A-ED4B00EEC956}">
      <dsp:nvSpPr>
        <dsp:cNvPr id="0" name=""/>
        <dsp:cNvSpPr/>
      </dsp:nvSpPr>
      <dsp:spPr>
        <a:xfrm>
          <a:off x="0" y="661"/>
          <a:ext cx="69378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4C456-560A-47DB-8FFF-17BEC2323C42}">
      <dsp:nvSpPr>
        <dsp:cNvPr id="0" name=""/>
        <dsp:cNvSpPr/>
      </dsp:nvSpPr>
      <dsp:spPr>
        <a:xfrm>
          <a:off x="0" y="661"/>
          <a:ext cx="6937831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323 new families (children and parents/carers)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661"/>
        <a:ext cx="6937831" cy="1083468"/>
      </dsp:txXfrm>
    </dsp:sp>
    <dsp:sp modelId="{417678A5-D671-4FD7-AE2A-90945A8E7DC5}">
      <dsp:nvSpPr>
        <dsp:cNvPr id="0" name=""/>
        <dsp:cNvSpPr/>
      </dsp:nvSpPr>
      <dsp:spPr>
        <a:xfrm>
          <a:off x="0" y="1084130"/>
          <a:ext cx="69378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DF8D5-A75E-4237-99CC-F259B0CAEA92}">
      <dsp:nvSpPr>
        <dsp:cNvPr id="0" name=""/>
        <dsp:cNvSpPr/>
      </dsp:nvSpPr>
      <dsp:spPr>
        <a:xfrm>
          <a:off x="0" y="1084130"/>
          <a:ext cx="6937831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700+ returning families (children and parents/carers)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1084130"/>
        <a:ext cx="6937831" cy="1083468"/>
      </dsp:txXfrm>
    </dsp:sp>
    <dsp:sp modelId="{343B9A47-2A87-49E6-9EB0-D2BEC3BB6C39}">
      <dsp:nvSpPr>
        <dsp:cNvPr id="0" name=""/>
        <dsp:cNvSpPr/>
      </dsp:nvSpPr>
      <dsp:spPr>
        <a:xfrm>
          <a:off x="0" y="2167599"/>
          <a:ext cx="69378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253D-0F0F-4013-A61F-FDE033E8DFD2}">
      <dsp:nvSpPr>
        <dsp:cNvPr id="0" name=""/>
        <dsp:cNvSpPr/>
      </dsp:nvSpPr>
      <dsp:spPr>
        <a:xfrm>
          <a:off x="0" y="2167599"/>
          <a:ext cx="6937831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How beneficial is the service – 9.8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2167599"/>
        <a:ext cx="6937831" cy="1083468"/>
      </dsp:txXfrm>
    </dsp:sp>
    <dsp:sp modelId="{0B58D1B9-EE37-40F9-826C-D25558509ACB}">
      <dsp:nvSpPr>
        <dsp:cNvPr id="0" name=""/>
        <dsp:cNvSpPr/>
      </dsp:nvSpPr>
      <dsp:spPr>
        <a:xfrm>
          <a:off x="0" y="3251067"/>
          <a:ext cx="69378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14BA-55F6-4D0C-8395-FE05F7264FA3}">
      <dsp:nvSpPr>
        <dsp:cNvPr id="0" name=""/>
        <dsp:cNvSpPr/>
      </dsp:nvSpPr>
      <dsp:spPr>
        <a:xfrm>
          <a:off x="0" y="3251067"/>
          <a:ext cx="6937831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Confidence increased by 3.3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3251067"/>
        <a:ext cx="6937831" cy="1083468"/>
      </dsp:txXfrm>
    </dsp:sp>
    <dsp:sp modelId="{25433F32-E3BB-4341-A23E-F881BBF3EBE0}">
      <dsp:nvSpPr>
        <dsp:cNvPr id="0" name=""/>
        <dsp:cNvSpPr/>
      </dsp:nvSpPr>
      <dsp:spPr>
        <a:xfrm>
          <a:off x="0" y="4334536"/>
          <a:ext cx="69378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52C11-3028-41E6-9C05-91B10612B2DC}">
      <dsp:nvSpPr>
        <dsp:cNvPr id="0" name=""/>
        <dsp:cNvSpPr/>
      </dsp:nvSpPr>
      <dsp:spPr>
        <a:xfrm>
          <a:off x="0" y="4334536"/>
          <a:ext cx="6937831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100% would return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0" y="4334536"/>
        <a:ext cx="6937831" cy="108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B1DA-E6E9-4AF3-39F2-D54F36EA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E77B3-8578-FD48-5895-4F40A23DD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2369-FA41-DD04-2EDD-45047239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7AB4-B14D-4B2E-2643-D7EA07C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D630-CDCD-8897-F8A6-DDA27FEF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552C-84C0-F1C0-45AE-7AB6823C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3695-0615-F2D4-D273-D2A11C4B3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FB8C-BD31-C55B-022B-63C3B110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15A3-940C-A630-CA84-380AD56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36DD-9025-C7C5-2A52-AB3A52DD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1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D8551-0383-25B1-E816-81C173506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22DB-2879-1FCC-AE98-897BCDAF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3045-5708-8542-DDD8-5DEA08BD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8EA94-BDF6-3D91-3A04-E1140636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00D2-869A-3A6D-8D32-DFCA7982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1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3D21-348B-04EA-E1E3-7164F12E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5F97-4D2F-49DB-A1EE-E31F1266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EDD4-CCB7-CF11-013F-811918A0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2795-76FE-7E03-2D49-FCB014E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E868-9907-5C59-EA1C-A87F9447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9C5B-69A3-C114-E910-261E3D3F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18D4-1E21-E162-E3C4-79490476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064F-EB72-C91D-C837-FA57767B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BD7D-3607-0E93-B337-4EFCB045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4A89-1101-EB1E-B473-370E6BC7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917C-EC79-00FF-C931-827EF81E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EE59-AFA9-F50E-385C-F4DE6E7A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BACE7-8A07-1D93-E1F9-F0725CCE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5084-9E87-366C-6436-43FAE700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8B052-175A-8D31-E41D-168C20F0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1C98-D15A-CBD8-EFFA-735CB0D0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056-2062-7BA0-CA8D-AE35F945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EFEC-2291-7954-5EFB-E8037E38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345F-48F4-A2F9-74A4-252277BF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A41B-01B8-61B0-A161-07F28BE87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D07A5-4DA3-E1C3-A62F-4D909D0B6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A2908-F042-3202-89E8-05E4A134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07F50-ABB3-93D9-7E0B-2FA0FAAC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9EB2-8DEA-811F-C08D-F65DA91E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69F-FA64-36A9-0B84-8D3DFF23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C185E-A534-B73C-CD6E-975D528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8FCB-8CA5-8AD9-2E24-054E7420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DF20-0351-18FB-274E-124A50F9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428B0-6268-EB2A-2D71-B74D5A6A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C88C5-BEAD-2E7F-7FE2-1200C68A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15FBF-46F6-BC8B-03D7-4B8FF9A9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5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012E-670D-AE2C-09A2-B3ACA6CE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4BB0-15A5-F280-4260-6178538E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EC53A-C157-6B99-8AF0-D891438C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E203-06B5-0DB0-F16F-EAEF1855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FE1B-5A6C-209C-596B-7D0CE34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3B49D-E9E2-0314-40DC-6B782C54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6463-E4FA-0122-D1D2-2217A506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9E8F1-C3DB-3CC1-DAA1-C49DDAA03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B44EC-0678-0999-0270-F289BD0EE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6A8B1-C955-5226-7418-5BF24A67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81FA1-E64A-FD28-64BA-E9E6D322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E849A-8DC0-8D43-F154-231892E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C5F67-179D-A697-6902-508E83D4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D3239-AAFB-5125-C58B-DB5FEBB5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C884-CA42-1F22-3791-A39FD8BA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6300-E040-4E1C-A78A-42CF3509173E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F240-2280-0E44-19D5-D9D4803A4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5C64-395F-B33C-3632-A999ECB09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B158243D-B0FF-49C9-BF72-84492017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36985FA-499B-4A46-958C-E8817564CF39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82BDE4-80B9-49AA-9B38-05A847540685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F5719-8D85-446A-8FCC-321D1A1949B2}"/>
              </a:ext>
            </a:extLst>
          </p:cNvPr>
          <p:cNvSpPr txBox="1"/>
          <p:nvPr/>
        </p:nvSpPr>
        <p:spPr>
          <a:xfrm>
            <a:off x="-2403" y="2002271"/>
            <a:ext cx="966140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venir Next LT Pro"/>
              </a:rPr>
              <a:t>Umbrella Stay and Play: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venir Next LT Pro"/>
              </a:rPr>
              <a:t>Supporting Families and Children in the Early Years, with Emerging Neurodivergence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6" name="Picture 15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6AF4C390-B470-469D-A9A9-0A81DD0D7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58" y="4743507"/>
            <a:ext cx="3997542" cy="226167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A06872C-B18D-405D-A6B6-5CCAC456C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pic>
        <p:nvPicPr>
          <p:cNvPr id="8" name="Picture 7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1F6D1F26-2A3F-4B0E-B571-07D93DBA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0DCA4-19E0-45C8-B1E6-7666AE377196}"/>
              </a:ext>
            </a:extLst>
          </p:cNvPr>
          <p:cNvSpPr txBox="1"/>
          <p:nvPr/>
        </p:nvSpPr>
        <p:spPr>
          <a:xfrm>
            <a:off x="155211" y="835932"/>
            <a:ext cx="931918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rgbClr val="4472C4">
                    <a:lumMod val="75000"/>
                  </a:srgbClr>
                </a:solidFill>
                <a:latin typeface="Avenir Next LT Pro"/>
              </a:rPr>
              <a:t>Early Years/KS1 Service Training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4C5BC6-FC6D-433A-A3A3-C046475F9AD4}"/>
              </a:ext>
            </a:extLst>
          </p:cNvPr>
          <p:cNvSpPr/>
          <p:nvPr/>
        </p:nvSpPr>
        <p:spPr>
          <a:xfrm>
            <a:off x="155210" y="1858060"/>
            <a:ext cx="1188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Average rating score – 4.9/5				Average confidence score increase - 3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428F72-C776-45C1-B641-D353FCE5A44A}"/>
              </a:ext>
            </a:extLst>
          </p:cNvPr>
          <p:cNvSpPr/>
          <p:nvPr/>
        </p:nvSpPr>
        <p:spPr>
          <a:xfrm>
            <a:off x="442913" y="2606579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44DBA7-6CEE-48ED-8D84-0C20BA1B92F8}"/>
              </a:ext>
            </a:extLst>
          </p:cNvPr>
          <p:cNvSpPr txBox="1"/>
          <p:nvPr/>
        </p:nvSpPr>
        <p:spPr>
          <a:xfrm>
            <a:off x="559594" y="3008947"/>
            <a:ext cx="2800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“Such a practical, supportive and encouraging session. I feel both nurtured and energised by the presentation”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819F33-DF17-481E-8DCA-B9F967D1DB6D}"/>
              </a:ext>
            </a:extLst>
          </p:cNvPr>
          <p:cNvSpPr/>
          <p:nvPr/>
        </p:nvSpPr>
        <p:spPr>
          <a:xfrm>
            <a:off x="4579144" y="2606578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706D9-294D-4A9F-B83D-A57026B835C1}"/>
              </a:ext>
            </a:extLst>
          </p:cNvPr>
          <p:cNvSpPr txBox="1"/>
          <p:nvPr/>
        </p:nvSpPr>
        <p:spPr>
          <a:xfrm>
            <a:off x="4695825" y="3008946"/>
            <a:ext cx="2800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“Very useful information, exactly what we need as practitioners. Understanding and strategies and nothing unnecessary extra”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2D1B38-E742-4D3F-9772-05F0AC36A206}"/>
              </a:ext>
            </a:extLst>
          </p:cNvPr>
          <p:cNvSpPr/>
          <p:nvPr/>
        </p:nvSpPr>
        <p:spPr>
          <a:xfrm>
            <a:off x="8552788" y="2609252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BEDA09-B71E-4295-84AB-A12AEF4EA3C4}"/>
              </a:ext>
            </a:extLst>
          </p:cNvPr>
          <p:cNvSpPr txBox="1"/>
          <p:nvPr/>
        </p:nvSpPr>
        <p:spPr>
          <a:xfrm>
            <a:off x="8669469" y="2944931"/>
            <a:ext cx="2800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“This was excellent training. We were given a lot of information alongside what we can do to make a difference in our rooms. I would like a lot more of this type of training”</a:t>
            </a:r>
            <a:endParaRPr lang="en-GB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3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0DCA4-19E0-45C8-B1E6-7666AE377196}"/>
              </a:ext>
            </a:extLst>
          </p:cNvPr>
          <p:cNvSpPr txBox="1"/>
          <p:nvPr/>
        </p:nvSpPr>
        <p:spPr>
          <a:xfrm>
            <a:off x="155211" y="835932"/>
            <a:ext cx="931918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rgbClr val="4472C4">
                    <a:lumMod val="75000"/>
                  </a:srgbClr>
                </a:solidFill>
                <a:latin typeface="Avenir Next LT Pro"/>
              </a:rPr>
              <a:t>The Data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246DBE-C561-4670-A0A6-CC16CC17A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990588"/>
              </p:ext>
            </p:extLst>
          </p:nvPr>
        </p:nvGraphicFramePr>
        <p:xfrm>
          <a:off x="250334" y="1860309"/>
          <a:ext cx="69378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238B96B-BDE8-459F-93F4-32702B9E1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228" y="1860309"/>
            <a:ext cx="4515438" cy="47950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D5D0A6-232A-498D-A8BE-72F04BA29AD6}"/>
              </a:ext>
            </a:extLst>
          </p:cNvPr>
          <p:cNvSpPr/>
          <p:nvPr/>
        </p:nvSpPr>
        <p:spPr>
          <a:xfrm>
            <a:off x="10863802" y="6325163"/>
            <a:ext cx="12420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0" i="0" dirty="0">
                <a:effectLst/>
              </a:rPr>
              <a:t>Image by </a:t>
            </a:r>
            <a:r>
              <a:rPr lang="en-GB" sz="1000" b="0" i="0" dirty="0" err="1">
                <a:effectLst/>
              </a:rPr>
              <a:t>Freepik</a:t>
            </a:r>
            <a:endParaRPr lang="en-GB" sz="1000" dirty="0"/>
          </a:p>
        </p:txBody>
      </p:sp>
      <p:pic>
        <p:nvPicPr>
          <p:cNvPr id="17" name="Picture 16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8EDEE73E-34E9-42A2-B302-3D799FD408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5506F8-4A2F-4A36-BFF8-4FAA4FBFF0A9}"/>
              </a:ext>
            </a:extLst>
          </p:cNvPr>
          <p:cNvSpPr/>
          <p:nvPr/>
        </p:nvSpPr>
        <p:spPr>
          <a:xfrm>
            <a:off x="809818" y="2441542"/>
            <a:ext cx="97576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Case Study</a:t>
            </a:r>
          </a:p>
        </p:txBody>
      </p:sp>
      <p:pic>
        <p:nvPicPr>
          <p:cNvPr id="15" name="Picture 14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8E13061E-DBC8-4129-AA7A-474657D1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pic>
        <p:nvPicPr>
          <p:cNvPr id="8" name="Picture 2" descr="Flat people asking questions illustration">
            <a:extLst>
              <a:ext uri="{FF2B5EF4-FFF2-40B4-BE49-F238E27FC236}">
                <a16:creationId xmlns:a16="http://schemas.microsoft.com/office/drawing/2014/main" id="{9B7C8139-73D3-4AB3-9E8B-0A2BEEE8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48" y="1576621"/>
            <a:ext cx="5088031" cy="50880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2B5B79-58ED-421D-A874-501065498A66}"/>
              </a:ext>
            </a:extLst>
          </p:cNvPr>
          <p:cNvSpPr/>
          <p:nvPr/>
        </p:nvSpPr>
        <p:spPr>
          <a:xfrm>
            <a:off x="7753483" y="6292493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Freepik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3A719-469F-4DC8-9406-6B6B64882D6C}"/>
              </a:ext>
            </a:extLst>
          </p:cNvPr>
          <p:cNvSpPr txBox="1"/>
          <p:nvPr/>
        </p:nvSpPr>
        <p:spPr>
          <a:xfrm>
            <a:off x="136162" y="738268"/>
            <a:ext cx="702663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Any Questions?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7A0D48C6-EF32-43CC-B040-F301DAFD5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6C77E5A-5B48-4940-AD5D-B9052FDBAF56}"/>
              </a:ext>
            </a:extLst>
          </p:cNvPr>
          <p:cNvSpPr txBox="1"/>
          <p:nvPr/>
        </p:nvSpPr>
        <p:spPr>
          <a:xfrm>
            <a:off x="569817" y="5389492"/>
            <a:ext cx="82246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Samantha Asher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Neurodiversity Early Years Team Lead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91D12C6C-055C-46E0-8851-8E3EA7F6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D846AAE5-C164-44BB-AF55-F2B040499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37"/>
            <a:ext cx="1219343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D0972-E83A-41F5-B3D8-48CAA815F30F}"/>
              </a:ext>
            </a:extLst>
          </p:cNvPr>
          <p:cNvSpPr txBox="1"/>
          <p:nvPr/>
        </p:nvSpPr>
        <p:spPr>
          <a:xfrm>
            <a:off x="309571" y="2280362"/>
            <a:ext cx="905218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Thank-you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4A94D-39AA-4B3B-839C-BC2802AADB92}"/>
              </a:ext>
            </a:extLst>
          </p:cNvPr>
          <p:cNvSpPr txBox="1"/>
          <p:nvPr/>
        </p:nvSpPr>
        <p:spPr>
          <a:xfrm>
            <a:off x="3024850" y="3483808"/>
            <a:ext cx="6812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Samantha.asher@adhdfoundation.org.uk</a:t>
            </a:r>
          </a:p>
        </p:txBody>
      </p:sp>
      <p:pic>
        <p:nvPicPr>
          <p:cNvPr id="17" name="Picture 16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8743953E-AAA6-4467-AC13-92685DE98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33" y="5112928"/>
            <a:ext cx="2908973" cy="16458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312B84D-53C8-4C22-A67F-F33E7366E351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5B2477-D6A7-485A-AFB3-90E34322DE91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0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E0C1E-4899-4936-AF38-7EA5D9FA8BAD}"/>
              </a:ext>
            </a:extLst>
          </p:cNvPr>
          <p:cNvSpPr txBox="1"/>
          <p:nvPr/>
        </p:nvSpPr>
        <p:spPr>
          <a:xfrm>
            <a:off x="136162" y="738268"/>
            <a:ext cx="89135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Early Years Service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BA106-F317-4CAF-A5D7-F71ABAE8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" t="29553" r="2345" b="5705"/>
          <a:stretch/>
        </p:blipFill>
        <p:spPr>
          <a:xfrm>
            <a:off x="516652" y="1865145"/>
            <a:ext cx="11026719" cy="4159674"/>
          </a:xfrm>
          <a:prstGeom prst="rect">
            <a:avLst/>
          </a:prstGeom>
        </p:spPr>
      </p:pic>
      <p:pic>
        <p:nvPicPr>
          <p:cNvPr id="6" name="Picture 5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9F8BBA11-2BB0-4103-B638-8D8A767DA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E0C1E-4899-4936-AF38-7EA5D9FA8BAD}"/>
              </a:ext>
            </a:extLst>
          </p:cNvPr>
          <p:cNvSpPr txBox="1"/>
          <p:nvPr/>
        </p:nvSpPr>
        <p:spPr>
          <a:xfrm>
            <a:off x="136162" y="738268"/>
            <a:ext cx="89135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Developing Mind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158DCF99-C7FD-4319-8B4F-14552657E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  <p:pic>
        <p:nvPicPr>
          <p:cNvPr id="13" name="Picture 2" descr="Free photo brain writes with white chalk is on hand, draw concept.">
            <a:extLst>
              <a:ext uri="{FF2B5EF4-FFF2-40B4-BE49-F238E27FC236}">
                <a16:creationId xmlns:a16="http://schemas.microsoft.com/office/drawing/2014/main" id="{3E1278A7-D9A9-46D8-BAD5-B1073A37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99" y="2300042"/>
            <a:ext cx="5962650" cy="397192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3F8A45-002A-4E8E-8237-09C834840873}"/>
              </a:ext>
            </a:extLst>
          </p:cNvPr>
          <p:cNvSpPr/>
          <p:nvPr/>
        </p:nvSpPr>
        <p:spPr>
          <a:xfrm>
            <a:off x="7789671" y="6025746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Image by </a:t>
            </a:r>
            <a:r>
              <a:rPr lang="en-GB" sz="1000" dirty="0" err="1">
                <a:solidFill>
                  <a:schemeClr val="bg1"/>
                </a:solidFill>
              </a:rPr>
              <a:t>Freepik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6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E0C1E-4899-4936-AF38-7EA5D9FA8BAD}"/>
              </a:ext>
            </a:extLst>
          </p:cNvPr>
          <p:cNvSpPr txBox="1"/>
          <p:nvPr/>
        </p:nvSpPr>
        <p:spPr>
          <a:xfrm>
            <a:off x="83042" y="728841"/>
            <a:ext cx="89135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Umbrella Stay and Play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300FCC-7FC3-4EC7-BC18-3BBEDFB98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87591"/>
              </p:ext>
            </p:extLst>
          </p:nvPr>
        </p:nvGraphicFramePr>
        <p:xfrm>
          <a:off x="293574" y="1766041"/>
          <a:ext cx="55698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ACC08B8-F9CD-4F54-BCFE-121A1286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31" y="1654676"/>
            <a:ext cx="3483645" cy="28683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F12AED2B-F049-4A80-AD3E-C2989F2B6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20" r="31108"/>
          <a:stretch/>
        </p:blipFill>
        <p:spPr bwMode="auto">
          <a:xfrm>
            <a:off x="9567035" y="4774872"/>
            <a:ext cx="2423932" cy="18614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B609C48A-55E9-4EFD-819A-2AA4FD868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4"/>
          <a:stretch/>
        </p:blipFill>
        <p:spPr bwMode="auto">
          <a:xfrm>
            <a:off x="5863470" y="4710185"/>
            <a:ext cx="3553907" cy="19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30179074-0484-4719-A903-A9CDCB110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5" b="12532"/>
          <a:stretch/>
        </p:blipFill>
        <p:spPr bwMode="auto">
          <a:xfrm>
            <a:off x="9567035" y="1654677"/>
            <a:ext cx="2423932" cy="28683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F4D44B57-640C-4835-A8C3-959F69D3B5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72855-7283-4361-9B0C-8B6C762A1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" t="8052" r="1570" b="7230"/>
          <a:stretch/>
        </p:blipFill>
        <p:spPr>
          <a:xfrm>
            <a:off x="152818" y="207391"/>
            <a:ext cx="11886364" cy="652334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7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E0C1E-4899-4936-AF38-7EA5D9FA8BAD}"/>
              </a:ext>
            </a:extLst>
          </p:cNvPr>
          <p:cNvSpPr txBox="1"/>
          <p:nvPr/>
        </p:nvSpPr>
        <p:spPr>
          <a:xfrm>
            <a:off x="83042" y="728841"/>
            <a:ext cx="89135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What do Parents/Carers Think?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F9F6BF-3325-4686-8E23-A8AE01197A20}"/>
              </a:ext>
            </a:extLst>
          </p:cNvPr>
          <p:cNvSpPr/>
          <p:nvPr/>
        </p:nvSpPr>
        <p:spPr>
          <a:xfrm>
            <a:off x="452339" y="2352055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B1E96-3C4C-4FDE-93A5-454891E85B8F}"/>
              </a:ext>
            </a:extLst>
          </p:cNvPr>
          <p:cNvSpPr txBox="1"/>
          <p:nvPr/>
        </p:nvSpPr>
        <p:spPr>
          <a:xfrm>
            <a:off x="569020" y="2754423"/>
            <a:ext cx="2800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“My child loved today's session. He loved exploring and seeing all of the new things. He also engaged with the practitioner really well which is unusual for him”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871653-5886-4860-A35E-13F3205E845B}"/>
              </a:ext>
            </a:extLst>
          </p:cNvPr>
          <p:cNvSpPr/>
          <p:nvPr/>
        </p:nvSpPr>
        <p:spPr>
          <a:xfrm>
            <a:off x="4451083" y="2352055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68FB0-BB70-4965-8825-E810499EED00}"/>
              </a:ext>
            </a:extLst>
          </p:cNvPr>
          <p:cNvSpPr txBox="1"/>
          <p:nvPr/>
        </p:nvSpPr>
        <p:spPr>
          <a:xfrm>
            <a:off x="4567764" y="2927384"/>
            <a:ext cx="28003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“My child is a lot more confident and her speech and communication is getting better every week”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D79491-A094-42DA-8150-62EC22A2E963}"/>
              </a:ext>
            </a:extLst>
          </p:cNvPr>
          <p:cNvSpPr/>
          <p:nvPr/>
        </p:nvSpPr>
        <p:spPr>
          <a:xfrm>
            <a:off x="8221740" y="2386416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BB066E-6583-40BD-9BB4-62663F3FD3E6}"/>
              </a:ext>
            </a:extLst>
          </p:cNvPr>
          <p:cNvSpPr txBox="1"/>
          <p:nvPr/>
        </p:nvSpPr>
        <p:spPr>
          <a:xfrm>
            <a:off x="8338421" y="2788784"/>
            <a:ext cx="28003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“This is the first Stay and Play that we have been able to stay at because my child becomes so overwhelmed”</a:t>
            </a:r>
            <a:endParaRPr lang="en-GB" sz="2200" dirty="0">
              <a:solidFill>
                <a:srgbClr val="002060"/>
              </a:solidFill>
            </a:endParaRPr>
          </a:p>
        </p:txBody>
      </p:sp>
      <p:pic>
        <p:nvPicPr>
          <p:cNvPr id="11" name="Picture 10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27932A69-C610-4CB9-90A8-3AEACCDA7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CA7D0-2C3C-46A2-9772-FBCF51D8BF51}"/>
              </a:ext>
            </a:extLst>
          </p:cNvPr>
          <p:cNvSpPr txBox="1"/>
          <p:nvPr/>
        </p:nvSpPr>
        <p:spPr>
          <a:xfrm>
            <a:off x="136161" y="738268"/>
            <a:ext cx="1098746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1:1 Parent/Carer Advice Sessions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D249F-A5C2-4A2A-B8FB-821FAAB6B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38" t="18008" r="34897" b="5979"/>
          <a:stretch/>
        </p:blipFill>
        <p:spPr>
          <a:xfrm>
            <a:off x="7313945" y="1588358"/>
            <a:ext cx="4318731" cy="498780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F0B8D74-42C9-46BF-B81F-4C206859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361781"/>
              </p:ext>
            </p:extLst>
          </p:nvPr>
        </p:nvGraphicFramePr>
        <p:xfrm>
          <a:off x="293575" y="1766041"/>
          <a:ext cx="42462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1A09B7ED-0868-4B50-BB90-7FEDF187B3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E0C1E-4899-4936-AF38-7EA5D9FA8BAD}"/>
              </a:ext>
            </a:extLst>
          </p:cNvPr>
          <p:cNvSpPr txBox="1"/>
          <p:nvPr/>
        </p:nvSpPr>
        <p:spPr>
          <a:xfrm>
            <a:off x="83042" y="728841"/>
            <a:ext cx="89135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What do Parents/Carers Think?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F9F6BF-3325-4686-8E23-A8AE01197A20}"/>
              </a:ext>
            </a:extLst>
          </p:cNvPr>
          <p:cNvSpPr/>
          <p:nvPr/>
        </p:nvSpPr>
        <p:spPr>
          <a:xfrm>
            <a:off x="452339" y="2352055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B1E96-3C4C-4FDE-93A5-454891E85B8F}"/>
              </a:ext>
            </a:extLst>
          </p:cNvPr>
          <p:cNvSpPr txBox="1"/>
          <p:nvPr/>
        </p:nvSpPr>
        <p:spPr>
          <a:xfrm>
            <a:off x="569020" y="2754423"/>
            <a:ext cx="2800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“The session made a lot of things make sense and helped me understand why my child may do things or eat certain foods. Really informative advice and explained very well”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871653-5886-4860-A35E-13F3205E845B}"/>
              </a:ext>
            </a:extLst>
          </p:cNvPr>
          <p:cNvSpPr/>
          <p:nvPr/>
        </p:nvSpPr>
        <p:spPr>
          <a:xfrm>
            <a:off x="4451083" y="2352055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68FB0-BB70-4965-8825-E810499EED00}"/>
              </a:ext>
            </a:extLst>
          </p:cNvPr>
          <p:cNvSpPr txBox="1"/>
          <p:nvPr/>
        </p:nvSpPr>
        <p:spPr>
          <a:xfrm>
            <a:off x="4567764" y="2927384"/>
            <a:ext cx="2800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“Being able to talk to someone about my concerns and find out different strategies and how to implement them at home. I feel a lot better and reassured 100%”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D79491-A094-42DA-8150-62EC22A2E963}"/>
              </a:ext>
            </a:extLst>
          </p:cNvPr>
          <p:cNvSpPr/>
          <p:nvPr/>
        </p:nvSpPr>
        <p:spPr>
          <a:xfrm>
            <a:off x="8221740" y="2386416"/>
            <a:ext cx="3033712" cy="3858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BB066E-6583-40BD-9BB4-62663F3FD3E6}"/>
              </a:ext>
            </a:extLst>
          </p:cNvPr>
          <p:cNvSpPr txBox="1"/>
          <p:nvPr/>
        </p:nvSpPr>
        <p:spPr>
          <a:xfrm>
            <a:off x="8338421" y="2788784"/>
            <a:ext cx="28003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“I felt listened to, without feeling judged. I feel I understand more about why my child may present the way they do”</a:t>
            </a:r>
            <a:endParaRPr lang="en-GB" sz="2200" dirty="0">
              <a:solidFill>
                <a:srgbClr val="002060"/>
              </a:solidFill>
            </a:endParaRPr>
          </a:p>
        </p:txBody>
      </p:sp>
      <p:pic>
        <p:nvPicPr>
          <p:cNvPr id="25" name="Picture 24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64C242D5-2DBD-4D8D-BA4D-AD56EA11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44" y="4506"/>
            <a:ext cx="2122356" cy="12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450EB6-98DD-4E8D-9459-D04796FF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CA7D0-2C3C-46A2-9772-FBCF51D8BF51}"/>
              </a:ext>
            </a:extLst>
          </p:cNvPr>
          <p:cNvSpPr txBox="1"/>
          <p:nvPr/>
        </p:nvSpPr>
        <p:spPr>
          <a:xfrm>
            <a:off x="136162" y="738268"/>
            <a:ext cx="702663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Training Offer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96A0A8-16F6-48E6-9818-5AFF71691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8" t="1237" r="30722" b="2268"/>
          <a:stretch/>
        </p:blipFill>
        <p:spPr>
          <a:xfrm>
            <a:off x="6231118" y="163347"/>
            <a:ext cx="5719771" cy="6531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12D47-9FA5-4821-B8C4-D87146C44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t="2382" r="11315" b="2382"/>
          <a:stretch/>
        </p:blipFill>
        <p:spPr>
          <a:xfrm>
            <a:off x="307099" y="1762812"/>
            <a:ext cx="5534803" cy="47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165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404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Asher</dc:creator>
  <cp:lastModifiedBy>Samantha Asher</cp:lastModifiedBy>
  <cp:revision>23</cp:revision>
  <dcterms:created xsi:type="dcterms:W3CDTF">2024-08-29T05:48:19Z</dcterms:created>
  <dcterms:modified xsi:type="dcterms:W3CDTF">2024-12-11T09:16:27Z</dcterms:modified>
</cp:coreProperties>
</file>