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92" r:id="rId3"/>
    <p:sldId id="289" r:id="rId4"/>
    <p:sldId id="286" r:id="rId5"/>
    <p:sldId id="287" r:id="rId6"/>
    <p:sldId id="285" r:id="rId7"/>
    <p:sldId id="290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9328-92DE-4CD9-91F2-8849151E5347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6FB-9CDB-4135-8FE0-8B1D227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1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9328-92DE-4CD9-91F2-8849151E5347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6FB-9CDB-4135-8FE0-8B1D227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5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9328-92DE-4CD9-91F2-8849151E5347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6FB-9CDB-4135-8FE0-8B1D227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6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9328-92DE-4CD9-91F2-8849151E5347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6FB-9CDB-4135-8FE0-8B1D227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4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9328-92DE-4CD9-91F2-8849151E5347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6FB-9CDB-4135-8FE0-8B1D227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78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9328-92DE-4CD9-91F2-8849151E5347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6FB-9CDB-4135-8FE0-8B1D227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86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9328-92DE-4CD9-91F2-8849151E5347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6FB-9CDB-4135-8FE0-8B1D227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7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9328-92DE-4CD9-91F2-8849151E5347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6FB-9CDB-4135-8FE0-8B1D227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93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9328-92DE-4CD9-91F2-8849151E5347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6FB-9CDB-4135-8FE0-8B1D227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1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9328-92DE-4CD9-91F2-8849151E5347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6FB-9CDB-4135-8FE0-8B1D227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5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9328-92DE-4CD9-91F2-8849151E5347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56FB-9CDB-4135-8FE0-8B1D227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7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9328-92DE-4CD9-91F2-8849151E5347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56FB-9CDB-4135-8FE0-8B1D22798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4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FAF9-8DF5-8E8D-6B94-BA997493A1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A Safer St Helens Town Centre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725E9-5A54-4C15-154D-1B14C08F41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Tanya Wilcock</a:t>
            </a:r>
          </a:p>
          <a:p>
            <a:r>
              <a:rPr lang="en-GB" dirty="0">
                <a:solidFill>
                  <a:srgbClr val="7030A0"/>
                </a:solidFill>
              </a:rPr>
              <a:t>Director of Communities</a:t>
            </a:r>
          </a:p>
          <a:p>
            <a:r>
              <a:rPr lang="en-GB" dirty="0">
                <a:solidFill>
                  <a:srgbClr val="7030A0"/>
                </a:solidFill>
              </a:rPr>
              <a:t>St Helens Borough Council </a:t>
            </a:r>
          </a:p>
        </p:txBody>
      </p:sp>
    </p:spTree>
    <p:extLst>
      <p:ext uri="{BB962C8B-B14F-4D97-AF65-F5344CB8AC3E}">
        <p14:creationId xmlns:p14="http://schemas.microsoft.com/office/powerpoint/2010/main" val="252098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FAF9-8DF5-8E8D-6B94-BA997493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St Helens Town Centre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725E9-5A54-4C15-154D-1B14C08F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Location of focus – policing and partners</a:t>
            </a:r>
          </a:p>
          <a:p>
            <a:r>
              <a:rPr lang="en-GB" dirty="0">
                <a:solidFill>
                  <a:srgbClr val="7030A0"/>
                </a:solidFill>
              </a:rPr>
              <a:t>Feedback from residents </a:t>
            </a:r>
          </a:p>
          <a:p>
            <a:r>
              <a:rPr lang="en-GB" dirty="0">
                <a:solidFill>
                  <a:srgbClr val="7030A0"/>
                </a:solidFill>
              </a:rPr>
              <a:t>Day and Night Time Economy</a:t>
            </a:r>
          </a:p>
          <a:p>
            <a:r>
              <a:rPr lang="en-GB" dirty="0">
                <a:solidFill>
                  <a:srgbClr val="7030A0"/>
                </a:solidFill>
              </a:rPr>
              <a:t>Data informed</a:t>
            </a:r>
          </a:p>
          <a:p>
            <a:r>
              <a:rPr lang="en-GB" dirty="0">
                <a:solidFill>
                  <a:srgbClr val="7030A0"/>
                </a:solidFill>
              </a:rPr>
              <a:t>Alignment to wider Strategies and Programmes </a:t>
            </a:r>
          </a:p>
          <a:p>
            <a:r>
              <a:rPr lang="en-GB" dirty="0">
                <a:solidFill>
                  <a:srgbClr val="7030A0"/>
                </a:solidFill>
              </a:rPr>
              <a:t>Partnership led approach and response </a:t>
            </a:r>
          </a:p>
          <a:p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7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FAF9-8DF5-8E8D-6B94-BA997493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St Helens Night Time Economy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725E9-5A54-4C15-154D-1B14C08F4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7493" cy="4351338"/>
          </a:xfrm>
        </p:spPr>
        <p:txBody>
          <a:bodyPr/>
          <a:lstStyle/>
          <a:p>
            <a:r>
              <a:rPr lang="en-GB" sz="2400" dirty="0"/>
              <a:t>NTE Forum established in 2023</a:t>
            </a:r>
          </a:p>
          <a:p>
            <a:r>
              <a:rPr lang="en-GB" sz="2400" dirty="0"/>
              <a:t>Representatives from sector and partner agencies</a:t>
            </a:r>
          </a:p>
          <a:p>
            <a:r>
              <a:rPr lang="en-GB" sz="2400" dirty="0"/>
              <a:t>Developed Safer Streets 5 proposal to Home Office funding opportunity</a:t>
            </a:r>
          </a:p>
          <a:p>
            <a:r>
              <a:rPr lang="en-GB" sz="2400" dirty="0"/>
              <a:t>Informed by consultation and sector priorities</a:t>
            </a:r>
          </a:p>
          <a:p>
            <a:r>
              <a:rPr lang="en-GB" sz="2400" dirty="0"/>
              <a:t>Supported by OPCC and successful bid</a:t>
            </a:r>
          </a:p>
          <a:p>
            <a:r>
              <a:rPr lang="en-GB" sz="2400" dirty="0"/>
              <a:t>Included provision of Taxi Marshalls Service and Safe Home cards</a:t>
            </a:r>
          </a:p>
          <a:p>
            <a:r>
              <a:rPr lang="en-GB" sz="2400" dirty="0"/>
              <a:t>OPCC funding to CSP enables £25k p/a support also to the NTE Forum for local priorities and projects</a:t>
            </a:r>
            <a:r>
              <a:rPr lang="en-GB" dirty="0"/>
              <a:t> 	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FF3F28E-751B-C651-107F-4F065E7E4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64" t="16106" r="41540" b="66982"/>
          <a:stretch/>
        </p:blipFill>
        <p:spPr bwMode="auto">
          <a:xfrm>
            <a:off x="8136731" y="1385889"/>
            <a:ext cx="3750468" cy="3666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771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FAF9-8DF5-8E8D-6B94-BA997493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Taxi Marshalls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725E9-5A54-4C15-154D-1B14C08F4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7493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Funded initially via Safer Streets</a:t>
            </a:r>
          </a:p>
          <a:p>
            <a:r>
              <a:rPr lang="en-GB" dirty="0"/>
              <a:t>SIA Security – aligned to taxi ranks in area</a:t>
            </a:r>
          </a:p>
          <a:p>
            <a:r>
              <a:rPr lang="en-GB" dirty="0"/>
              <a:t>Locations of previous violence and disorder</a:t>
            </a:r>
          </a:p>
          <a:p>
            <a:r>
              <a:rPr lang="en-GB" dirty="0"/>
              <a:t>Taxi operators welcomed the additional support</a:t>
            </a:r>
          </a:p>
          <a:p>
            <a:r>
              <a:rPr lang="en-GB" dirty="0"/>
              <a:t>Local police team and Licensing supportive of provision</a:t>
            </a:r>
          </a:p>
          <a:p>
            <a:r>
              <a:rPr lang="en-GB" dirty="0"/>
              <a:t>Prevention of violence</a:t>
            </a:r>
          </a:p>
          <a:p>
            <a:r>
              <a:rPr lang="en-GB" dirty="0"/>
              <a:t>Feedback from weekend economy</a:t>
            </a:r>
          </a:p>
          <a:p>
            <a:r>
              <a:rPr lang="en-GB" dirty="0"/>
              <a:t>Identification / safeguarding capacity re VAWG	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FF3F28E-751B-C651-107F-4F065E7E4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64" t="16106" r="41540" b="66982"/>
          <a:stretch/>
        </p:blipFill>
        <p:spPr bwMode="auto">
          <a:xfrm>
            <a:off x="8136731" y="1385889"/>
            <a:ext cx="3750468" cy="3666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812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FAF9-8DF5-8E8D-6B94-BA997493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Funding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725E9-5A54-4C15-154D-1B14C08F4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7493" cy="4351338"/>
          </a:xfrm>
        </p:spPr>
        <p:txBody>
          <a:bodyPr>
            <a:normAutofit/>
          </a:bodyPr>
          <a:lstStyle/>
          <a:p>
            <a:r>
              <a:rPr lang="en-GB" dirty="0"/>
              <a:t>Funding ceased 31 March 2024 via Safer Streets</a:t>
            </a:r>
          </a:p>
          <a:p>
            <a:r>
              <a:rPr lang="en-GB" dirty="0"/>
              <a:t>MVRP bid April 2024 enabled further period of mobilisation </a:t>
            </a:r>
          </a:p>
          <a:p>
            <a:r>
              <a:rPr lang="en-GB" dirty="0"/>
              <a:t>Sector support continues</a:t>
            </a:r>
          </a:p>
          <a:p>
            <a:r>
              <a:rPr lang="en-GB" dirty="0"/>
              <a:t>Opportunities  / learning from recent funding support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FF3F28E-751B-C651-107F-4F065E7E4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64" t="16106" r="41540" b="66982"/>
          <a:stretch/>
        </p:blipFill>
        <p:spPr bwMode="auto">
          <a:xfrm>
            <a:off x="8136731" y="1385889"/>
            <a:ext cx="3750468" cy="3666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723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5856295-28E0-2814-878C-A903D1953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 b="4265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CFAF9-8DF5-8E8D-6B94-BA997493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030" y="360380"/>
            <a:ext cx="3099891" cy="1899912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St Helens Night-Time Economy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725E9-5A54-4C15-154D-1B14C08F4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565" y="2260297"/>
            <a:ext cx="3822189" cy="3742762"/>
          </a:xfrm>
        </p:spPr>
        <p:txBody>
          <a:bodyPr>
            <a:normAutofit/>
          </a:bodyPr>
          <a:lstStyle/>
          <a:p>
            <a:r>
              <a:rPr lang="en-GB" sz="2000" dirty="0"/>
              <a:t>Purple Flag status retained July 2024 </a:t>
            </a:r>
          </a:p>
          <a:p>
            <a:r>
              <a:rPr lang="en-GB" sz="2000" dirty="0"/>
              <a:t>Two areas excellent / outstanding or worthy of note:</a:t>
            </a:r>
          </a:p>
          <a:p>
            <a:pPr marL="0" indent="0">
              <a:buNone/>
            </a:pPr>
            <a:r>
              <a:rPr lang="en-GB" sz="2000" dirty="0"/>
              <a:t>     Strong Licensing enforcement</a:t>
            </a:r>
          </a:p>
          <a:p>
            <a:pPr marL="0" indent="0">
              <a:buNone/>
            </a:pPr>
            <a:r>
              <a:rPr lang="en-GB" sz="2000" dirty="0"/>
              <a:t>     Taxi Marshalls Service</a:t>
            </a:r>
            <a:endParaRPr lang="en-GB" sz="2000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7030A0"/>
                </a:solidFill>
              </a:rPr>
              <a:t>“The Purple Flag team is strong with wide representation with many good ideas and an enthusiasm to improve the town and maintain this standard”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9136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FAF9-8DF5-8E8D-6B94-BA997493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Town Centre Guardianship Project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725E9-5A54-4C15-154D-1B14C08F4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7493" cy="4351338"/>
          </a:xfrm>
        </p:spPr>
        <p:txBody>
          <a:bodyPr/>
          <a:lstStyle/>
          <a:p>
            <a:r>
              <a:rPr lang="en-GB" dirty="0"/>
              <a:t>Concerns re ASB in St Helens Town Centre – young people</a:t>
            </a:r>
          </a:p>
          <a:p>
            <a:r>
              <a:rPr lang="en-GB" dirty="0"/>
              <a:t>Key locations requiring an approach to violence prevention</a:t>
            </a:r>
          </a:p>
          <a:p>
            <a:r>
              <a:rPr lang="en-GB" dirty="0"/>
              <a:t>Vibe – established provider of youth outreach in borough</a:t>
            </a:r>
          </a:p>
          <a:p>
            <a:r>
              <a:rPr lang="en-GB" dirty="0"/>
              <a:t>Mobilised to deliver a Guardianship programme during 2024/25 	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FF3F28E-751B-C651-107F-4F065E7E4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64" t="16106" r="41540" b="66982"/>
          <a:stretch/>
        </p:blipFill>
        <p:spPr bwMode="auto">
          <a:xfrm>
            <a:off x="8136731" y="1385889"/>
            <a:ext cx="3750468" cy="3666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936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CFAF9-8DF5-8E8D-6B94-BA997493A1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725E9-5A54-4C15-154D-1B14C08F41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48574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292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A Safer St Helens Town Centre</vt:lpstr>
      <vt:lpstr>St Helens Town Centre</vt:lpstr>
      <vt:lpstr>St Helens Night Time Economy</vt:lpstr>
      <vt:lpstr>Taxi Marshalls</vt:lpstr>
      <vt:lpstr>Funding </vt:lpstr>
      <vt:lpstr>St Helens Night-Time Economy </vt:lpstr>
      <vt:lpstr>Town Centre Guardianship Project </vt:lpstr>
      <vt:lpstr>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Helens Night Time Economy</dc:title>
  <dc:creator>Samantha Murray</dc:creator>
  <cp:lastModifiedBy>O'Driscoll Geraldine Anne</cp:lastModifiedBy>
  <cp:revision>3</cp:revision>
  <dcterms:created xsi:type="dcterms:W3CDTF">2024-11-25T14:49:49Z</dcterms:created>
  <dcterms:modified xsi:type="dcterms:W3CDTF">2025-01-13T14:37:10Z</dcterms:modified>
</cp:coreProperties>
</file>