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4"/>
  </p:sldMasterIdLst>
  <p:notesMasterIdLst>
    <p:notesMasterId r:id="rId15"/>
  </p:notesMasterIdLst>
  <p:handoutMasterIdLst>
    <p:handoutMasterId r:id="rId16"/>
  </p:handoutMasterIdLst>
  <p:sldIdLst>
    <p:sldId id="306" r:id="rId5"/>
    <p:sldId id="307" r:id="rId6"/>
    <p:sldId id="316" r:id="rId7"/>
    <p:sldId id="309" r:id="rId8"/>
    <p:sldId id="294" r:id="rId9"/>
    <p:sldId id="310" r:id="rId10"/>
    <p:sldId id="313" r:id="rId11"/>
    <p:sldId id="314" r:id="rId12"/>
    <p:sldId id="315" r:id="rId13"/>
    <p:sldId id="312" r:id="rId14"/>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7056" userDrawn="1">
          <p15:clr>
            <a:srgbClr val="A4A3A4"/>
          </p15:clr>
        </p15:guide>
        <p15:guide id="3" orient="horz" pos="316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67" autoAdjust="0"/>
    <p:restoredTop sz="60504" autoAdjust="0"/>
  </p:normalViewPr>
  <p:slideViewPr>
    <p:cSldViewPr snapToGrid="0">
      <p:cViewPr varScale="1">
        <p:scale>
          <a:sx n="39" d="100"/>
          <a:sy n="39" d="100"/>
        </p:scale>
        <p:origin x="1596" y="20"/>
      </p:cViewPr>
      <p:guideLst>
        <p:guide orient="horz" pos="1392"/>
        <p:guide pos="7056"/>
        <p:guide orient="horz" pos="316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79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Keown, Francine" userId="bcb65abb-26fd-4ed2-9de5-727b7e89560d" providerId="ADAL" clId="{EA97FDB1-233D-4A48-8668-464CAF152C27}"/>
    <pc:docChg chg="undo custSel modSld">
      <pc:chgData name="McKeown, Francine" userId="bcb65abb-26fd-4ed2-9de5-727b7e89560d" providerId="ADAL" clId="{EA97FDB1-233D-4A48-8668-464CAF152C27}" dt="2025-01-09T16:03:14.852" v="41" actId="20577"/>
      <pc:docMkLst>
        <pc:docMk/>
      </pc:docMkLst>
      <pc:sldChg chg="modSp mod modNotesTx">
        <pc:chgData name="McKeown, Francine" userId="bcb65abb-26fd-4ed2-9de5-727b7e89560d" providerId="ADAL" clId="{EA97FDB1-233D-4A48-8668-464CAF152C27}" dt="2025-01-09T15:42:40.950" v="13" actId="21"/>
        <pc:sldMkLst>
          <pc:docMk/>
          <pc:sldMk cId="3561473475" sldId="310"/>
        </pc:sldMkLst>
        <pc:spChg chg="mod">
          <ac:chgData name="McKeown, Francine" userId="bcb65abb-26fd-4ed2-9de5-727b7e89560d" providerId="ADAL" clId="{EA97FDB1-233D-4A48-8668-464CAF152C27}" dt="2025-01-09T15:42:40.950" v="13" actId="21"/>
          <ac:spMkLst>
            <pc:docMk/>
            <pc:sldMk cId="3561473475" sldId="310"/>
            <ac:spMk id="5" creationId="{213A61B1-CA26-D36C-06DD-8167CC15B9FF}"/>
          </ac:spMkLst>
        </pc:spChg>
      </pc:sldChg>
      <pc:sldChg chg="modSp mod">
        <pc:chgData name="McKeown, Francine" userId="bcb65abb-26fd-4ed2-9de5-727b7e89560d" providerId="ADAL" clId="{EA97FDB1-233D-4A48-8668-464CAF152C27}" dt="2025-01-09T16:03:14.852" v="41" actId="20577"/>
        <pc:sldMkLst>
          <pc:docMk/>
          <pc:sldMk cId="68915697" sldId="315"/>
        </pc:sldMkLst>
        <pc:spChg chg="mod">
          <ac:chgData name="McKeown, Francine" userId="bcb65abb-26fd-4ed2-9de5-727b7e89560d" providerId="ADAL" clId="{EA97FDB1-233D-4A48-8668-464CAF152C27}" dt="2025-01-09T16:03:14.852" v="41" actId="20577"/>
          <ac:spMkLst>
            <pc:docMk/>
            <pc:sldMk cId="68915697" sldId="315"/>
            <ac:spMk id="7" creationId="{20BE2270-D781-767C-295B-CBA3C7650E36}"/>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272261888612467"/>
          <c:y val="3.0450502432868357E-2"/>
          <c:w val="0.54680016039642598"/>
          <c:h val="0.89011600000000002"/>
        </c:manualLayout>
      </c:layout>
      <c:barChart>
        <c:barDir val="bar"/>
        <c:grouping val="clustered"/>
        <c:varyColors val="0"/>
        <c:ser>
          <c:idx val="0"/>
          <c:order val="0"/>
          <c:tx>
            <c:strRef>
              <c:f>Sheet1!$B$1</c:f>
              <c:strCache>
                <c:ptCount val="1"/>
                <c:pt idx="0">
                  <c:v>2023</c:v>
                </c:pt>
              </c:strCache>
            </c:strRef>
          </c:tx>
          <c:spPr>
            <a:solidFill>
              <a:schemeClr val="accent3"/>
            </a:solidFill>
            <a:ln w="19050" cap="flat">
              <a:solidFill>
                <a:schemeClr val="accent3"/>
              </a:solidFill>
              <a:prstDash val="solid"/>
              <a:miter lim="800000"/>
            </a:ln>
            <a:effectLst/>
          </c:spPr>
          <c:invertIfNegative val="0"/>
          <c:dLbls>
            <c:numFmt formatCode="0" sourceLinked="0"/>
            <c:spPr>
              <a:noFill/>
              <a:ln>
                <a:noFill/>
              </a:ln>
              <a:effectLst/>
            </c:spPr>
            <c:txPr>
              <a:bodyPr/>
              <a:lstStyle/>
              <a:p>
                <a:pPr>
                  <a:defRPr sz="1200" b="0" i="0" u="none" strike="noStrike">
                    <a:solidFill>
                      <a:schemeClr val="tx1"/>
                    </a:solidFill>
                    <a:latin typeface="Verdana"/>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I don't really come across any issues with knives where I live</c:v>
                </c:pt>
                <c:pt idx="1">
                  <c:v>It is easy for young people to buy a knife if they wanted to</c:v>
                </c:pt>
                <c:pt idx="2">
                  <c:v>I feel more on edge about knives because of all the stories in the news and on social media</c:v>
                </c:pt>
              </c:strCache>
            </c:strRef>
          </c:cat>
          <c:val>
            <c:numRef>
              <c:f>Sheet1!$B$2:$B$4</c:f>
              <c:numCache>
                <c:formatCode>General</c:formatCode>
                <c:ptCount val="3"/>
                <c:pt idx="0">
                  <c:v>48</c:v>
                </c:pt>
                <c:pt idx="1">
                  <c:v>55</c:v>
                </c:pt>
                <c:pt idx="2">
                  <c:v>66</c:v>
                </c:pt>
              </c:numCache>
            </c:numRef>
          </c:val>
          <c:extLst>
            <c:ext xmlns:c16="http://schemas.microsoft.com/office/drawing/2014/chart" uri="{C3380CC4-5D6E-409C-BE32-E72D297353CC}">
              <c16:uniqueId val="{00000000-B604-4981-8CD3-A91C75D78421}"/>
            </c:ext>
          </c:extLst>
        </c:ser>
        <c:dLbls>
          <c:showLegendKey val="0"/>
          <c:showVal val="0"/>
          <c:showCatName val="0"/>
          <c:showSerName val="0"/>
          <c:showPercent val="0"/>
          <c:showBubbleSize val="0"/>
        </c:dLbls>
        <c:gapWidth val="150"/>
        <c:axId val="2094734552"/>
        <c:axId val="2094734553"/>
      </c:barChart>
      <c:catAx>
        <c:axId val="2094734552"/>
        <c:scaling>
          <c:orientation val="minMax"/>
        </c:scaling>
        <c:delete val="0"/>
        <c:axPos val="l"/>
        <c:title>
          <c:overlay val="0"/>
        </c:title>
        <c:numFmt formatCode="General" sourceLinked="0"/>
        <c:majorTickMark val="none"/>
        <c:minorTickMark val="none"/>
        <c:tickLblPos val="low"/>
        <c:spPr>
          <a:ln w="9525" cap="flat">
            <a:noFill/>
            <a:prstDash val="solid"/>
            <a:round/>
          </a:ln>
        </c:spPr>
        <c:txPr>
          <a:bodyPr rot="0"/>
          <a:lstStyle/>
          <a:p>
            <a:pPr>
              <a:defRPr sz="1200" b="0" i="0" u="none" strike="noStrike">
                <a:solidFill>
                  <a:srgbClr val="000000"/>
                </a:solidFill>
                <a:latin typeface="Verdana"/>
              </a:defRPr>
            </a:pPr>
            <a:endParaRPr lang="en-US"/>
          </a:p>
        </c:txPr>
        <c:crossAx val="2094734553"/>
        <c:crosses val="autoZero"/>
        <c:auto val="1"/>
        <c:lblAlgn val="ctr"/>
        <c:lblOffset val="100"/>
        <c:noMultiLvlLbl val="1"/>
      </c:catAx>
      <c:valAx>
        <c:axId val="2094734553"/>
        <c:scaling>
          <c:orientation val="minMax"/>
          <c:min val="0"/>
        </c:scaling>
        <c:delete val="1"/>
        <c:axPos val="b"/>
        <c:title>
          <c:tx>
            <c:rich>
              <a:bodyPr/>
              <a:lstStyle/>
              <a:p>
                <a:pPr>
                  <a:defRPr sz="1100">
                    <a:latin typeface="Verdana" panose="020B0604030504040204" pitchFamily="34" charset="0"/>
                    <a:ea typeface="Verdana" panose="020B0604030504040204" pitchFamily="34" charset="0"/>
                  </a:defRPr>
                </a:pPr>
                <a:r>
                  <a:rPr lang="en-GB" sz="1100" dirty="0">
                    <a:latin typeface="Verdana" panose="020B0604030504040204" pitchFamily="34" charset="0"/>
                    <a:ea typeface="Verdana" panose="020B0604030504040204" pitchFamily="34" charset="0"/>
                  </a:rPr>
                  <a:t>% Agree</a:t>
                </a:r>
              </a:p>
            </c:rich>
          </c:tx>
          <c:overlay val="0"/>
        </c:title>
        <c:numFmt formatCode="0" sourceLinked="0"/>
        <c:majorTickMark val="out"/>
        <c:minorTickMark val="none"/>
        <c:tickLblPos val="nextTo"/>
        <c:crossAx val="2094734552"/>
        <c:crosses val="autoZero"/>
        <c:crossBetween val="between"/>
        <c:majorUnit val="25"/>
        <c:minorUnit val="12.5"/>
      </c:valAx>
      <c:spPr>
        <a:noFill/>
        <a:ln w="25400">
          <a:noFill/>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B86346-59A2-4282-9A64-05524C79D8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161D54C-AFC8-47F5-B030-A8ED60D0880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536B27D-C1ED-4C55-9062-2279210E96ED}" type="datetime1">
              <a:rPr lang="en-GB" smtClean="0"/>
              <a:t>09/01/2025</a:t>
            </a:fld>
            <a:endParaRPr lang="en-GB" dirty="0"/>
          </a:p>
        </p:txBody>
      </p:sp>
      <p:sp>
        <p:nvSpPr>
          <p:cNvPr id="4" name="Footer Placeholder 3">
            <a:extLst>
              <a:ext uri="{FF2B5EF4-FFF2-40B4-BE49-F238E27FC236}">
                <a16:creationId xmlns:a16="http://schemas.microsoft.com/office/drawing/2014/main" id="{B43D8396-DC49-433C-84C0-BD573781E57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ECDA06B3-9442-49D9-BE03-080DCCEA199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EC5AD26-F754-4E27-9D95-B069583ABB63}" type="slidenum">
              <a:rPr lang="en-GB" smtClean="0"/>
              <a:t>‹#›</a:t>
            </a:fld>
            <a:endParaRPr lang="en-GB"/>
          </a:p>
        </p:txBody>
      </p:sp>
    </p:spTree>
    <p:extLst>
      <p:ext uri="{BB962C8B-B14F-4D97-AF65-F5344CB8AC3E}">
        <p14:creationId xmlns:p14="http://schemas.microsoft.com/office/powerpoint/2010/main" val="41220840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61EAF8-BEF3-4EDD-99CF-6435314FE1C9}" type="datetime1">
              <a:rPr lang="en-GB" smtClean="0"/>
              <a:pPr/>
              <a:t>09/01/2025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939589-3E79-4C82-AA4A-FE78234FAA59}" type="slidenum">
              <a:rPr lang="en-GB" noProof="0" smtClean="0"/>
              <a:t>‹#›</a:t>
            </a:fld>
            <a:endParaRPr lang="en-GB" noProof="0"/>
          </a:p>
        </p:txBody>
      </p:sp>
    </p:spTree>
    <p:extLst>
      <p:ext uri="{BB962C8B-B14F-4D97-AF65-F5344CB8AC3E}">
        <p14:creationId xmlns:p14="http://schemas.microsoft.com/office/powerpoint/2010/main" val="219496896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a:t>
            </a:fld>
            <a:endParaRPr lang="en-GB"/>
          </a:p>
        </p:txBody>
      </p:sp>
    </p:spTree>
    <p:extLst>
      <p:ext uri="{BB962C8B-B14F-4D97-AF65-F5344CB8AC3E}">
        <p14:creationId xmlns:p14="http://schemas.microsoft.com/office/powerpoint/2010/main" val="6862726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rtl="0"/>
            <a:fld id="{D5939589-3E79-4C82-AA4A-FE78234FAA59}" type="slidenum">
              <a:rPr lang="en-GB" smtClean="0"/>
              <a:t>10</a:t>
            </a:fld>
            <a:endParaRPr lang="en-GB"/>
          </a:p>
        </p:txBody>
      </p:sp>
    </p:spTree>
    <p:extLst>
      <p:ext uri="{BB962C8B-B14F-4D97-AF65-F5344CB8AC3E}">
        <p14:creationId xmlns:p14="http://schemas.microsoft.com/office/powerpoint/2010/main" val="29945072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ptos" panose="020B0004020202020204" pitchFamily="34" charset="0"/>
              </a:rPr>
              <a:t>What is this all about?</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Well today I have to take you back before I can take you forwards. Some of the things I am about to talk about are quite radical, but what do they say? Nothing changes if nothing changes. All I ask is that you stick with me and keep an open mind. </a:t>
            </a:r>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2</a:t>
            </a:fld>
            <a:endParaRPr lang="en-GB"/>
          </a:p>
        </p:txBody>
      </p:sp>
    </p:spTree>
    <p:extLst>
      <p:ext uri="{BB962C8B-B14F-4D97-AF65-F5344CB8AC3E}">
        <p14:creationId xmlns:p14="http://schemas.microsoft.com/office/powerpoint/2010/main" val="1263972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5EBE9-ACB9-55BA-8C98-9963E43DD0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E443EE-73DE-4F06-5544-93AD860ABEB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861CE9C-DB88-1C8D-07BE-70D4C035E46B}"/>
              </a:ext>
            </a:extLst>
          </p:cNvPr>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ptos" panose="020B0004020202020204" pitchFamily="34" charset="0"/>
              </a:rPr>
              <a:t>Now can I have an agreement that when you adopt any of these practices you are asking for what you WANT rather than what you don’t. Some of you may start doing things that will help you move ever closer towards what you are hoping for. You imagine how you will feel when you get what it is that you want.</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KEEP THIS IN MIND WHEN I TALK</a:t>
            </a:r>
          </a:p>
          <a:p>
            <a:endParaRPr lang="en-GB" dirty="0"/>
          </a:p>
        </p:txBody>
      </p:sp>
      <p:sp>
        <p:nvSpPr>
          <p:cNvPr id="4" name="Slide Number Placeholder 3">
            <a:extLst>
              <a:ext uri="{FF2B5EF4-FFF2-40B4-BE49-F238E27FC236}">
                <a16:creationId xmlns:a16="http://schemas.microsoft.com/office/drawing/2014/main" id="{EC040AAE-BED1-D6D1-405D-E10291555D11}"/>
              </a:ext>
            </a:extLst>
          </p:cNvPr>
          <p:cNvSpPr>
            <a:spLocks noGrp="1"/>
          </p:cNvSpPr>
          <p:nvPr>
            <p:ph type="sldNum" sz="quarter" idx="5"/>
          </p:nvPr>
        </p:nvSpPr>
        <p:spPr/>
        <p:txBody>
          <a:bodyPr/>
          <a:lstStyle/>
          <a:p>
            <a:pPr rtl="0"/>
            <a:fld id="{D5939589-3E79-4C82-AA4A-FE78234FAA59}" type="slidenum">
              <a:rPr lang="en-GB" smtClean="0"/>
              <a:t>3</a:t>
            </a:fld>
            <a:endParaRPr lang="en-GB"/>
          </a:p>
        </p:txBody>
      </p:sp>
    </p:spTree>
    <p:extLst>
      <p:ext uri="{BB962C8B-B14F-4D97-AF65-F5344CB8AC3E}">
        <p14:creationId xmlns:p14="http://schemas.microsoft.com/office/powerpoint/2010/main" val="2628123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Aptos" panose="020B0004020202020204" pitchFamily="34" charset="0"/>
              </a:rPr>
              <a:t>When I was preparing for today I was looking for evidence to support the point that I wanted to make. I wanted to tell you that it is safer than ever, that because of the work that we all do people are safer in general. Violent crime is at its lowest level in a decade. That’s what I really wanted to say. So I looked for stats to back that up. Some data told me that over the last decade violent crime has reduced, some data told me that actually it has increased. Some said that it was both up and down. I concluded that violent crime IS reducing. You wouldn’t think so though would you?</a:t>
            </a:r>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4</a:t>
            </a:fld>
            <a:endParaRPr lang="en-GB"/>
          </a:p>
        </p:txBody>
      </p:sp>
    </p:spTree>
    <p:extLst>
      <p:ext uri="{BB962C8B-B14F-4D97-AF65-F5344CB8AC3E}">
        <p14:creationId xmlns:p14="http://schemas.microsoft.com/office/powerpoint/2010/main" val="29975180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ptos" panose="020B0004020202020204" pitchFamily="34" charset="0"/>
              </a:rPr>
              <a:t>The thing is though it really doesn’t matter. I mean to us as community safety reps, political leaders and Violence reduction partners data matters but what really matters what matters most (or at least it should) is how people feel…….. and people do not FEEL safe. Take a walk out of here today up into Liverpool, stop people as you go and ask them do you feel safe? And they will tell you no, ask them if knife crime is an issue, they will reply that yes it is worse than ever. </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Look at this survey? Look what young people tell us about Knives</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Why do our young people feel like that? Why do they not feel safe? Some wonderful work has been done to reduce serious violence and improve community safety, the sole purpose of this very function is to reduce violence. Hotspot Policing has been hugely successful and of course we have had the EVOLVE areas, so in answer to my own question. I don’t really know why people don’t feel safe…….but I can take an educated guess.</a:t>
            </a:r>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5</a:t>
            </a:fld>
            <a:endParaRPr lang="en-GB"/>
          </a:p>
        </p:txBody>
      </p:sp>
    </p:spTree>
    <p:extLst>
      <p:ext uri="{BB962C8B-B14F-4D97-AF65-F5344CB8AC3E}">
        <p14:creationId xmlns:p14="http://schemas.microsoft.com/office/powerpoint/2010/main" val="36908168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Aptos" panose="020B0004020202020204" pitchFamily="34" charset="0"/>
              </a:rPr>
              <a:t>We have entered a paradox. We are making things safer whilst simultaneously telling people they are not safe,  its US, WE are doing that and I am here today to tell you that we need to stop, we need to reframe and rethink the way that we deliver interventions to reduce serious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Aptos" panose="020B0004020202020204" pitchFamily="34" charset="0"/>
                <a:ea typeface="Aptos" panose="020B0004020202020204" pitchFamily="34" charset="0"/>
                <a:cs typeface="Aptos" panose="020B0004020202020204" pitchFamily="34" charset="0"/>
              </a:rPr>
              <a:t>We have been delivering interventions that lack an evidence base or even worse have a negative impact as a universal offer in our school and communities and it needs to stop. Even worse. We have been doing this in the most deprived communities and to some of our most vulnerable and susceptible children. In December our schools spend the best part of a month convincing children that a guy in a red suit will deliver presents to them if they behave, we tell those very same children that they need to run with a baton of hope to reduce knife crime and that if they do they might raise enough money to have their own bleed kit in case their friends get stabbed. </a:t>
            </a:r>
          </a:p>
          <a:p>
            <a:endParaRPr lang="en-GB" b="1"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6</a:t>
            </a:fld>
            <a:endParaRPr lang="en-GB"/>
          </a:p>
        </p:txBody>
      </p:sp>
    </p:spTree>
    <p:extLst>
      <p:ext uri="{BB962C8B-B14F-4D97-AF65-F5344CB8AC3E}">
        <p14:creationId xmlns:p14="http://schemas.microsoft.com/office/powerpoint/2010/main" val="1045073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smtClean="0"/>
              <a:t>7</a:t>
            </a:fld>
            <a:endParaRPr lang="en-GB"/>
          </a:p>
        </p:txBody>
      </p:sp>
    </p:spTree>
    <p:extLst>
      <p:ext uri="{BB962C8B-B14F-4D97-AF65-F5344CB8AC3E}">
        <p14:creationId xmlns:p14="http://schemas.microsoft.com/office/powerpoint/2010/main" val="1662536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7C6FEC-DA08-4F0E-81FA-08EBCE7424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AAED6A-1D7F-DE3D-ABC0-8E5B8B1E955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3939AC-0512-B191-7708-53AC824E8DB3}"/>
              </a:ext>
            </a:extLst>
          </p:cNvPr>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ptos" panose="020B0004020202020204" pitchFamily="34" charset="0"/>
              </a:rPr>
              <a:t>Most people are good, most people want to live peacefully, happily and free from violence. They deserve a chance, they deserve for us to believe in them. So instead of us trying to read the futures of 1000’s of people in our communities based on where they live geographically we should be supporting people to be ambitious to be aspirational and to reach their full potential. To open our minds, to open their. </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The Mother of Ashley Dale, Julie said to me Francine, there has to be another way, a different way for women and girls. She planted the seed and the seed has grown and so well it should. </a:t>
            </a:r>
          </a:p>
          <a:p>
            <a:endParaRPr lang="en-GB" dirty="0"/>
          </a:p>
        </p:txBody>
      </p:sp>
      <p:sp>
        <p:nvSpPr>
          <p:cNvPr id="4" name="Slide Number Placeholder 3">
            <a:extLst>
              <a:ext uri="{FF2B5EF4-FFF2-40B4-BE49-F238E27FC236}">
                <a16:creationId xmlns:a16="http://schemas.microsoft.com/office/drawing/2014/main" id="{1A259887-6FFE-86D3-E7B6-E8DE19282495}"/>
              </a:ext>
            </a:extLst>
          </p:cNvPr>
          <p:cNvSpPr>
            <a:spLocks noGrp="1"/>
          </p:cNvSpPr>
          <p:nvPr>
            <p:ph type="sldNum" sz="quarter" idx="5"/>
          </p:nvPr>
        </p:nvSpPr>
        <p:spPr/>
        <p:txBody>
          <a:bodyPr/>
          <a:lstStyle/>
          <a:p>
            <a:pPr rtl="0"/>
            <a:fld id="{D5939589-3E79-4C82-AA4A-FE78234FAA59}" type="slidenum">
              <a:rPr lang="en-GB" smtClean="0"/>
              <a:t>8</a:t>
            </a:fld>
            <a:endParaRPr lang="en-GB"/>
          </a:p>
        </p:txBody>
      </p:sp>
    </p:spTree>
    <p:extLst>
      <p:ext uri="{BB962C8B-B14F-4D97-AF65-F5344CB8AC3E}">
        <p14:creationId xmlns:p14="http://schemas.microsoft.com/office/powerpoint/2010/main" val="37870052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effectLst/>
                <a:latin typeface="Aptos" panose="020B0004020202020204" pitchFamily="34" charset="0"/>
                <a:ea typeface="Aptos" panose="020B0004020202020204" pitchFamily="34" charset="0"/>
                <a:cs typeface="Aptos" panose="020B0004020202020204" pitchFamily="34" charset="0"/>
              </a:rPr>
              <a:t>If we want people to Be The Change that means our universal offer MUST focus on what people can be and do as opposed to what they shouldn’t. it is without question. It is the basics, it is what I spoke to you about at the start. Its what we all want and its what we all hope for. Its our purpose. </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Its proper organic EARLY HELP, its acknowledging that you may not be from an affluent area, you may have had ACES or trauma but you have services behind you that are going to build you up, believe in you, level that playing field for you, people like us, who are going to expect for our communities the same as we expect for ourselves and for our own children, to deliver programmes that will help you to reach your full potential.</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In this model of delivery there is room for TARGETED interventions, those directed towards members of our community who do veer off </a:t>
            </a:r>
            <a:r>
              <a:rPr lang="en-GB" sz="1200" dirty="0" err="1">
                <a:effectLst/>
                <a:latin typeface="Aptos" panose="020B0004020202020204" pitchFamily="34" charset="0"/>
                <a:ea typeface="Aptos" panose="020B0004020202020204" pitchFamily="34" charset="0"/>
                <a:cs typeface="Aptos" panose="020B0004020202020204" pitchFamily="34" charset="0"/>
              </a:rPr>
              <a:t>piste</a:t>
            </a:r>
            <a:r>
              <a:rPr lang="en-GB" sz="1200" dirty="0">
                <a:effectLst/>
                <a:latin typeface="Aptos" panose="020B0004020202020204" pitchFamily="34" charset="0"/>
                <a:ea typeface="Aptos" panose="020B0004020202020204" pitchFamily="34" charset="0"/>
                <a:cs typeface="Aptos" panose="020B0004020202020204" pitchFamily="34" charset="0"/>
              </a:rPr>
              <a:t>.</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I believe that if we all co-ordinate our approach and adopt this model people will begin to feel safer and when people feel safer we all win. </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So I am asking you to BELIEVE, BELIEVE that your communities can do more and be more because they can, because it is the very least that they deserve.</a:t>
            </a:r>
          </a:p>
          <a:p>
            <a:r>
              <a:rPr lang="en-GB" sz="1200" dirty="0">
                <a:effectLst/>
                <a:latin typeface="Aptos" panose="020B0004020202020204" pitchFamily="34" charset="0"/>
                <a:ea typeface="Aptos" panose="020B0004020202020204" pitchFamily="34" charset="0"/>
                <a:cs typeface="Aptos" panose="020B0004020202020204" pitchFamily="34" charset="0"/>
              </a:rPr>
              <a:t> </a:t>
            </a:r>
          </a:p>
          <a:p>
            <a:r>
              <a:rPr lang="en-GB" sz="1200" dirty="0">
                <a:effectLst/>
                <a:latin typeface="Aptos" panose="020B0004020202020204" pitchFamily="34" charset="0"/>
                <a:ea typeface="Aptos" panose="020B0004020202020204" pitchFamily="34" charset="0"/>
                <a:cs typeface="Aptos" panose="020B0004020202020204" pitchFamily="34" charset="0"/>
              </a:rPr>
              <a:t>Be the Change</a:t>
            </a:r>
          </a:p>
          <a:p>
            <a:endParaRPr lang="en-GB" dirty="0"/>
          </a:p>
        </p:txBody>
      </p:sp>
      <p:sp>
        <p:nvSpPr>
          <p:cNvPr id="4" name="Slide Number Placeholder 3"/>
          <p:cNvSpPr>
            <a:spLocks noGrp="1"/>
          </p:cNvSpPr>
          <p:nvPr>
            <p:ph type="sldNum" sz="quarter" idx="5"/>
          </p:nvPr>
        </p:nvSpPr>
        <p:spPr/>
        <p:txBody>
          <a:bodyPr/>
          <a:lstStyle/>
          <a:p>
            <a:pPr rtl="0"/>
            <a:fld id="{D5939589-3E79-4C82-AA4A-FE78234FAA59}" type="slidenum">
              <a:rPr lang="en-GB" noProof="0" smtClean="0"/>
              <a:t>9</a:t>
            </a:fld>
            <a:endParaRPr lang="en-GB" noProof="0"/>
          </a:p>
        </p:txBody>
      </p:sp>
    </p:spTree>
    <p:extLst>
      <p:ext uri="{BB962C8B-B14F-4D97-AF65-F5344CB8AC3E}">
        <p14:creationId xmlns:p14="http://schemas.microsoft.com/office/powerpoint/2010/main" val="426306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122363"/>
            <a:ext cx="9144000" cy="2387600"/>
          </a:xfrm>
        </p:spPr>
        <p:txBody>
          <a:bodyPr rtlCol="0" anchor="b"/>
          <a:lstStyle>
            <a:lvl1pPr algn="l">
              <a:defRPr sz="6000" b="1" i="0" cap="all"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4000" y="3602038"/>
            <a:ext cx="9144000" cy="1655762"/>
          </a:xfrm>
        </p:spPr>
        <p:txBody>
          <a:bodyPr rtlCol="0"/>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11" name="Straight Connector 10">
            <a:extLst>
              <a:ext uri="{FF2B5EF4-FFF2-40B4-BE49-F238E27FC236}">
                <a16:creationId xmlns:a16="http://schemas.microsoft.com/office/drawing/2014/main" id="{D1B787A8-0D67-4B7E-9B48-86BD906AB6B5}"/>
              </a:ext>
            </a:extLst>
          </p:cNvPr>
          <p:cNvCxnSpPr>
            <a:cxnSpLocks/>
          </p:cNvCxnSpPr>
          <p:nvPr/>
        </p:nvCxnSpPr>
        <p:spPr>
          <a:xfrm>
            <a:off x="715890" y="1114050"/>
            <a:ext cx="0" cy="5735637"/>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9780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6784848" y="1681163"/>
            <a:ext cx="4553712"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6784848" y="2505075"/>
            <a:ext cx="4553712"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9375955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F057AE-3B3B-4261-B912-BF9EB9A58C36}"/>
              </a:ext>
            </a:extLst>
          </p:cNvPr>
          <p:cNvSpPr>
            <a:spLocks noGrp="1"/>
          </p:cNvSpPr>
          <p:nvPr>
            <p:ph type="title"/>
          </p:nvPr>
        </p:nvSpPr>
        <p:spPr>
          <a:xfrm>
            <a:off x="839788" y="365125"/>
            <a:ext cx="10515600" cy="1325563"/>
          </a:xfrm>
        </p:spPr>
        <p:txBody>
          <a:bodyPr rtlCol="0"/>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72A2D237-A706-4712-90CA-B04517CBBE05}"/>
              </a:ext>
            </a:extLst>
          </p:cNvPr>
          <p:cNvSpPr>
            <a:spLocks noGrp="1"/>
          </p:cNvSpPr>
          <p:nvPr>
            <p:ph type="body" idx="1"/>
          </p:nvPr>
        </p:nvSpPr>
        <p:spPr>
          <a:xfrm>
            <a:off x="1444752"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4" name="Content Placeholder 3">
            <a:extLst>
              <a:ext uri="{FF2B5EF4-FFF2-40B4-BE49-F238E27FC236}">
                <a16:creationId xmlns:a16="http://schemas.microsoft.com/office/drawing/2014/main" id="{8DE39CA1-2B6D-427E-9688-9093D5865CB7}"/>
              </a:ext>
            </a:extLst>
          </p:cNvPr>
          <p:cNvSpPr>
            <a:spLocks noGrp="1"/>
          </p:cNvSpPr>
          <p:nvPr>
            <p:ph sz="half" idx="2"/>
          </p:nvPr>
        </p:nvSpPr>
        <p:spPr>
          <a:xfrm>
            <a:off x="1444752"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
        <p:nvSpPr>
          <p:cNvPr id="5" name="Text Placeholder 4">
            <a:extLst>
              <a:ext uri="{FF2B5EF4-FFF2-40B4-BE49-F238E27FC236}">
                <a16:creationId xmlns:a16="http://schemas.microsoft.com/office/drawing/2014/main" id="{F3D53357-616B-47F4-944B-F979FE96635D}"/>
              </a:ext>
            </a:extLst>
          </p:cNvPr>
          <p:cNvSpPr>
            <a:spLocks noGrp="1"/>
          </p:cNvSpPr>
          <p:nvPr>
            <p:ph type="body" sz="quarter" idx="3"/>
          </p:nvPr>
        </p:nvSpPr>
        <p:spPr>
          <a:xfrm>
            <a:off x="4983480" y="1681163"/>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6" name="Content Placeholder 5">
            <a:extLst>
              <a:ext uri="{FF2B5EF4-FFF2-40B4-BE49-F238E27FC236}">
                <a16:creationId xmlns:a16="http://schemas.microsoft.com/office/drawing/2014/main" id="{BD7EA593-3036-4FB5-94B4-D9431DF04871}"/>
              </a:ext>
            </a:extLst>
          </p:cNvPr>
          <p:cNvSpPr>
            <a:spLocks noGrp="1"/>
          </p:cNvSpPr>
          <p:nvPr>
            <p:ph sz="quarter" idx="4"/>
          </p:nvPr>
        </p:nvSpPr>
        <p:spPr>
          <a:xfrm>
            <a:off x="4983480" y="2505075"/>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cxnSp>
        <p:nvCxnSpPr>
          <p:cNvPr id="10" name="Straight Connector 9">
            <a:extLst>
              <a:ext uri="{FF2B5EF4-FFF2-40B4-BE49-F238E27FC236}">
                <a16:creationId xmlns:a16="http://schemas.microsoft.com/office/drawing/2014/main" id="{160F34ED-DA60-4CC2-B735-B0EC5D9FEA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2" name="Graphic 15">
            <a:extLst>
              <a:ext uri="{FF2B5EF4-FFF2-40B4-BE49-F238E27FC236}">
                <a16:creationId xmlns:a16="http://schemas.microsoft.com/office/drawing/2014/main" id="{A9475260-301F-4744-B1DA-7B00F6FB434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4" name="Graphic 16">
            <a:extLst>
              <a:ext uri="{FF2B5EF4-FFF2-40B4-BE49-F238E27FC236}">
                <a16:creationId xmlns:a16="http://schemas.microsoft.com/office/drawing/2014/main" id="{9BBD3F4B-0836-48C5-AC68-747456D1DD50}"/>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6" name="Graphic 14">
            <a:extLst>
              <a:ext uri="{FF2B5EF4-FFF2-40B4-BE49-F238E27FC236}">
                <a16:creationId xmlns:a16="http://schemas.microsoft.com/office/drawing/2014/main" id="{9B4398D5-99F4-4F83-AA77-9B4177648CAF}"/>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5" name="Text Placeholder 4">
            <a:extLst>
              <a:ext uri="{FF2B5EF4-FFF2-40B4-BE49-F238E27FC236}">
                <a16:creationId xmlns:a16="http://schemas.microsoft.com/office/drawing/2014/main" id="{2D693B15-7265-4478-9579-62FCD5222D04}"/>
              </a:ext>
            </a:extLst>
          </p:cNvPr>
          <p:cNvSpPr>
            <a:spLocks noGrp="1"/>
          </p:cNvSpPr>
          <p:nvPr>
            <p:ph type="body" sz="quarter" idx="13"/>
          </p:nvPr>
        </p:nvSpPr>
        <p:spPr>
          <a:xfrm>
            <a:off x="8531352" y="1769269"/>
            <a:ext cx="2834640"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US" noProof="0"/>
              <a:t>Click to edit Master text styles</a:t>
            </a:r>
          </a:p>
        </p:txBody>
      </p:sp>
      <p:sp>
        <p:nvSpPr>
          <p:cNvPr id="17" name="Content Placeholder 5">
            <a:extLst>
              <a:ext uri="{FF2B5EF4-FFF2-40B4-BE49-F238E27FC236}">
                <a16:creationId xmlns:a16="http://schemas.microsoft.com/office/drawing/2014/main" id="{48F9E92F-BB16-4896-A47F-6497C3D705B9}"/>
              </a:ext>
            </a:extLst>
          </p:cNvPr>
          <p:cNvSpPr>
            <a:spLocks noGrp="1"/>
          </p:cNvSpPr>
          <p:nvPr>
            <p:ph sz="quarter" idx="14"/>
          </p:nvPr>
        </p:nvSpPr>
        <p:spPr>
          <a:xfrm>
            <a:off x="8531352" y="2593181"/>
            <a:ext cx="2834640" cy="3684588"/>
          </a:xfrm>
        </p:spPr>
        <p:txBody>
          <a:bodyPr rtlCol="0">
            <a:normAutofit/>
          </a:bodyPr>
          <a:lstStyle>
            <a:lvl1pPr>
              <a:defRPr sz="2000"/>
            </a:lvl1pPr>
            <a:lvl2pPr>
              <a:defRPr sz="1800"/>
            </a:lvl2pPr>
            <a:lvl3pPr>
              <a:defRPr sz="1600"/>
            </a:lvl3pPr>
            <a:lvl4pPr>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p:txBody>
      </p:sp>
    </p:spTree>
    <p:extLst>
      <p:ext uri="{BB962C8B-B14F-4D97-AF65-F5344CB8AC3E}">
        <p14:creationId xmlns:p14="http://schemas.microsoft.com/office/powerpoint/2010/main" val="23730798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hasCustomPrompt="1"/>
          </p:nvPr>
        </p:nvSpPr>
        <p:spPr>
          <a:xfrm>
            <a:off x="6391656" y="804672"/>
            <a:ext cx="4434840" cy="886968"/>
          </a:xfrm>
        </p:spPr>
        <p:txBody>
          <a:bodyPr rtlCol="0" anchor="b"/>
          <a:lstStyle>
            <a:lvl1pPr algn="l">
              <a:defRPr sz="5400" b="0" i="0" cap="none" baseline="0"/>
            </a:lvl1pPr>
          </a:lstStyle>
          <a:p>
            <a:pPr rtl="0"/>
            <a:r>
              <a:rPr lang="en-GB" noProof="0"/>
              <a:t>Title</a:t>
            </a:r>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4" y="1801368"/>
            <a:ext cx="4434840" cy="4754880"/>
          </a:xfrm>
        </p:spPr>
        <p:txBody>
          <a:bodyPr rtlCol="0">
            <a:normAutofit/>
          </a:bodyPr>
          <a:lstStyle>
            <a:lvl1pPr marL="0" indent="0" algn="l">
              <a:lnSpc>
                <a:spcPct val="11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108960"/>
            <a:ext cx="5221224" cy="3447288"/>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0" name="Picture Placeholder 12">
            <a:extLst>
              <a:ext uri="{FF2B5EF4-FFF2-40B4-BE49-F238E27FC236}">
                <a16:creationId xmlns:a16="http://schemas.microsoft.com/office/drawing/2014/main" id="{F146D6C1-343E-4F97-A565-55BBB15F4C77}"/>
              </a:ext>
            </a:extLst>
          </p:cNvPr>
          <p:cNvSpPr>
            <a:spLocks noGrp="1"/>
          </p:cNvSpPr>
          <p:nvPr>
            <p:ph type="pic" sz="quarter" idx="14"/>
          </p:nvPr>
        </p:nvSpPr>
        <p:spPr>
          <a:xfrm>
            <a:off x="283464"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
        <p:nvSpPr>
          <p:cNvPr id="11" name="Picture Placeholder 12">
            <a:extLst>
              <a:ext uri="{FF2B5EF4-FFF2-40B4-BE49-F238E27FC236}">
                <a16:creationId xmlns:a16="http://schemas.microsoft.com/office/drawing/2014/main" id="{BA123E2D-4554-47D5-B0EC-0C47EDB41626}"/>
              </a:ext>
            </a:extLst>
          </p:cNvPr>
          <p:cNvSpPr>
            <a:spLocks noGrp="1"/>
          </p:cNvSpPr>
          <p:nvPr>
            <p:ph type="pic" sz="quarter" idx="15"/>
          </p:nvPr>
        </p:nvSpPr>
        <p:spPr>
          <a:xfrm>
            <a:off x="3044952" y="301752"/>
            <a:ext cx="2459736" cy="2505456"/>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578914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33" name="Picture Placeholder 32">
            <a:extLst>
              <a:ext uri="{FF2B5EF4-FFF2-40B4-BE49-F238E27FC236}">
                <a16:creationId xmlns:a16="http://schemas.microsoft.com/office/drawing/2014/main" id="{3186EA6A-5CD5-4DF7-9C8A-EDFAF28A80D9}"/>
              </a:ext>
            </a:extLst>
          </p:cNvPr>
          <p:cNvSpPr>
            <a:spLocks noGrp="1"/>
          </p:cNvSpPr>
          <p:nvPr>
            <p:ph type="pic" sz="quarter" idx="14"/>
          </p:nvPr>
        </p:nvSpPr>
        <p:spPr>
          <a:xfrm>
            <a:off x="1777111" y="407499"/>
            <a:ext cx="1952279" cy="1952279"/>
          </a:xfrm>
          <a:custGeom>
            <a:avLst/>
            <a:gdLst>
              <a:gd name="connsiteX0" fmla="*/ 976140 w 1952279"/>
              <a:gd name="connsiteY0" fmla="*/ 0 h 1952279"/>
              <a:gd name="connsiteX1" fmla="*/ 1952279 w 1952279"/>
              <a:gd name="connsiteY1" fmla="*/ 976140 h 1952279"/>
              <a:gd name="connsiteX2" fmla="*/ 976140 w 1952279"/>
              <a:gd name="connsiteY2" fmla="*/ 1952279 h 1952279"/>
              <a:gd name="connsiteX3" fmla="*/ 0 w 1952279"/>
              <a:gd name="connsiteY3" fmla="*/ 976140 h 1952279"/>
              <a:gd name="connsiteX4" fmla="*/ 976140 w 1952279"/>
              <a:gd name="connsiteY4" fmla="*/ 0 h 19522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279" h="1952279">
                <a:moveTo>
                  <a:pt x="976140" y="0"/>
                </a:moveTo>
                <a:cubicBezTo>
                  <a:pt x="1515247" y="0"/>
                  <a:pt x="1952279" y="437033"/>
                  <a:pt x="1952279" y="976140"/>
                </a:cubicBezTo>
                <a:cubicBezTo>
                  <a:pt x="1952279" y="1515246"/>
                  <a:pt x="1515247" y="1952279"/>
                  <a:pt x="976140" y="1952279"/>
                </a:cubicBezTo>
                <a:cubicBezTo>
                  <a:pt x="437033" y="1952279"/>
                  <a:pt x="0" y="1515246"/>
                  <a:pt x="0" y="976140"/>
                </a:cubicBezTo>
                <a:cubicBezTo>
                  <a:pt x="0" y="437033"/>
                  <a:pt x="437033" y="0"/>
                  <a:pt x="976140"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2" name="Picture Placeholder 31">
            <a:extLst>
              <a:ext uri="{FF2B5EF4-FFF2-40B4-BE49-F238E27FC236}">
                <a16:creationId xmlns:a16="http://schemas.microsoft.com/office/drawing/2014/main" id="{83D5117F-F235-498D-99A5-9DE2D665576C}"/>
              </a:ext>
            </a:extLst>
          </p:cNvPr>
          <p:cNvSpPr>
            <a:spLocks noGrp="1"/>
          </p:cNvSpPr>
          <p:nvPr>
            <p:ph type="pic" sz="quarter" idx="15"/>
          </p:nvPr>
        </p:nvSpPr>
        <p:spPr>
          <a:xfrm>
            <a:off x="3528345" y="1972581"/>
            <a:ext cx="2290065" cy="2273502"/>
          </a:xfrm>
          <a:custGeom>
            <a:avLst/>
            <a:gdLst>
              <a:gd name="connsiteX0" fmla="*/ 1145032 w 2290065"/>
              <a:gd name="connsiteY0" fmla="*/ 0 h 2273502"/>
              <a:gd name="connsiteX1" fmla="*/ 2290065 w 2290065"/>
              <a:gd name="connsiteY1" fmla="*/ 1145033 h 2273502"/>
              <a:gd name="connsiteX2" fmla="*/ 1375797 w 2290065"/>
              <a:gd name="connsiteY2" fmla="*/ 2266803 h 2273502"/>
              <a:gd name="connsiteX3" fmla="*/ 1331903 w 2290065"/>
              <a:gd name="connsiteY3" fmla="*/ 2273502 h 2273502"/>
              <a:gd name="connsiteX4" fmla="*/ 958162 w 2290065"/>
              <a:gd name="connsiteY4" fmla="*/ 2273502 h 2273502"/>
              <a:gd name="connsiteX5" fmla="*/ 914268 w 2290065"/>
              <a:gd name="connsiteY5" fmla="*/ 2266803 h 2273502"/>
              <a:gd name="connsiteX6" fmla="*/ 5911 w 2290065"/>
              <a:gd name="connsiteY6" fmla="*/ 1262106 h 2273502"/>
              <a:gd name="connsiteX7" fmla="*/ 0 w 2290065"/>
              <a:gd name="connsiteY7" fmla="*/ 1145053 h 2273502"/>
              <a:gd name="connsiteX8" fmla="*/ 0 w 2290065"/>
              <a:gd name="connsiteY8" fmla="*/ 1145014 h 2273502"/>
              <a:gd name="connsiteX9" fmla="*/ 5911 w 2290065"/>
              <a:gd name="connsiteY9" fmla="*/ 1027960 h 2273502"/>
              <a:gd name="connsiteX10" fmla="*/ 1145032 w 2290065"/>
              <a:gd name="connsiteY10" fmla="*/ 0 h 227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0065" h="2273502">
                <a:moveTo>
                  <a:pt x="1145032" y="0"/>
                </a:moveTo>
                <a:cubicBezTo>
                  <a:pt x="1777417" y="0"/>
                  <a:pt x="2290065" y="512649"/>
                  <a:pt x="2290065" y="1145033"/>
                </a:cubicBezTo>
                <a:cubicBezTo>
                  <a:pt x="2290065" y="1698370"/>
                  <a:pt x="1897569" y="2160033"/>
                  <a:pt x="1375797" y="2266803"/>
                </a:cubicBezTo>
                <a:lnTo>
                  <a:pt x="1331903" y="2273502"/>
                </a:lnTo>
                <a:lnTo>
                  <a:pt x="958162" y="2273502"/>
                </a:lnTo>
                <a:lnTo>
                  <a:pt x="914268" y="2266803"/>
                </a:lnTo>
                <a:cubicBezTo>
                  <a:pt x="429765" y="2167660"/>
                  <a:pt x="56730" y="1762511"/>
                  <a:pt x="5911" y="1262106"/>
                </a:cubicBezTo>
                <a:lnTo>
                  <a:pt x="0" y="1145053"/>
                </a:lnTo>
                <a:lnTo>
                  <a:pt x="0" y="1145014"/>
                </a:lnTo>
                <a:lnTo>
                  <a:pt x="5911" y="1027960"/>
                </a:lnTo>
                <a:cubicBezTo>
                  <a:pt x="64548" y="450571"/>
                  <a:pt x="552172" y="0"/>
                  <a:pt x="1145032"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1" name="Picture Placeholder 30">
            <a:extLst>
              <a:ext uri="{FF2B5EF4-FFF2-40B4-BE49-F238E27FC236}">
                <a16:creationId xmlns:a16="http://schemas.microsoft.com/office/drawing/2014/main" id="{E1E0A794-F1D3-4628-B5B1-9D48AB34C3D4}"/>
              </a:ext>
            </a:extLst>
          </p:cNvPr>
          <p:cNvSpPr>
            <a:spLocks noGrp="1"/>
          </p:cNvSpPr>
          <p:nvPr>
            <p:ph type="pic" sz="quarter" idx="16"/>
          </p:nvPr>
        </p:nvSpPr>
        <p:spPr>
          <a:xfrm>
            <a:off x="5579539" y="4386312"/>
            <a:ext cx="3119293" cy="2462810"/>
          </a:xfrm>
          <a:custGeom>
            <a:avLst/>
            <a:gdLst>
              <a:gd name="connsiteX0" fmla="*/ 1559647 w 3119293"/>
              <a:gd name="connsiteY0" fmla="*/ 0 h 2462810"/>
              <a:gd name="connsiteX1" fmla="*/ 3119293 w 3119293"/>
              <a:gd name="connsiteY1" fmla="*/ 1559647 h 2462810"/>
              <a:gd name="connsiteX2" fmla="*/ 2852930 w 3119293"/>
              <a:gd name="connsiteY2" fmla="*/ 2431660 h 2462810"/>
              <a:gd name="connsiteX3" fmla="*/ 2829636 w 3119293"/>
              <a:gd name="connsiteY3" fmla="*/ 2462810 h 2462810"/>
              <a:gd name="connsiteX4" fmla="*/ 289658 w 3119293"/>
              <a:gd name="connsiteY4" fmla="*/ 2462810 h 2462810"/>
              <a:gd name="connsiteX5" fmla="*/ 266363 w 3119293"/>
              <a:gd name="connsiteY5" fmla="*/ 2431660 h 2462810"/>
              <a:gd name="connsiteX6" fmla="*/ 0 w 3119293"/>
              <a:gd name="connsiteY6" fmla="*/ 1559647 h 2462810"/>
              <a:gd name="connsiteX7" fmla="*/ 1559647 w 3119293"/>
              <a:gd name="connsiteY7" fmla="*/ 0 h 2462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293" h="2462810">
                <a:moveTo>
                  <a:pt x="1559647" y="0"/>
                </a:moveTo>
                <a:cubicBezTo>
                  <a:pt x="2421016" y="0"/>
                  <a:pt x="3119293" y="698278"/>
                  <a:pt x="3119293" y="1559647"/>
                </a:cubicBezTo>
                <a:cubicBezTo>
                  <a:pt x="3119293" y="1882660"/>
                  <a:pt x="3021098" y="2182739"/>
                  <a:pt x="2852930" y="2431660"/>
                </a:cubicBezTo>
                <a:lnTo>
                  <a:pt x="2829636" y="2462810"/>
                </a:lnTo>
                <a:lnTo>
                  <a:pt x="289658" y="2462810"/>
                </a:lnTo>
                <a:lnTo>
                  <a:pt x="266363" y="2431660"/>
                </a:lnTo>
                <a:cubicBezTo>
                  <a:pt x="98195" y="2182739"/>
                  <a:pt x="0" y="1882660"/>
                  <a:pt x="0" y="1559647"/>
                </a:cubicBezTo>
                <a:cubicBezTo>
                  <a:pt x="0" y="698278"/>
                  <a:pt x="698278" y="0"/>
                  <a:pt x="1559647" y="0"/>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30" name="Picture Placeholder 29">
            <a:extLst>
              <a:ext uri="{FF2B5EF4-FFF2-40B4-BE49-F238E27FC236}">
                <a16:creationId xmlns:a16="http://schemas.microsoft.com/office/drawing/2014/main" id="{B8D3F45B-B631-47D3-A33C-71CEC2B3602C}"/>
              </a:ext>
            </a:extLst>
          </p:cNvPr>
          <p:cNvSpPr>
            <a:spLocks noGrp="1"/>
          </p:cNvSpPr>
          <p:nvPr>
            <p:ph type="pic" sz="quarter" idx="17"/>
          </p:nvPr>
        </p:nvSpPr>
        <p:spPr>
          <a:xfrm>
            <a:off x="1092905" y="4018982"/>
            <a:ext cx="3854161" cy="2839018"/>
          </a:xfrm>
          <a:custGeom>
            <a:avLst/>
            <a:gdLst>
              <a:gd name="connsiteX0" fmla="*/ 1927061 w 3854161"/>
              <a:gd name="connsiteY0" fmla="*/ 0 h 2839018"/>
              <a:gd name="connsiteX1" fmla="*/ 1927101 w 3854161"/>
              <a:gd name="connsiteY1" fmla="*/ 0 h 2839018"/>
              <a:gd name="connsiteX2" fmla="*/ 2124114 w 3854161"/>
              <a:gd name="connsiteY2" fmla="*/ 9948 h 2839018"/>
              <a:gd name="connsiteX3" fmla="*/ 3854161 w 3854161"/>
              <a:gd name="connsiteY3" fmla="*/ 1927080 h 2839018"/>
              <a:gd name="connsiteX4" fmla="*/ 3702722 w 3854161"/>
              <a:gd name="connsiteY4" fmla="*/ 2677187 h 2839018"/>
              <a:gd name="connsiteX5" fmla="*/ 3624763 w 3854161"/>
              <a:gd name="connsiteY5" fmla="*/ 2839018 h 2839018"/>
              <a:gd name="connsiteX6" fmla="*/ 229398 w 3854161"/>
              <a:gd name="connsiteY6" fmla="*/ 2839018 h 2839018"/>
              <a:gd name="connsiteX7" fmla="*/ 151440 w 3854161"/>
              <a:gd name="connsiteY7" fmla="*/ 2677187 h 2839018"/>
              <a:gd name="connsiteX8" fmla="*/ 0 w 3854161"/>
              <a:gd name="connsiteY8" fmla="*/ 1927080 h 2839018"/>
              <a:gd name="connsiteX9" fmla="*/ 1730048 w 3854161"/>
              <a:gd name="connsiteY9" fmla="*/ 9948 h 2839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54161" h="2839018">
                <a:moveTo>
                  <a:pt x="1927061" y="0"/>
                </a:moveTo>
                <a:lnTo>
                  <a:pt x="1927101" y="0"/>
                </a:lnTo>
                <a:lnTo>
                  <a:pt x="2124114" y="9948"/>
                </a:lnTo>
                <a:cubicBezTo>
                  <a:pt x="3095856" y="108634"/>
                  <a:pt x="3854161" y="929301"/>
                  <a:pt x="3854161" y="1927080"/>
                </a:cubicBezTo>
                <a:cubicBezTo>
                  <a:pt x="3854161" y="2193154"/>
                  <a:pt x="3800237" y="2446634"/>
                  <a:pt x="3702722" y="2677187"/>
                </a:cubicBezTo>
                <a:lnTo>
                  <a:pt x="3624763" y="2839018"/>
                </a:lnTo>
                <a:lnTo>
                  <a:pt x="229398" y="2839018"/>
                </a:lnTo>
                <a:lnTo>
                  <a:pt x="151440" y="2677187"/>
                </a:lnTo>
                <a:cubicBezTo>
                  <a:pt x="53924" y="2446634"/>
                  <a:pt x="0" y="2193154"/>
                  <a:pt x="0" y="1927080"/>
                </a:cubicBezTo>
                <a:cubicBezTo>
                  <a:pt x="0" y="929301"/>
                  <a:pt x="758305" y="108634"/>
                  <a:pt x="1730048" y="9948"/>
                </a:cubicBezTo>
                <a:close/>
              </a:path>
            </a:pathLst>
          </a:custGeom>
        </p:spPr>
        <p:txBody>
          <a:bodyPr wrap="square" rtlCol="0" anchor="ctr">
            <a:noAutofit/>
          </a:bodyPr>
          <a:lstStyle>
            <a:lvl1pPr algn="ctr">
              <a:buNone/>
              <a:defRPr sz="1800">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a:xfrm>
            <a:off x="5760720" y="585216"/>
            <a:ext cx="5276088" cy="2276856"/>
          </a:xfrm>
        </p:spPr>
        <p:txBody>
          <a:bodyPr rtlCol="0" anchor="b"/>
          <a:lstStyle>
            <a:lvl1pPr algn="r">
              <a:defRPr sz="4800" b="1" cap="all" spc="400" baseline="0">
                <a:solidFill>
                  <a:schemeClr val="bg1"/>
                </a:solidFill>
              </a:defRPr>
            </a:lvl1pPr>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8" name="Graphic 32">
            <a:extLst>
              <a:ext uri="{FF2B5EF4-FFF2-40B4-BE49-F238E27FC236}">
                <a16:creationId xmlns:a16="http://schemas.microsoft.com/office/drawing/2014/main" id="{846CD0EA-B0AA-4845-81A5-4ADD7C58B12F}"/>
              </a:ext>
            </a:extLst>
          </p:cNvPr>
          <p:cNvSpPr/>
          <p:nvPr userDrawn="1"/>
        </p:nvSpPr>
        <p:spPr>
          <a:xfrm>
            <a:off x="1472366" y="1859534"/>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0" name="Graphic 33">
            <a:extLst>
              <a:ext uri="{FF2B5EF4-FFF2-40B4-BE49-F238E27FC236}">
                <a16:creationId xmlns:a16="http://schemas.microsoft.com/office/drawing/2014/main" id="{0E97A0CB-7CB1-47F0-BD48-EEECBAC39CD2}"/>
              </a:ext>
            </a:extLst>
          </p:cNvPr>
          <p:cNvSpPr/>
          <p:nvPr userDrawn="1"/>
        </p:nvSpPr>
        <p:spPr>
          <a:xfrm>
            <a:off x="2014523" y="3146867"/>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12" name="Graphic 31">
            <a:extLst>
              <a:ext uri="{FF2B5EF4-FFF2-40B4-BE49-F238E27FC236}">
                <a16:creationId xmlns:a16="http://schemas.microsoft.com/office/drawing/2014/main" id="{477816C9-06CB-4BC5-B26B-6A2877BD941A}"/>
              </a:ext>
            </a:extLst>
          </p:cNvPr>
          <p:cNvSpPr/>
          <p:nvPr userDrawn="1"/>
        </p:nvSpPr>
        <p:spPr>
          <a:xfrm>
            <a:off x="5404920" y="4508295"/>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760720" y="3127248"/>
            <a:ext cx="5276088" cy="1124712"/>
          </a:xfrm>
        </p:spPr>
        <p:txBody>
          <a:bodyPr rtlCol="0"/>
          <a:lstStyle>
            <a:lvl1pPr marL="0" indent="0" algn="r">
              <a:buNone/>
              <a:defRPr sz="1800">
                <a:solidFill>
                  <a:schemeClr val="bg1"/>
                </a:solidFill>
              </a:defRPr>
            </a:lvl1pPr>
          </a:lstStyle>
          <a:p>
            <a:pPr lvl="0" rtl="0"/>
            <a:r>
              <a:rPr lang="en-US" noProof="0"/>
              <a:t>Click to edit Master text styles</a:t>
            </a:r>
          </a:p>
        </p:txBody>
      </p:sp>
    </p:spTree>
    <p:extLst>
      <p:ext uri="{BB962C8B-B14F-4D97-AF65-F5344CB8AC3E}">
        <p14:creationId xmlns:p14="http://schemas.microsoft.com/office/powerpoint/2010/main" val="3010451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9F227-D21C-48B3-828A-6BFA9585E82F}"/>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p:txBody>
          <a:bodyPr rtlCol="0"/>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p:txBody>
          <a:bodyPr rtlCol="0"/>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6" name="Straight Connector 5">
            <a:extLst>
              <a:ext uri="{FF2B5EF4-FFF2-40B4-BE49-F238E27FC236}">
                <a16:creationId xmlns:a16="http://schemas.microsoft.com/office/drawing/2014/main" id="{57596AF9-469C-436D-B7D2-77952EF1825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32910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DFF36D6-399B-43E3-84DD-9FC5119ECCE9}"/>
              </a:ext>
            </a:extLst>
          </p:cNvPr>
          <p:cNvSpPr>
            <a:spLocks noGrp="1"/>
          </p:cNvSpPr>
          <p:nvPr>
            <p:ph type="dt" sz="half" idx="10"/>
          </p:nvPr>
        </p:nvSpPr>
        <p:spPr/>
        <p:txBody>
          <a:bodyPr rtlCol="0"/>
          <a:lstStyle/>
          <a:p>
            <a:pPr rtl="0"/>
            <a:r>
              <a:rPr lang="en-GB" noProof="0"/>
              <a:t>9/3/20XX</a:t>
            </a:r>
          </a:p>
        </p:txBody>
      </p:sp>
      <p:sp>
        <p:nvSpPr>
          <p:cNvPr id="3" name="Footer Placeholder 2">
            <a:extLst>
              <a:ext uri="{FF2B5EF4-FFF2-40B4-BE49-F238E27FC236}">
                <a16:creationId xmlns:a16="http://schemas.microsoft.com/office/drawing/2014/main" id="{50234AB7-3B85-4028-A500-5A1BDBF45C56}"/>
              </a:ext>
            </a:extLst>
          </p:cNvPr>
          <p:cNvSpPr>
            <a:spLocks noGrp="1"/>
          </p:cNvSpPr>
          <p:nvPr>
            <p:ph type="ftr" sz="quarter" idx="11"/>
          </p:nvPr>
        </p:nvSpPr>
        <p:spPr/>
        <p:txBody>
          <a:bodyPr rtlCol="0"/>
          <a:lstStyle/>
          <a:p>
            <a:pPr rtl="0"/>
            <a:r>
              <a:rPr lang="en-GB" noProof="0"/>
              <a:t>Presentation Title</a:t>
            </a:r>
          </a:p>
        </p:txBody>
      </p:sp>
      <p:sp>
        <p:nvSpPr>
          <p:cNvPr id="4" name="Slide Number Placeholder 3">
            <a:extLst>
              <a:ext uri="{FF2B5EF4-FFF2-40B4-BE49-F238E27FC236}">
                <a16:creationId xmlns:a16="http://schemas.microsoft.com/office/drawing/2014/main" id="{AC1F40F0-9909-442F-BBA4-409D061ED027}"/>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5" name="Straight Connector 4">
            <a:extLst>
              <a:ext uri="{FF2B5EF4-FFF2-40B4-BE49-F238E27FC236}">
                <a16:creationId xmlns:a16="http://schemas.microsoft.com/office/drawing/2014/main" id="{353C1207-D1C8-49E3-8837-E2B89D366FA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867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40F214-646F-4D81-AD12-65628EC987DC}"/>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4EF71768-C3FA-49EF-99EF-06E6C3B2846F}"/>
              </a:ext>
            </a:extLst>
          </p:cNvPr>
          <p:cNvSpPr>
            <a:spLocks noGrp="1"/>
          </p:cNvSpPr>
          <p:nvPr>
            <p:ph idx="1"/>
          </p:nvPr>
        </p:nvSpPr>
        <p:spPr>
          <a:xfrm>
            <a:off x="5183188" y="987425"/>
            <a:ext cx="6172200" cy="4873625"/>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Text Placeholder 3">
            <a:extLst>
              <a:ext uri="{FF2B5EF4-FFF2-40B4-BE49-F238E27FC236}">
                <a16:creationId xmlns:a16="http://schemas.microsoft.com/office/drawing/2014/main" id="{92DA6F24-ED6C-4D12-A9D6-EE37FBD68693}"/>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38E6AACE-FAFB-4934-8E3C-AB5B216353D8}"/>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181533EA-D0F8-4C79-8721-F190DE2D2DC0}"/>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A059BAC9-F101-4394-BBA4-3D21A3497126}"/>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F3A79C9-7EDC-44F6-AC48-5DD98A7695AD}"/>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6805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4CB71F-B6C2-4866-BC97-304F78816E4F}"/>
              </a:ext>
            </a:extLst>
          </p:cNvPr>
          <p:cNvSpPr>
            <a:spLocks noGrp="1"/>
          </p:cNvSpPr>
          <p:nvPr>
            <p:ph type="title"/>
          </p:nvPr>
        </p:nvSpPr>
        <p:spPr>
          <a:xfrm>
            <a:off x="839788" y="457200"/>
            <a:ext cx="3932237" cy="1600200"/>
          </a:xfrm>
        </p:spPr>
        <p:txBody>
          <a:bodyPr rtlCol="0" anchor="b"/>
          <a:lstStyle>
            <a:lvl1pPr>
              <a:defRPr sz="3200"/>
            </a:lvl1pPr>
          </a:lstStyle>
          <a:p>
            <a:pPr rtl="0"/>
            <a:r>
              <a:rPr lang="en-US" noProof="0"/>
              <a:t>Click to edit Master title style</a:t>
            </a:r>
            <a:endParaRPr lang="en-GB" noProof="0"/>
          </a:p>
        </p:txBody>
      </p:sp>
      <p:sp>
        <p:nvSpPr>
          <p:cNvPr id="3" name="Picture Placeholder 2">
            <a:extLst>
              <a:ext uri="{FF2B5EF4-FFF2-40B4-BE49-F238E27FC236}">
                <a16:creationId xmlns:a16="http://schemas.microsoft.com/office/drawing/2014/main" id="{C55ED73B-8413-478D-80D7-B78B69763B69}"/>
              </a:ext>
            </a:extLst>
          </p:cNvPr>
          <p:cNvSpPr>
            <a:spLocks noGrp="1"/>
          </p:cNvSpPr>
          <p:nvPr>
            <p:ph type="pic" idx="1"/>
          </p:nvPr>
        </p:nvSpPr>
        <p:spPr>
          <a:xfrm>
            <a:off x="5183188" y="987425"/>
            <a:ext cx="6172200" cy="4873625"/>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n-US" noProof="0"/>
              <a:t>Click icon to add picture</a:t>
            </a:r>
            <a:endParaRPr lang="en-GB" noProof="0"/>
          </a:p>
        </p:txBody>
      </p:sp>
      <p:sp>
        <p:nvSpPr>
          <p:cNvPr id="4" name="Text Placeholder 3">
            <a:extLst>
              <a:ext uri="{FF2B5EF4-FFF2-40B4-BE49-F238E27FC236}">
                <a16:creationId xmlns:a16="http://schemas.microsoft.com/office/drawing/2014/main" id="{91BDF226-1B94-4D2D-98B3-7B932FB17DAA}"/>
              </a:ext>
            </a:extLst>
          </p:cNvPr>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n-US" noProof="0"/>
              <a:t>Click to edit Master text styles</a:t>
            </a:r>
          </a:p>
        </p:txBody>
      </p:sp>
      <p:sp>
        <p:nvSpPr>
          <p:cNvPr id="5" name="Date Placeholder 4">
            <a:extLst>
              <a:ext uri="{FF2B5EF4-FFF2-40B4-BE49-F238E27FC236}">
                <a16:creationId xmlns:a16="http://schemas.microsoft.com/office/drawing/2014/main" id="{100C4E9A-CA29-4CCD-ACFA-B29F80FBA163}"/>
              </a:ext>
            </a:extLst>
          </p:cNvPr>
          <p:cNvSpPr>
            <a:spLocks noGrp="1"/>
          </p:cNvSpPr>
          <p:nvPr>
            <p:ph type="dt" sz="half" idx="10"/>
          </p:nvPr>
        </p:nvSpPr>
        <p:spPr/>
        <p:txBody>
          <a:bodyPr rtlCol="0"/>
          <a:lstStyle/>
          <a:p>
            <a:pPr rtl="0"/>
            <a:r>
              <a:rPr lang="en-GB" noProof="0"/>
              <a:t>9/3/20XX</a:t>
            </a:r>
          </a:p>
        </p:txBody>
      </p:sp>
      <p:sp>
        <p:nvSpPr>
          <p:cNvPr id="6" name="Footer Placeholder 5">
            <a:extLst>
              <a:ext uri="{FF2B5EF4-FFF2-40B4-BE49-F238E27FC236}">
                <a16:creationId xmlns:a16="http://schemas.microsoft.com/office/drawing/2014/main" id="{71A5B7BE-3F1B-4FF3-B1D7-6E39B99D07BD}"/>
              </a:ext>
            </a:extLst>
          </p:cNvPr>
          <p:cNvSpPr>
            <a:spLocks noGrp="1"/>
          </p:cNvSpPr>
          <p:nvPr>
            <p:ph type="ftr" sz="quarter" idx="11"/>
          </p:nvPr>
        </p:nvSpPr>
        <p:spPr/>
        <p:txBody>
          <a:bodyPr rtlCol="0"/>
          <a:lstStyle/>
          <a:p>
            <a:pPr rtl="0"/>
            <a:r>
              <a:rPr lang="en-GB" noProof="0"/>
              <a:t>Presentation Title</a:t>
            </a:r>
          </a:p>
        </p:txBody>
      </p:sp>
      <p:sp>
        <p:nvSpPr>
          <p:cNvPr id="7" name="Slide Number Placeholder 6">
            <a:extLst>
              <a:ext uri="{FF2B5EF4-FFF2-40B4-BE49-F238E27FC236}">
                <a16:creationId xmlns:a16="http://schemas.microsoft.com/office/drawing/2014/main" id="{142F18F1-E27E-470E-AE13-4755DEE63A32}"/>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8" name="Straight Connector 7">
            <a:extLst>
              <a:ext uri="{FF2B5EF4-FFF2-40B4-BE49-F238E27FC236}">
                <a16:creationId xmlns:a16="http://schemas.microsoft.com/office/drawing/2014/main" id="{00F08750-B7F2-4119-B151-68DE77481335}"/>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0775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2 Slide">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298448" y="594360"/>
            <a:ext cx="6272784" cy="2843784"/>
          </a:xfrm>
        </p:spPr>
        <p:txBody>
          <a:bodyPr rtlCol="0" anchor="b"/>
          <a:lstStyle>
            <a:lvl1pPr algn="l">
              <a:defRPr sz="54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5641848" y="4700016"/>
            <a:ext cx="5093208" cy="1197864"/>
          </a:xfrm>
        </p:spPr>
        <p:txBody>
          <a:bodyPr rtlCol="0">
            <a:normAutofit/>
          </a:bodyPr>
          <a:lstStyle>
            <a:lvl1pPr marL="0" indent="0" algn="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cxnSp>
        <p:nvCxnSpPr>
          <p:cNvPr id="9" name="Straight Connector 8">
            <a:extLst>
              <a:ext uri="{FF2B5EF4-FFF2-40B4-BE49-F238E27FC236}">
                <a16:creationId xmlns:a16="http://schemas.microsoft.com/office/drawing/2014/main" id="{8E825845-66DD-4B77-A729-CD97D156FE6C}"/>
              </a:ext>
            </a:extLst>
          </p:cNvPr>
          <p:cNvCxnSpPr>
            <a:cxnSpLocks/>
          </p:cNvCxnSpPr>
          <p:nvPr userDrawn="1"/>
        </p:nvCxnSpPr>
        <p:spPr>
          <a:xfrm>
            <a:off x="1301262" y="3496322"/>
            <a:ext cx="0" cy="335280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9" name="Graphic 12">
            <a:extLst>
              <a:ext uri="{FF2B5EF4-FFF2-40B4-BE49-F238E27FC236}">
                <a16:creationId xmlns:a16="http://schemas.microsoft.com/office/drawing/2014/main" id="{818B4386-1FCF-4ACE-BE25-AF9CC5E2256F}"/>
              </a:ext>
            </a:extLst>
          </p:cNvPr>
          <p:cNvSpPr/>
          <p:nvPr userDrawn="1"/>
        </p:nvSpPr>
        <p:spPr>
          <a:xfrm>
            <a:off x="8217780" y="2973840"/>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21" name="Graphic 13">
            <a:extLst>
              <a:ext uri="{FF2B5EF4-FFF2-40B4-BE49-F238E27FC236}">
                <a16:creationId xmlns:a16="http://schemas.microsoft.com/office/drawing/2014/main" id="{19319560-50ED-4963-A2CF-74663239D426}"/>
              </a:ext>
            </a:extLst>
          </p:cNvPr>
          <p:cNvSpPr/>
          <p:nvPr userDrawn="1"/>
        </p:nvSpPr>
        <p:spPr>
          <a:xfrm>
            <a:off x="7859002" y="2744546"/>
            <a:ext cx="139038" cy="139038"/>
          </a:xfrm>
          <a:custGeom>
            <a:avLst/>
            <a:gdLst>
              <a:gd name="connsiteX0" fmla="*/ 129601 w 139038"/>
              <a:gd name="connsiteY0" fmla="*/ 60082 h 139038"/>
              <a:gd name="connsiteX1" fmla="*/ 78956 w 139038"/>
              <a:gd name="connsiteY1" fmla="*/ 60082 h 139038"/>
              <a:gd name="connsiteX2" fmla="*/ 78956 w 139038"/>
              <a:gd name="connsiteY2" fmla="*/ 9437 h 139038"/>
              <a:gd name="connsiteX3" fmla="*/ 69519 w 139038"/>
              <a:gd name="connsiteY3" fmla="*/ 0 h 139038"/>
              <a:gd name="connsiteX4" fmla="*/ 60082 w 139038"/>
              <a:gd name="connsiteY4" fmla="*/ 9437 h 139038"/>
              <a:gd name="connsiteX5" fmla="*/ 60082 w 139038"/>
              <a:gd name="connsiteY5" fmla="*/ 60082 h 139038"/>
              <a:gd name="connsiteX6" fmla="*/ 9437 w 139038"/>
              <a:gd name="connsiteY6" fmla="*/ 60082 h 139038"/>
              <a:gd name="connsiteX7" fmla="*/ 0 w 139038"/>
              <a:gd name="connsiteY7" fmla="*/ 69519 h 139038"/>
              <a:gd name="connsiteX8" fmla="*/ 9437 w 139038"/>
              <a:gd name="connsiteY8" fmla="*/ 78956 h 139038"/>
              <a:gd name="connsiteX9" fmla="*/ 60082 w 139038"/>
              <a:gd name="connsiteY9" fmla="*/ 78956 h 139038"/>
              <a:gd name="connsiteX10" fmla="*/ 60082 w 139038"/>
              <a:gd name="connsiteY10" fmla="*/ 129601 h 139038"/>
              <a:gd name="connsiteX11" fmla="*/ 69519 w 139038"/>
              <a:gd name="connsiteY11" fmla="*/ 139038 h 139038"/>
              <a:gd name="connsiteX12" fmla="*/ 78956 w 139038"/>
              <a:gd name="connsiteY12" fmla="*/ 129601 h 139038"/>
              <a:gd name="connsiteX13" fmla="*/ 78956 w 139038"/>
              <a:gd name="connsiteY13" fmla="*/ 78956 h 139038"/>
              <a:gd name="connsiteX14" fmla="*/ 129601 w 139038"/>
              <a:gd name="connsiteY14" fmla="*/ 78956 h 139038"/>
              <a:gd name="connsiteX15" fmla="*/ 139038 w 139038"/>
              <a:gd name="connsiteY15" fmla="*/ 69519 h 139038"/>
              <a:gd name="connsiteX16" fmla="*/ 129601 w 139038"/>
              <a:gd name="connsiteY16" fmla="*/ 60082 h 139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8" h="139038">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chemeClr val="bg1"/>
          </a:solidFill>
          <a:ln w="603" cap="flat">
            <a:noFill/>
            <a:prstDash val="solid"/>
            <a:miter/>
          </a:ln>
        </p:spPr>
        <p:txBody>
          <a:bodyPr rtlCol="0" anchor="ctr"/>
          <a:lstStyle/>
          <a:p>
            <a:pPr rtl="0"/>
            <a:endParaRPr lang="en-GB" noProof="0"/>
          </a:p>
        </p:txBody>
      </p:sp>
      <p:sp>
        <p:nvSpPr>
          <p:cNvPr id="23" name="Graphic 15">
            <a:extLst>
              <a:ext uri="{FF2B5EF4-FFF2-40B4-BE49-F238E27FC236}">
                <a16:creationId xmlns:a16="http://schemas.microsoft.com/office/drawing/2014/main" id="{E5ABBDAD-943D-48F3-9C80-B29C48966C79}"/>
              </a:ext>
            </a:extLst>
          </p:cNvPr>
          <p:cNvSpPr/>
          <p:nvPr userDrawn="1"/>
        </p:nvSpPr>
        <p:spPr>
          <a:xfrm>
            <a:off x="7843462" y="3198265"/>
            <a:ext cx="127713" cy="127713"/>
          </a:xfrm>
          <a:custGeom>
            <a:avLst/>
            <a:gdLst>
              <a:gd name="connsiteX0" fmla="*/ 63857 w 127713"/>
              <a:gd name="connsiteY0" fmla="*/ 18874 h 127713"/>
              <a:gd name="connsiteX1" fmla="*/ 108839 w 127713"/>
              <a:gd name="connsiteY1" fmla="*/ 63857 h 127713"/>
              <a:gd name="connsiteX2" fmla="*/ 63857 w 127713"/>
              <a:gd name="connsiteY2" fmla="*/ 108839 h 127713"/>
              <a:gd name="connsiteX3" fmla="*/ 18874 w 127713"/>
              <a:gd name="connsiteY3" fmla="*/ 63857 h 127713"/>
              <a:gd name="connsiteX4" fmla="*/ 63857 w 127713"/>
              <a:gd name="connsiteY4" fmla="*/ 18874 h 127713"/>
              <a:gd name="connsiteX5" fmla="*/ 63857 w 127713"/>
              <a:gd name="connsiteY5" fmla="*/ 0 h 127713"/>
              <a:gd name="connsiteX6" fmla="*/ 0 w 127713"/>
              <a:gd name="connsiteY6" fmla="*/ 63857 h 127713"/>
              <a:gd name="connsiteX7" fmla="*/ 63857 w 127713"/>
              <a:gd name="connsiteY7" fmla="*/ 127713 h 127713"/>
              <a:gd name="connsiteX8" fmla="*/ 127713 w 127713"/>
              <a:gd name="connsiteY8" fmla="*/ 63857 h 127713"/>
              <a:gd name="connsiteX9" fmla="*/ 63857 w 127713"/>
              <a:gd name="connsiteY9" fmla="*/ 0 h 127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3" h="127713">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1379060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bg>
      <p:bgPr>
        <a:gradFill>
          <a:gsLst>
            <a:gs pos="100000">
              <a:schemeClr val="accent4"/>
            </a:gs>
            <a:gs pos="0">
              <a:schemeClr val="accent2"/>
            </a:gs>
          </a:gsLst>
          <a:lin ang="8100000" scaled="1"/>
        </a:gradFill>
        <a:effectLst/>
      </p:bgPr>
    </p:bg>
    <p:spTree>
      <p:nvGrpSpPr>
        <p:cNvPr id="1" name=""/>
        <p:cNvGrpSpPr/>
        <p:nvPr/>
      </p:nvGrpSpPr>
      <p:grpSpPr>
        <a:xfrm>
          <a:off x="0" y="0"/>
          <a:ext cx="0" cy="0"/>
          <a:chOff x="0" y="0"/>
          <a:chExt cx="0" cy="0"/>
        </a:xfrm>
      </p:grpSpPr>
      <p:sp>
        <p:nvSpPr>
          <p:cNvPr id="19" name="Picture Placeholder 18">
            <a:extLst>
              <a:ext uri="{FF2B5EF4-FFF2-40B4-BE49-F238E27FC236}">
                <a16:creationId xmlns:a16="http://schemas.microsoft.com/office/drawing/2014/main" id="{34120D15-E48C-4FBE-BB95-24DB36D9F458}"/>
              </a:ext>
            </a:extLst>
          </p:cNvPr>
          <p:cNvSpPr>
            <a:spLocks noGrp="1"/>
          </p:cNvSpPr>
          <p:nvPr>
            <p:ph type="pic" sz="quarter" idx="14"/>
          </p:nvPr>
        </p:nvSpPr>
        <p:spPr>
          <a:xfrm>
            <a:off x="1366432" y="2530058"/>
            <a:ext cx="3707972" cy="3707971"/>
          </a:xfrm>
          <a:custGeom>
            <a:avLst/>
            <a:gdLst>
              <a:gd name="connsiteX0" fmla="*/ 1853986 w 3707972"/>
              <a:gd name="connsiteY0" fmla="*/ 0 h 3707971"/>
              <a:gd name="connsiteX1" fmla="*/ 3707972 w 3707972"/>
              <a:gd name="connsiteY1" fmla="*/ 1853986 h 3707971"/>
              <a:gd name="connsiteX2" fmla="*/ 2043545 w 3707972"/>
              <a:gd name="connsiteY2" fmla="*/ 3698400 h 3707971"/>
              <a:gd name="connsiteX3" fmla="*/ 1854006 w 3707972"/>
              <a:gd name="connsiteY3" fmla="*/ 3707971 h 3707971"/>
              <a:gd name="connsiteX4" fmla="*/ 1853966 w 3707972"/>
              <a:gd name="connsiteY4" fmla="*/ 3707971 h 3707971"/>
              <a:gd name="connsiteX5" fmla="*/ 1664427 w 3707972"/>
              <a:gd name="connsiteY5" fmla="*/ 3698400 h 3707971"/>
              <a:gd name="connsiteX6" fmla="*/ 0 w 3707972"/>
              <a:gd name="connsiteY6" fmla="*/ 1853986 h 3707971"/>
              <a:gd name="connsiteX7" fmla="*/ 1853986 w 3707972"/>
              <a:gd name="connsiteY7" fmla="*/ 0 h 3707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7972" h="3707971">
                <a:moveTo>
                  <a:pt x="1853986" y="0"/>
                </a:moveTo>
                <a:cubicBezTo>
                  <a:pt x="2877914" y="0"/>
                  <a:pt x="3707972" y="830058"/>
                  <a:pt x="3707972" y="1853986"/>
                </a:cubicBezTo>
                <a:cubicBezTo>
                  <a:pt x="3707972" y="2813919"/>
                  <a:pt x="2978429" y="3603458"/>
                  <a:pt x="2043545" y="3698400"/>
                </a:cubicBezTo>
                <a:lnTo>
                  <a:pt x="1854006" y="3707971"/>
                </a:lnTo>
                <a:lnTo>
                  <a:pt x="1853966" y="3707971"/>
                </a:lnTo>
                <a:lnTo>
                  <a:pt x="1664427" y="3698400"/>
                </a:lnTo>
                <a:cubicBezTo>
                  <a:pt x="729543" y="3603458"/>
                  <a:pt x="0" y="2813919"/>
                  <a:pt x="0" y="1853986"/>
                </a:cubicBezTo>
                <a:cubicBezTo>
                  <a:pt x="0" y="830058"/>
                  <a:pt x="830058" y="0"/>
                  <a:pt x="1853986" y="0"/>
                </a:cubicBezTo>
                <a:close/>
              </a:path>
            </a:pathLst>
          </a:custGeom>
        </p:spPr>
        <p:txBody>
          <a:bodyPr wrap="square" rtlCol="0" anchor="ctr">
            <a:noAutofit/>
          </a:bodyPr>
          <a:lstStyle>
            <a:lvl1pPr algn="ctr">
              <a:buNone/>
              <a:defRPr sz="1600" b="1">
                <a:solidFill>
                  <a:schemeClr val="bg1"/>
                </a:solidFill>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E969F227-D21C-48B3-828A-6BFA9585E82F}"/>
              </a:ext>
            </a:extLst>
          </p:cNvPr>
          <p:cNvSpPr>
            <a:spLocks noGrp="1"/>
          </p:cNvSpPr>
          <p:nvPr>
            <p:ph type="title" hasCustomPrompt="1"/>
          </p:nvPr>
        </p:nvSpPr>
        <p:spPr>
          <a:xfrm>
            <a:off x="5202936" y="585216"/>
            <a:ext cx="5833872" cy="2276856"/>
          </a:xfrm>
        </p:spPr>
        <p:txBody>
          <a:bodyPr rtlCol="0" anchor="b"/>
          <a:lstStyle>
            <a:lvl1pPr algn="r">
              <a:defRPr sz="6000" b="1" cap="all" spc="400" baseline="0">
                <a:solidFill>
                  <a:schemeClr val="bg1"/>
                </a:solidFill>
              </a:defRPr>
            </a:lvl1pPr>
          </a:lstStyle>
          <a:p>
            <a:pPr rtl="0"/>
            <a:r>
              <a:rPr lang="en-GB" noProof="0"/>
              <a:t>Title</a:t>
            </a:r>
          </a:p>
        </p:txBody>
      </p:sp>
      <p:sp>
        <p:nvSpPr>
          <p:cNvPr id="3" name="Date Placeholder 2">
            <a:extLst>
              <a:ext uri="{FF2B5EF4-FFF2-40B4-BE49-F238E27FC236}">
                <a16:creationId xmlns:a16="http://schemas.microsoft.com/office/drawing/2014/main" id="{8DF1DFFF-E5C5-43DF-B71C-7270DB97372C}"/>
              </a:ext>
            </a:extLst>
          </p:cNvPr>
          <p:cNvSpPr>
            <a:spLocks noGrp="1"/>
          </p:cNvSpPr>
          <p:nvPr>
            <p:ph type="dt" sz="half" idx="10"/>
          </p:nvPr>
        </p:nvSpPr>
        <p:spPr>
          <a:xfrm>
            <a:off x="658368" y="201168"/>
            <a:ext cx="2743200" cy="365125"/>
          </a:xfrm>
        </p:spPr>
        <p:txBody>
          <a:bodyPr rtlCol="0"/>
          <a:lstStyle>
            <a:lvl1pPr>
              <a:defRPr>
                <a:solidFill>
                  <a:schemeClr val="bg1"/>
                </a:solidFill>
              </a:defRPr>
            </a:lvl1pPr>
          </a:lstStyle>
          <a:p>
            <a:pPr rtl="0"/>
            <a:r>
              <a:rPr lang="en-GB" noProof="0"/>
              <a:t>9/3/20XX</a:t>
            </a:r>
          </a:p>
        </p:txBody>
      </p:sp>
      <p:sp>
        <p:nvSpPr>
          <p:cNvPr id="4" name="Footer Placeholder 3">
            <a:extLst>
              <a:ext uri="{FF2B5EF4-FFF2-40B4-BE49-F238E27FC236}">
                <a16:creationId xmlns:a16="http://schemas.microsoft.com/office/drawing/2014/main" id="{7EBC03C0-6EB7-4633-967C-12C35768BB58}"/>
              </a:ext>
            </a:extLst>
          </p:cNvPr>
          <p:cNvSpPr>
            <a:spLocks noGrp="1"/>
          </p:cNvSpPr>
          <p:nvPr>
            <p:ph type="ftr" sz="quarter" idx="11"/>
          </p:nvPr>
        </p:nvSpPr>
        <p:spPr>
          <a:xfrm rot="16200000">
            <a:off x="-548640" y="1938528"/>
            <a:ext cx="2788920" cy="365125"/>
          </a:xfrm>
        </p:spPr>
        <p:txBody>
          <a:bodyPr rtlCol="0"/>
          <a:lstStyle>
            <a:lvl1pPr>
              <a:defRPr>
                <a:solidFill>
                  <a:schemeClr val="bg1"/>
                </a:solidFill>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30FF4306-91CD-4B7B-8A53-34BE8F997581}"/>
              </a:ext>
            </a:extLst>
          </p:cNvPr>
          <p:cNvSpPr>
            <a:spLocks noGrp="1"/>
          </p:cNvSpPr>
          <p:nvPr>
            <p:ph type="sldNum" sz="quarter" idx="12"/>
          </p:nvPr>
        </p:nvSpPr>
        <p:spPr>
          <a:xfrm>
            <a:off x="8610600" y="201168"/>
            <a:ext cx="2743200" cy="365125"/>
          </a:xfrm>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cxnSp>
        <p:nvCxnSpPr>
          <p:cNvPr id="14" name="Straight Connector 13">
            <a:extLst>
              <a:ext uri="{FF2B5EF4-FFF2-40B4-BE49-F238E27FC236}">
                <a16:creationId xmlns:a16="http://schemas.microsoft.com/office/drawing/2014/main" id="{13AE7F8D-AE68-4A83-BAB5-3A97D473CE3C}"/>
              </a:ext>
            </a:extLst>
          </p:cNvPr>
          <p:cNvCxnSpPr>
            <a:cxnSpLocks/>
          </p:cNvCxnSpPr>
          <p:nvPr userDrawn="1"/>
        </p:nvCxnSpPr>
        <p:spPr>
          <a:xfrm>
            <a:off x="856114" y="3503032"/>
            <a:ext cx="0" cy="3346090"/>
          </a:xfrm>
          <a:prstGeom prst="line">
            <a:avLst/>
          </a:prstGeom>
          <a:ln w="25400" cap="sq">
            <a:solidFill>
              <a:schemeClr val="bg1"/>
            </a:solidFill>
            <a:bevel/>
          </a:ln>
        </p:spPr>
        <p:style>
          <a:lnRef idx="1">
            <a:schemeClr val="accent1"/>
          </a:lnRef>
          <a:fillRef idx="0">
            <a:schemeClr val="accent1"/>
          </a:fillRef>
          <a:effectRef idx="0">
            <a:schemeClr val="accent1"/>
          </a:effectRef>
          <a:fontRef idx="minor">
            <a:schemeClr val="tx1"/>
          </a:fontRef>
        </p:style>
      </p:cxnSp>
      <p:sp>
        <p:nvSpPr>
          <p:cNvPr id="16" name="Text Placeholder 15">
            <a:extLst>
              <a:ext uri="{FF2B5EF4-FFF2-40B4-BE49-F238E27FC236}">
                <a16:creationId xmlns:a16="http://schemas.microsoft.com/office/drawing/2014/main" id="{A928810C-E773-43AE-A2A1-4073955CC8DA}"/>
              </a:ext>
            </a:extLst>
          </p:cNvPr>
          <p:cNvSpPr>
            <a:spLocks noGrp="1"/>
          </p:cNvSpPr>
          <p:nvPr>
            <p:ph type="body" sz="quarter" idx="13"/>
          </p:nvPr>
        </p:nvSpPr>
        <p:spPr>
          <a:xfrm>
            <a:off x="5202936" y="3127248"/>
            <a:ext cx="5833872" cy="3118104"/>
          </a:xfrm>
        </p:spPr>
        <p:txBody>
          <a:bodyPr rtlCol="0"/>
          <a:lstStyle>
            <a:lvl1pPr marL="0" indent="0" algn="r">
              <a:buNone/>
              <a:defRPr sz="1800">
                <a:solidFill>
                  <a:schemeClr val="bg1"/>
                </a:solidFill>
              </a:defRPr>
            </a:lvl1pPr>
          </a:lstStyle>
          <a:p>
            <a:pPr lvl="0" rtl="0"/>
            <a:r>
              <a:rPr lang="en-US" noProof="0"/>
              <a:t>Click to edit Master text styles</a:t>
            </a:r>
          </a:p>
        </p:txBody>
      </p:sp>
      <p:sp>
        <p:nvSpPr>
          <p:cNvPr id="11" name="Graphic 12">
            <a:extLst>
              <a:ext uri="{FF2B5EF4-FFF2-40B4-BE49-F238E27FC236}">
                <a16:creationId xmlns:a16="http://schemas.microsoft.com/office/drawing/2014/main" id="{EA1B6985-3E5A-40F4-9268-D4AB3BBF8C91}"/>
              </a:ext>
            </a:extLst>
          </p:cNvPr>
          <p:cNvSpPr/>
          <p:nvPr userDrawn="1"/>
        </p:nvSpPr>
        <p:spPr>
          <a:xfrm>
            <a:off x="4745394" y="276027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13" name="Graphic 13">
            <a:extLst>
              <a:ext uri="{FF2B5EF4-FFF2-40B4-BE49-F238E27FC236}">
                <a16:creationId xmlns:a16="http://schemas.microsoft.com/office/drawing/2014/main" id="{338BC906-9D03-4280-85E8-21A81BC21D73}"/>
              </a:ext>
            </a:extLst>
          </p:cNvPr>
          <p:cNvSpPr/>
          <p:nvPr userDrawn="1"/>
        </p:nvSpPr>
        <p:spPr>
          <a:xfrm>
            <a:off x="4386614" y="253098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17" name="Graphic 15">
            <a:extLst>
              <a:ext uri="{FF2B5EF4-FFF2-40B4-BE49-F238E27FC236}">
                <a16:creationId xmlns:a16="http://schemas.microsoft.com/office/drawing/2014/main" id="{C5C06D53-C9F6-47E8-BFE1-B8193A1AED8B}"/>
              </a:ext>
            </a:extLst>
          </p:cNvPr>
          <p:cNvSpPr/>
          <p:nvPr userDrawn="1"/>
        </p:nvSpPr>
        <p:spPr>
          <a:xfrm>
            <a:off x="1669987" y="6031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2490768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E62FC6D8-DD87-4B93-8491-43C84EE63FE2}"/>
              </a:ext>
            </a:extLst>
          </p:cNvPr>
          <p:cNvSpPr>
            <a:spLocks noGrp="1"/>
          </p:cNvSpPr>
          <p:nvPr>
            <p:ph type="pic" sz="quarter" idx="13"/>
          </p:nvPr>
        </p:nvSpPr>
        <p:spPr>
          <a:xfrm>
            <a:off x="7451965" y="1665520"/>
            <a:ext cx="4266960" cy="4266968"/>
          </a:xfrm>
          <a:custGeom>
            <a:avLst/>
            <a:gdLst>
              <a:gd name="connsiteX0" fmla="*/ 2133823 w 4266960"/>
              <a:gd name="connsiteY0" fmla="*/ 0 h 4266968"/>
              <a:gd name="connsiteX1" fmla="*/ 4256628 w 4266960"/>
              <a:gd name="connsiteY1" fmla="*/ 1915652 h 4266968"/>
              <a:gd name="connsiteX2" fmla="*/ 4266960 w 4266960"/>
              <a:gd name="connsiteY2" fmla="*/ 2120258 h 4266968"/>
              <a:gd name="connsiteX3" fmla="*/ 4266960 w 4266960"/>
              <a:gd name="connsiteY3" fmla="*/ 2147389 h 4266968"/>
              <a:gd name="connsiteX4" fmla="*/ 4256628 w 4266960"/>
              <a:gd name="connsiteY4" fmla="*/ 2351994 h 4266968"/>
              <a:gd name="connsiteX5" fmla="*/ 2351994 w 4266960"/>
              <a:gd name="connsiteY5" fmla="*/ 4256629 h 4266968"/>
              <a:gd name="connsiteX6" fmla="*/ 2147230 w 4266960"/>
              <a:gd name="connsiteY6" fmla="*/ 4266968 h 4266968"/>
              <a:gd name="connsiteX7" fmla="*/ 2120416 w 4266960"/>
              <a:gd name="connsiteY7" fmla="*/ 4266968 h 4266968"/>
              <a:gd name="connsiteX8" fmla="*/ 1915652 w 4266960"/>
              <a:gd name="connsiteY8" fmla="*/ 4256629 h 4266968"/>
              <a:gd name="connsiteX9" fmla="*/ 0 w 4266960"/>
              <a:gd name="connsiteY9" fmla="*/ 2133823 h 4266968"/>
              <a:gd name="connsiteX10" fmla="*/ 2133823 w 4266960"/>
              <a:gd name="connsiteY10" fmla="*/ 0 h 4266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66960" h="4266968">
                <a:moveTo>
                  <a:pt x="2133823" y="0"/>
                </a:moveTo>
                <a:cubicBezTo>
                  <a:pt x="3238644" y="0"/>
                  <a:pt x="4147355" y="839660"/>
                  <a:pt x="4256628" y="1915652"/>
                </a:cubicBezTo>
                <a:lnTo>
                  <a:pt x="4266960" y="2120258"/>
                </a:lnTo>
                <a:lnTo>
                  <a:pt x="4266960" y="2147389"/>
                </a:lnTo>
                <a:lnTo>
                  <a:pt x="4256628" y="2351994"/>
                </a:lnTo>
                <a:cubicBezTo>
                  <a:pt x="4154640" y="3356254"/>
                  <a:pt x="3356253" y="4154640"/>
                  <a:pt x="2351994" y="4256629"/>
                </a:cubicBezTo>
                <a:lnTo>
                  <a:pt x="2147230" y="4266968"/>
                </a:lnTo>
                <a:lnTo>
                  <a:pt x="2120416" y="4266968"/>
                </a:lnTo>
                <a:lnTo>
                  <a:pt x="1915652" y="4256629"/>
                </a:lnTo>
                <a:cubicBezTo>
                  <a:pt x="839660" y="4147356"/>
                  <a:pt x="0" y="3238645"/>
                  <a:pt x="0" y="2133823"/>
                </a:cubicBezTo>
                <a:cubicBezTo>
                  <a:pt x="0" y="955346"/>
                  <a:pt x="955346" y="0"/>
                  <a:pt x="2133823" y="0"/>
                </a:cubicBezTo>
                <a:close/>
              </a:path>
            </a:pathLst>
          </a:custGeom>
        </p:spPr>
        <p:txBody>
          <a:bodyPr wrap="square" rtlCol="0" anchor="ctr">
            <a:noAutofit/>
          </a:bodyPr>
          <a:lstStyle>
            <a:lvl1pPr algn="ctr">
              <a:buNone/>
              <a:defRPr/>
            </a:lvl1pPr>
          </a:lstStyle>
          <a:p>
            <a:pPr rtl="0"/>
            <a:r>
              <a:rPr lang="en-US" noProof="0"/>
              <a:t>Click icon to add picture</a:t>
            </a:r>
            <a:endParaRPr lang="en-GB" noProof="0"/>
          </a:p>
        </p:txBody>
      </p:sp>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a:xfrm>
            <a:off x="804672" y="1335024"/>
            <a:ext cx="6190488" cy="1179576"/>
          </a:xfrm>
        </p:spPr>
        <p:txBody>
          <a:bodyPr lIns="91440" tIns="45720" rIns="91440" bIns="45720" rtlCol="0" anchor="b"/>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850392" y="2825496"/>
            <a:ext cx="6190488" cy="3346704"/>
          </a:xfrm>
        </p:spPr>
        <p:txBody>
          <a:bodyPr rtlCol="0"/>
          <a:lstStyle>
            <a:lvl1pPr marL="0" indent="0">
              <a:lnSpc>
                <a:spcPct val="110000"/>
              </a:lnSpc>
              <a:buNone/>
              <a:defRPr sz="2000"/>
            </a:lvl1pPr>
            <a:lvl2pPr marL="228600">
              <a:defRPr sz="1800"/>
            </a:lvl2pPr>
            <a:lvl3pPr marL="457200">
              <a:defRPr sz="1600"/>
            </a:lvl3pPr>
            <a:lvl4pPr marL="685800">
              <a:defRPr sz="1400"/>
            </a:lvl4pPr>
            <a:lvl5pPr>
              <a:defRPr sz="14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p:txBody>
          <a:bodyPr rtlCol="0"/>
          <a:lstStyle>
            <a:lvl1pPr>
              <a:defRPr>
                <a:solidFill>
                  <a:schemeClr val="accent2"/>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7964424" y="621792"/>
            <a:ext cx="4114800" cy="365125"/>
          </a:xfrm>
        </p:spPr>
        <p:txBody>
          <a:bodyPr rtlCol="0"/>
          <a:lstStyle>
            <a:lvl1pPr>
              <a:defRPr baseline="0">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9" name="Straight Connector 8">
            <a:extLst>
              <a:ext uri="{FF2B5EF4-FFF2-40B4-BE49-F238E27FC236}">
                <a16:creationId xmlns:a16="http://schemas.microsoft.com/office/drawing/2014/main" id="{FA8B3D0E-ED3F-46FA-AE79-5FEFDE9168E3}"/>
              </a:ext>
            </a:extLst>
          </p:cNvPr>
          <p:cNvCxnSpPr>
            <a:cxnSpLocks/>
          </p:cNvCxnSpPr>
          <p:nvPr userDrawn="1"/>
        </p:nvCxnSpPr>
        <p:spPr>
          <a:xfrm>
            <a:off x="0" y="806470"/>
            <a:ext cx="7903723" cy="0"/>
          </a:xfrm>
          <a:prstGeom prst="line">
            <a:avLst/>
          </a:prstGeom>
          <a:ln w="25400" cap="sq">
            <a:gradFill flip="none" rotWithShape="1">
              <a:gsLst>
                <a:gs pos="0">
                  <a:schemeClr val="accent2"/>
                </a:gs>
                <a:gs pos="100000">
                  <a:schemeClr val="accent4"/>
                </a:gs>
              </a:gsLst>
              <a:lin ang="10800000" scaled="1"/>
              <a:tileRect/>
            </a:gradFill>
            <a:bevel/>
          </a:ln>
        </p:spPr>
        <p:style>
          <a:lnRef idx="1">
            <a:schemeClr val="accent1"/>
          </a:lnRef>
          <a:fillRef idx="0">
            <a:schemeClr val="accent1"/>
          </a:fillRef>
          <a:effectRef idx="0">
            <a:schemeClr val="accent1"/>
          </a:effectRef>
          <a:fontRef idx="minor">
            <a:schemeClr val="tx1"/>
          </a:fontRef>
        </p:style>
      </p:cxnSp>
      <p:sp>
        <p:nvSpPr>
          <p:cNvPr id="17" name="Graphic 10">
            <a:extLst>
              <a:ext uri="{FF2B5EF4-FFF2-40B4-BE49-F238E27FC236}">
                <a16:creationId xmlns:a16="http://schemas.microsoft.com/office/drawing/2014/main" id="{AAD06B87-D9B2-4F94-B734-A8F039A2033F}"/>
              </a:ext>
            </a:extLst>
          </p:cNvPr>
          <p:cNvSpPr/>
          <p:nvPr userDrawn="1"/>
        </p:nvSpPr>
        <p:spPr>
          <a:xfrm>
            <a:off x="11281590" y="2070656"/>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
        <p:nvSpPr>
          <p:cNvPr id="19" name="Graphic 11">
            <a:extLst>
              <a:ext uri="{FF2B5EF4-FFF2-40B4-BE49-F238E27FC236}">
                <a16:creationId xmlns:a16="http://schemas.microsoft.com/office/drawing/2014/main" id="{BB13A13C-36EA-4B13-9175-C5FE95B34D33}"/>
              </a:ext>
            </a:extLst>
          </p:cNvPr>
          <p:cNvSpPr/>
          <p:nvPr userDrawn="1"/>
        </p:nvSpPr>
        <p:spPr>
          <a:xfrm>
            <a:off x="10969280" y="1780012"/>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897111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Section Header">
    <p:bg>
      <p:bgPr>
        <a:gradFill>
          <a:gsLst>
            <a:gs pos="100000">
              <a:schemeClr val="accent4"/>
            </a:gs>
            <a:gs pos="0">
              <a:schemeClr val="accent2"/>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1524000" y="1463040"/>
            <a:ext cx="9144000" cy="2340864"/>
          </a:xfrm>
        </p:spPr>
        <p:txBody>
          <a:bodyPr rtlCol="0" anchor="b">
            <a:normAutofit/>
          </a:bodyPr>
          <a:lstStyle>
            <a:lvl1pPr algn="ctr">
              <a:defRPr sz="6000" b="1" i="0" cap="all" baseline="0">
                <a:solidFill>
                  <a:schemeClr val="bg1"/>
                </a:solidFill>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1527048" y="3858768"/>
            <a:ext cx="9144000" cy="1325880"/>
          </a:xfrm>
        </p:spPr>
        <p:txBody>
          <a:bodyPr rtlCol="0">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Graphic 12">
            <a:extLst>
              <a:ext uri="{FF2B5EF4-FFF2-40B4-BE49-F238E27FC236}">
                <a16:creationId xmlns:a16="http://schemas.microsoft.com/office/drawing/2014/main" id="{8A41917E-4B97-447C-98AB-970D625F1DE6}"/>
              </a:ext>
            </a:extLst>
          </p:cNvPr>
          <p:cNvSpPr/>
          <p:nvPr userDrawn="1"/>
        </p:nvSpPr>
        <p:spPr>
          <a:xfrm>
            <a:off x="10772266" y="3054359"/>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bg1"/>
          </a:solidFill>
          <a:ln w="422" cap="flat">
            <a:noFill/>
            <a:prstDash val="solid"/>
            <a:miter/>
          </a:ln>
        </p:spPr>
        <p:txBody>
          <a:bodyPr rtlCol="0" anchor="ctr"/>
          <a:lstStyle/>
          <a:p>
            <a:pPr rtl="0"/>
            <a:endParaRPr lang="en-GB" noProof="0"/>
          </a:p>
        </p:txBody>
      </p:sp>
      <p:sp>
        <p:nvSpPr>
          <p:cNvPr id="5" name="Graphic 13">
            <a:extLst>
              <a:ext uri="{FF2B5EF4-FFF2-40B4-BE49-F238E27FC236}">
                <a16:creationId xmlns:a16="http://schemas.microsoft.com/office/drawing/2014/main" id="{3B3FD238-4561-4AF8-A1F1-185B0CAFE2AC}"/>
              </a:ext>
            </a:extLst>
          </p:cNvPr>
          <p:cNvSpPr/>
          <p:nvPr userDrawn="1"/>
        </p:nvSpPr>
        <p:spPr>
          <a:xfrm>
            <a:off x="10724364" y="2515838"/>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bg1"/>
          </a:solidFill>
          <a:ln w="603" cap="flat">
            <a:noFill/>
            <a:prstDash val="solid"/>
            <a:miter/>
          </a:ln>
        </p:spPr>
        <p:txBody>
          <a:bodyPr rtlCol="0" anchor="ctr"/>
          <a:lstStyle/>
          <a:p>
            <a:pPr rtl="0"/>
            <a:endParaRPr lang="en-GB" noProof="0"/>
          </a:p>
        </p:txBody>
      </p:sp>
      <p:sp>
        <p:nvSpPr>
          <p:cNvPr id="6" name="Graphic 15">
            <a:extLst>
              <a:ext uri="{FF2B5EF4-FFF2-40B4-BE49-F238E27FC236}">
                <a16:creationId xmlns:a16="http://schemas.microsoft.com/office/drawing/2014/main" id="{BAB9414C-AE69-4648-873E-9CE6B2DF8A71}"/>
              </a:ext>
            </a:extLst>
          </p:cNvPr>
          <p:cNvSpPr/>
          <p:nvPr userDrawn="1"/>
        </p:nvSpPr>
        <p:spPr>
          <a:xfrm>
            <a:off x="11024834" y="2787572"/>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bg1"/>
          </a:solidFill>
          <a:ln w="610" cap="flat">
            <a:noFill/>
            <a:prstDash val="solid"/>
            <a:miter/>
          </a:ln>
        </p:spPr>
        <p:txBody>
          <a:bodyPr rtlCol="0" anchor="ctr"/>
          <a:lstStyle/>
          <a:p>
            <a:pPr rtl="0"/>
            <a:endParaRPr lang="en-GB" noProof="0"/>
          </a:p>
        </p:txBody>
      </p:sp>
      <p:sp>
        <p:nvSpPr>
          <p:cNvPr id="7" name="Graphic 22">
            <a:extLst>
              <a:ext uri="{FF2B5EF4-FFF2-40B4-BE49-F238E27FC236}">
                <a16:creationId xmlns:a16="http://schemas.microsoft.com/office/drawing/2014/main" id="{3BF75235-4E6E-4184-82A5-EE6FE7993BBC}"/>
              </a:ext>
            </a:extLst>
          </p:cNvPr>
          <p:cNvSpPr/>
          <p:nvPr userDrawn="1"/>
        </p:nvSpPr>
        <p:spPr>
          <a:xfrm>
            <a:off x="1261869" y="2633448"/>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1">
            <a:extLst>
              <a:ext uri="{FF2B5EF4-FFF2-40B4-BE49-F238E27FC236}">
                <a16:creationId xmlns:a16="http://schemas.microsoft.com/office/drawing/2014/main" id="{E66FE37C-2F4B-42DA-BFF6-92DD00BDC49B}"/>
              </a:ext>
            </a:extLst>
          </p:cNvPr>
          <p:cNvSpPr/>
          <p:nvPr userDrawn="1"/>
        </p:nvSpPr>
        <p:spPr>
          <a:xfrm>
            <a:off x="1064053" y="3083338"/>
            <a:ext cx="95759" cy="95759"/>
          </a:xfrm>
          <a:custGeom>
            <a:avLst/>
            <a:gdLst>
              <a:gd name="connsiteX0" fmla="*/ 95759 w 95759"/>
              <a:gd name="connsiteY0" fmla="*/ 47880 h 95759"/>
              <a:gd name="connsiteX1" fmla="*/ 47880 w 95759"/>
              <a:gd name="connsiteY1" fmla="*/ 95759 h 95759"/>
              <a:gd name="connsiteX2" fmla="*/ 0 w 95759"/>
              <a:gd name="connsiteY2" fmla="*/ 47880 h 95759"/>
              <a:gd name="connsiteX3" fmla="*/ 47880 w 95759"/>
              <a:gd name="connsiteY3" fmla="*/ 0 h 95759"/>
              <a:gd name="connsiteX4" fmla="*/ 95759 w 95759"/>
              <a:gd name="connsiteY4" fmla="*/ 47880 h 95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59" h="95759">
                <a:moveTo>
                  <a:pt x="95759" y="47880"/>
                </a:moveTo>
                <a:cubicBezTo>
                  <a:pt x="95759" y="74323"/>
                  <a:pt x="74323" y="95759"/>
                  <a:pt x="47880" y="95759"/>
                </a:cubicBezTo>
                <a:cubicBezTo>
                  <a:pt x="21436" y="95759"/>
                  <a:pt x="0" y="74323"/>
                  <a:pt x="0" y="47880"/>
                </a:cubicBezTo>
                <a:cubicBezTo>
                  <a:pt x="0" y="21436"/>
                  <a:pt x="21436" y="0"/>
                  <a:pt x="47880" y="0"/>
                </a:cubicBezTo>
                <a:cubicBezTo>
                  <a:pt x="74323" y="0"/>
                  <a:pt x="95759" y="21436"/>
                  <a:pt x="95759" y="47880"/>
                </a:cubicBezTo>
                <a:close/>
              </a:path>
            </a:pathLst>
          </a:custGeom>
          <a:solidFill>
            <a:schemeClr val="bg1"/>
          </a:solidFill>
          <a:ln w="469" cap="flat">
            <a:noFill/>
            <a:prstDash val="solid"/>
            <a:miter/>
          </a:ln>
        </p:spPr>
        <p:txBody>
          <a:bodyPr rtlCol="0" anchor="ctr"/>
          <a:lstStyle/>
          <a:p>
            <a:pPr rtl="0"/>
            <a:endParaRPr lang="en-GB" noProof="0"/>
          </a:p>
        </p:txBody>
      </p:sp>
      <p:sp>
        <p:nvSpPr>
          <p:cNvPr id="13" name="Graphic 23">
            <a:extLst>
              <a:ext uri="{FF2B5EF4-FFF2-40B4-BE49-F238E27FC236}">
                <a16:creationId xmlns:a16="http://schemas.microsoft.com/office/drawing/2014/main" id="{DDD38822-731A-48DA-A8A0-FBBAF7A6D65D}"/>
              </a:ext>
            </a:extLst>
          </p:cNvPr>
          <p:cNvSpPr/>
          <p:nvPr userDrawn="1"/>
        </p:nvSpPr>
        <p:spPr>
          <a:xfrm>
            <a:off x="1413405" y="349287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3442482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p:nvPr>
        </p:nvSpPr>
        <p:spPr/>
        <p:txBody>
          <a:bodyPr rtlCol="0"/>
          <a:lstStyle>
            <a:lvl1pPr>
              <a:defRPr sz="5400"/>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p:txBody>
          <a:bodyPr rtlCol="0"/>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p>
            <a:pPr rtl="0"/>
            <a:fld id="{D8DA9DAA-006C-4F4B-980E-E3DF019B24E2}" type="slidenum">
              <a:rPr lang="en-GB" noProof="0" smtClean="0"/>
              <a:t>‹#›</a:t>
            </a:fld>
            <a:endParaRPr lang="en-GB" noProof="0"/>
          </a:p>
        </p:txBody>
      </p:sp>
      <p:cxnSp>
        <p:nvCxnSpPr>
          <p:cNvPr id="7" name="Straight Connector 6">
            <a:extLst>
              <a:ext uri="{FF2B5EF4-FFF2-40B4-BE49-F238E27FC236}">
                <a16:creationId xmlns:a16="http://schemas.microsoft.com/office/drawing/2014/main" id="{5C05CAAB-DBA2-4548-AD5F-01BB97FBB207}"/>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7450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40AAD-80AF-40E7-BE3F-43D32FC68ED4}"/>
              </a:ext>
            </a:extLst>
          </p:cNvPr>
          <p:cNvSpPr>
            <a:spLocks noGrp="1"/>
          </p:cNvSpPr>
          <p:nvPr>
            <p:ph type="ctrTitle"/>
          </p:nvPr>
        </p:nvSpPr>
        <p:spPr>
          <a:xfrm>
            <a:off x="6391656" y="841248"/>
            <a:ext cx="4434840" cy="3236976"/>
          </a:xfrm>
        </p:spPr>
        <p:txBody>
          <a:bodyPr rtlCol="0" anchor="b"/>
          <a:lstStyle>
            <a:lvl1pPr algn="l">
              <a:lnSpc>
                <a:spcPct val="110000"/>
              </a:lnSpc>
              <a:spcBef>
                <a:spcPts val="1000"/>
              </a:spcBef>
              <a:defRPr sz="3600" b="0" i="0" cap="none" baseline="0"/>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EC80FBD9-0977-4B2B-9318-30774BB0947C}"/>
              </a:ext>
            </a:extLst>
          </p:cNvPr>
          <p:cNvSpPr>
            <a:spLocks noGrp="1"/>
          </p:cNvSpPr>
          <p:nvPr>
            <p:ph type="subTitle" idx="1"/>
          </p:nvPr>
        </p:nvSpPr>
        <p:spPr>
          <a:xfrm>
            <a:off x="6391655" y="4498848"/>
            <a:ext cx="4434835" cy="510474"/>
          </a:xfrm>
        </p:spPr>
        <p:txBody>
          <a:bodyPr rtlCol="0"/>
          <a:lstStyle>
            <a:lvl1pPr marL="0" indent="0" algn="l">
              <a:lnSpc>
                <a:spcPct val="110000"/>
              </a:lnSpc>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5" name="Footer Placeholder 4">
            <a:extLst>
              <a:ext uri="{FF2B5EF4-FFF2-40B4-BE49-F238E27FC236}">
                <a16:creationId xmlns:a16="http://schemas.microsoft.com/office/drawing/2014/main" id="{7F8C2A2A-62DB-40C0-8AE7-CB9B98649BB1}"/>
              </a:ext>
            </a:extLst>
          </p:cNvPr>
          <p:cNvSpPr>
            <a:spLocks noGrp="1"/>
          </p:cNvSpPr>
          <p:nvPr>
            <p:ph type="ftr" sz="quarter" idx="11"/>
          </p:nvPr>
        </p:nvSpPr>
        <p:spPr>
          <a:xfrm rot="16200000">
            <a:off x="9811512" y="1591056"/>
            <a:ext cx="3547872" cy="365125"/>
          </a:xfrm>
        </p:spPr>
        <p:txBody>
          <a:bodyPr rtlCol="0"/>
          <a:lstStyle>
            <a:lvl1pPr>
              <a:defRPr>
                <a:solidFill>
                  <a:schemeClr val="accent2"/>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A401EAA4-F44C-4C1F-B8E3-1A3005300F50}"/>
              </a:ext>
            </a:extLst>
          </p:cNvPr>
          <p:cNvSpPr>
            <a:spLocks noGrp="1"/>
          </p:cNvSpPr>
          <p:nvPr>
            <p:ph type="sldNum" sz="quarter" idx="12"/>
          </p:nvPr>
        </p:nvSpPr>
        <p:spPr/>
        <p:txBody>
          <a:bodyPr rtlCol="0"/>
          <a:lstStyle>
            <a:lvl1pPr>
              <a:defRPr>
                <a:solidFill>
                  <a:schemeClr val="accent2"/>
                </a:solidFill>
              </a:defRPr>
            </a:lvl1pPr>
          </a:lstStyle>
          <a:p>
            <a:pPr rtl="0"/>
            <a:fld id="{D8DA9DAA-006C-4F4B-980E-E3DF019B24E2}" type="slidenum">
              <a:rPr lang="en-GB" noProof="0" smtClean="0"/>
              <a:pPr/>
              <a:t>‹#›</a:t>
            </a:fld>
            <a:endParaRPr lang="en-GB" noProof="0"/>
          </a:p>
        </p:txBody>
      </p:sp>
      <p:cxnSp>
        <p:nvCxnSpPr>
          <p:cNvPr id="7" name="Straight Connector 6">
            <a:extLst>
              <a:ext uri="{FF2B5EF4-FFF2-40B4-BE49-F238E27FC236}">
                <a16:creationId xmlns:a16="http://schemas.microsoft.com/office/drawing/2014/main" id="{6939C974-0ED4-4915-BBF7-1FB00C18AD45}"/>
              </a:ext>
            </a:extLst>
          </p:cNvPr>
          <p:cNvCxnSpPr>
            <a:cxnSpLocks/>
          </p:cNvCxnSpPr>
          <p:nvPr userDrawn="1"/>
        </p:nvCxnSpPr>
        <p:spPr>
          <a:xfrm>
            <a:off x="11586162" y="3619272"/>
            <a:ext cx="0" cy="3238728"/>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515930B2-E36D-4D05-A6B3-CA1BF61D50CC}"/>
              </a:ext>
            </a:extLst>
          </p:cNvPr>
          <p:cNvSpPr/>
          <p:nvPr userDrawn="1"/>
        </p:nvSpPr>
        <p:spPr>
          <a:xfrm>
            <a:off x="0" y="0"/>
            <a:ext cx="5779911" cy="6858000"/>
          </a:xfrm>
          <a:prstGeom prst="rect">
            <a:avLst/>
          </a:prstGeom>
          <a:gradFill flip="none" rotWithShape="1">
            <a:gsLst>
              <a:gs pos="100000">
                <a:schemeClr val="accent4"/>
              </a:gs>
              <a:gs pos="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3" name="Picture Placeholder 12">
            <a:extLst>
              <a:ext uri="{FF2B5EF4-FFF2-40B4-BE49-F238E27FC236}">
                <a16:creationId xmlns:a16="http://schemas.microsoft.com/office/drawing/2014/main" id="{9CEC7E0F-60E8-418B-978D-C607C82E97F7}"/>
              </a:ext>
            </a:extLst>
          </p:cNvPr>
          <p:cNvSpPr>
            <a:spLocks noGrp="1"/>
          </p:cNvSpPr>
          <p:nvPr>
            <p:ph type="pic" sz="quarter" idx="13"/>
          </p:nvPr>
        </p:nvSpPr>
        <p:spPr>
          <a:xfrm>
            <a:off x="283464" y="301752"/>
            <a:ext cx="5221224" cy="6263640"/>
          </a:xfrm>
        </p:spPr>
        <p:txBody>
          <a:bodyPr rtlCol="0" anchor="ctr"/>
          <a:lstStyle>
            <a:lvl1pPr algn="ctr">
              <a:buNone/>
              <a:defRPr>
                <a:solidFill>
                  <a:schemeClr val="bg1"/>
                </a:solidFill>
              </a:defRPr>
            </a:lvl1pPr>
          </a:lstStyle>
          <a:p>
            <a:pPr rtl="0"/>
            <a:r>
              <a:rPr lang="en-US" noProof="0"/>
              <a:t>Click icon to add picture</a:t>
            </a:r>
            <a:endParaRPr lang="en-GB" noProof="0"/>
          </a:p>
        </p:txBody>
      </p:sp>
    </p:spTree>
    <p:extLst>
      <p:ext uri="{BB962C8B-B14F-4D97-AF65-F5344CB8AC3E}">
        <p14:creationId xmlns:p14="http://schemas.microsoft.com/office/powerpoint/2010/main" val="12990486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3_Title and Content">
    <p:bg>
      <p:bgPr>
        <a:gradFill>
          <a:gsLst>
            <a:gs pos="100000">
              <a:schemeClr val="accent4"/>
            </a:gs>
            <a:gs pos="0">
              <a:schemeClr val="accent2"/>
            </a:gs>
          </a:gsLst>
          <a:lin ang="189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6CF8C-1EA0-4E47-AC60-CAC3B80A3C5D}"/>
              </a:ext>
            </a:extLst>
          </p:cNvPr>
          <p:cNvSpPr>
            <a:spLocks noGrp="1"/>
          </p:cNvSpPr>
          <p:nvPr>
            <p:ph type="title" hasCustomPrompt="1"/>
          </p:nvPr>
        </p:nvSpPr>
        <p:spPr>
          <a:xfrm>
            <a:off x="576072" y="365125"/>
            <a:ext cx="10771632" cy="1325563"/>
          </a:xfrm>
        </p:spPr>
        <p:txBody>
          <a:bodyPr rtlCol="0"/>
          <a:lstStyle>
            <a:lvl1pPr>
              <a:defRPr sz="5400" b="1" cap="all" baseline="0">
                <a:solidFill>
                  <a:schemeClr val="bg1"/>
                </a:solidFill>
              </a:defRPr>
            </a:lvl1pPr>
          </a:lstStyle>
          <a:p>
            <a:pPr rtl="0"/>
            <a:r>
              <a:rPr lang="en-GB" noProof="0"/>
              <a:t>Title</a:t>
            </a:r>
          </a:p>
        </p:txBody>
      </p:sp>
      <p:sp>
        <p:nvSpPr>
          <p:cNvPr id="3" name="Content Placeholder 2">
            <a:extLst>
              <a:ext uri="{FF2B5EF4-FFF2-40B4-BE49-F238E27FC236}">
                <a16:creationId xmlns:a16="http://schemas.microsoft.com/office/drawing/2014/main" id="{628CABF8-19D8-4F3C-994F-4D35EC7A2C3E}"/>
              </a:ext>
            </a:extLst>
          </p:cNvPr>
          <p:cNvSpPr>
            <a:spLocks noGrp="1"/>
          </p:cNvSpPr>
          <p:nvPr>
            <p:ph idx="1"/>
          </p:nvPr>
        </p:nvSpPr>
        <p:spPr>
          <a:xfrm>
            <a:off x="576072" y="1825625"/>
            <a:ext cx="10771632" cy="4351338"/>
          </a:xfrm>
        </p:spPr>
        <p:txBody>
          <a:bodyPr rtlCol="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Date Placeholder 3">
            <a:extLst>
              <a:ext uri="{FF2B5EF4-FFF2-40B4-BE49-F238E27FC236}">
                <a16:creationId xmlns:a16="http://schemas.microsoft.com/office/drawing/2014/main" id="{D097BB2D-4E2C-4490-A2A3-4B68BCC5D2F9}"/>
              </a:ext>
            </a:extLst>
          </p:cNvPr>
          <p:cNvSpPr>
            <a:spLocks noGrp="1"/>
          </p:cNvSpPr>
          <p:nvPr>
            <p:ph type="dt" sz="half" idx="10"/>
          </p:nvPr>
        </p:nvSpPr>
        <p:spPr>
          <a:xfrm>
            <a:off x="658368" y="6356350"/>
            <a:ext cx="2743200" cy="365125"/>
          </a:xfrm>
        </p:spPr>
        <p:txBody>
          <a:bodyPr rtlCol="0"/>
          <a:lstStyle>
            <a:lvl1pPr>
              <a:defRPr>
                <a:solidFill>
                  <a:schemeClr val="bg1"/>
                </a:solidFill>
              </a:defRPr>
            </a:lvl1pPr>
          </a:lstStyle>
          <a:p>
            <a:pPr rtl="0"/>
            <a:r>
              <a:rPr lang="en-GB" noProof="0"/>
              <a:t>9/3/20XX</a:t>
            </a:r>
          </a:p>
        </p:txBody>
      </p:sp>
      <p:sp>
        <p:nvSpPr>
          <p:cNvPr id="5" name="Footer Placeholder 4">
            <a:extLst>
              <a:ext uri="{FF2B5EF4-FFF2-40B4-BE49-F238E27FC236}">
                <a16:creationId xmlns:a16="http://schemas.microsoft.com/office/drawing/2014/main" id="{6140F15D-DD72-46D5-BF0F-F5064710700E}"/>
              </a:ext>
            </a:extLst>
          </p:cNvPr>
          <p:cNvSpPr>
            <a:spLocks noGrp="1"/>
          </p:cNvSpPr>
          <p:nvPr>
            <p:ph type="ftr" sz="quarter" idx="11"/>
          </p:nvPr>
        </p:nvSpPr>
        <p:spPr>
          <a:xfrm>
            <a:off x="8503920" y="841248"/>
            <a:ext cx="3630168" cy="365125"/>
          </a:xfrm>
        </p:spPr>
        <p:txBody>
          <a:bodyPr rtlCol="0"/>
          <a:lstStyle>
            <a:lvl1pPr>
              <a:defRPr>
                <a:solidFill>
                  <a:schemeClr val="bg1"/>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5266FD4D-815A-431C-ADEF-DE6F236F617F}"/>
              </a:ext>
            </a:extLst>
          </p:cNvPr>
          <p:cNvSpPr>
            <a:spLocks noGrp="1"/>
          </p:cNvSpPr>
          <p:nvPr>
            <p:ph type="sldNum" sz="quarter" idx="12"/>
          </p:nvPr>
        </p:nvSpPr>
        <p:spPr/>
        <p:txBody>
          <a:bodyPr rtlCol="0"/>
          <a:lstStyle>
            <a:lvl1pPr>
              <a:defRPr>
                <a:solidFill>
                  <a:schemeClr val="bg1"/>
                </a:solidFill>
              </a:defRPr>
            </a:lvl1pPr>
          </a:lstStyle>
          <a:p>
            <a:pPr rtl="0"/>
            <a:fld id="{D8DA9DAA-006C-4F4B-980E-E3DF019B24E2}" type="slidenum">
              <a:rPr lang="en-GB" noProof="0" smtClean="0"/>
              <a:pPr/>
              <a:t>‹#›</a:t>
            </a:fld>
            <a:endParaRPr lang="en-GB" noProof="0"/>
          </a:p>
        </p:txBody>
      </p:sp>
      <p:sp>
        <p:nvSpPr>
          <p:cNvPr id="9" name="Graphic 22">
            <a:extLst>
              <a:ext uri="{FF2B5EF4-FFF2-40B4-BE49-F238E27FC236}">
                <a16:creationId xmlns:a16="http://schemas.microsoft.com/office/drawing/2014/main" id="{4EADA2ED-8A8C-4D17-8798-F26BF3B4CE25}"/>
              </a:ext>
            </a:extLst>
          </p:cNvPr>
          <p:cNvSpPr/>
          <p:nvPr userDrawn="1"/>
        </p:nvSpPr>
        <p:spPr>
          <a:xfrm>
            <a:off x="11202264" y="344083"/>
            <a:ext cx="151536" cy="151536"/>
          </a:xfrm>
          <a:custGeom>
            <a:avLst/>
            <a:gdLst>
              <a:gd name="connsiteX0" fmla="*/ 141251 w 151536"/>
              <a:gd name="connsiteY0" fmla="*/ 65483 h 151536"/>
              <a:gd name="connsiteX1" fmla="*/ 86053 w 151536"/>
              <a:gd name="connsiteY1" fmla="*/ 65483 h 151536"/>
              <a:gd name="connsiteX2" fmla="*/ 86053 w 151536"/>
              <a:gd name="connsiteY2" fmla="*/ 10285 h 151536"/>
              <a:gd name="connsiteX3" fmla="*/ 75768 w 151536"/>
              <a:gd name="connsiteY3" fmla="*/ 0 h 151536"/>
              <a:gd name="connsiteX4" fmla="*/ 65483 w 151536"/>
              <a:gd name="connsiteY4" fmla="*/ 10285 h 151536"/>
              <a:gd name="connsiteX5" fmla="*/ 65483 w 151536"/>
              <a:gd name="connsiteY5" fmla="*/ 65483 h 151536"/>
              <a:gd name="connsiteX6" fmla="*/ 10285 w 151536"/>
              <a:gd name="connsiteY6" fmla="*/ 65483 h 151536"/>
              <a:gd name="connsiteX7" fmla="*/ 0 w 151536"/>
              <a:gd name="connsiteY7" fmla="*/ 75768 h 151536"/>
              <a:gd name="connsiteX8" fmla="*/ 10285 w 151536"/>
              <a:gd name="connsiteY8" fmla="*/ 86053 h 151536"/>
              <a:gd name="connsiteX9" fmla="*/ 65483 w 151536"/>
              <a:gd name="connsiteY9" fmla="*/ 86053 h 151536"/>
              <a:gd name="connsiteX10" fmla="*/ 65483 w 151536"/>
              <a:gd name="connsiteY10" fmla="*/ 141251 h 151536"/>
              <a:gd name="connsiteX11" fmla="*/ 75768 w 151536"/>
              <a:gd name="connsiteY11" fmla="*/ 151536 h 151536"/>
              <a:gd name="connsiteX12" fmla="*/ 86053 w 151536"/>
              <a:gd name="connsiteY12" fmla="*/ 141251 h 151536"/>
              <a:gd name="connsiteX13" fmla="*/ 86053 w 151536"/>
              <a:gd name="connsiteY13" fmla="*/ 86053 h 151536"/>
              <a:gd name="connsiteX14" fmla="*/ 141251 w 151536"/>
              <a:gd name="connsiteY14" fmla="*/ 86053 h 151536"/>
              <a:gd name="connsiteX15" fmla="*/ 151536 w 151536"/>
              <a:gd name="connsiteY15" fmla="*/ 75768 h 151536"/>
              <a:gd name="connsiteX16" fmla="*/ 141251 w 151536"/>
              <a:gd name="connsiteY16" fmla="*/ 65483 h 151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1536" h="151536">
                <a:moveTo>
                  <a:pt x="141251" y="65483"/>
                </a:moveTo>
                <a:lnTo>
                  <a:pt x="86053" y="65483"/>
                </a:lnTo>
                <a:lnTo>
                  <a:pt x="86053" y="10285"/>
                </a:lnTo>
                <a:cubicBezTo>
                  <a:pt x="86053" y="4605"/>
                  <a:pt x="81448" y="0"/>
                  <a:pt x="75768" y="0"/>
                </a:cubicBezTo>
                <a:cubicBezTo>
                  <a:pt x="70088" y="0"/>
                  <a:pt x="65483" y="4605"/>
                  <a:pt x="65483" y="10285"/>
                </a:cubicBezTo>
                <a:lnTo>
                  <a:pt x="65483" y="65483"/>
                </a:lnTo>
                <a:lnTo>
                  <a:pt x="10285" y="65483"/>
                </a:lnTo>
                <a:cubicBezTo>
                  <a:pt x="4605" y="65483"/>
                  <a:pt x="0" y="70088"/>
                  <a:pt x="0" y="75768"/>
                </a:cubicBezTo>
                <a:cubicBezTo>
                  <a:pt x="0" y="81448"/>
                  <a:pt x="4605" y="86053"/>
                  <a:pt x="10285" y="86053"/>
                </a:cubicBezTo>
                <a:lnTo>
                  <a:pt x="65483" y="86053"/>
                </a:lnTo>
                <a:lnTo>
                  <a:pt x="65483" y="141251"/>
                </a:lnTo>
                <a:cubicBezTo>
                  <a:pt x="65483" y="146931"/>
                  <a:pt x="70088" y="151536"/>
                  <a:pt x="75768" y="151536"/>
                </a:cubicBezTo>
                <a:cubicBezTo>
                  <a:pt x="81448" y="151536"/>
                  <a:pt x="86053" y="146931"/>
                  <a:pt x="86053" y="141251"/>
                </a:cubicBezTo>
                <a:lnTo>
                  <a:pt x="86053" y="86053"/>
                </a:lnTo>
                <a:lnTo>
                  <a:pt x="141251" y="86053"/>
                </a:lnTo>
                <a:cubicBezTo>
                  <a:pt x="146931" y="86053"/>
                  <a:pt x="151536" y="81448"/>
                  <a:pt x="151536" y="75768"/>
                </a:cubicBezTo>
                <a:cubicBezTo>
                  <a:pt x="151536" y="70088"/>
                  <a:pt x="146931" y="65483"/>
                  <a:pt x="141251" y="65483"/>
                </a:cubicBezTo>
                <a:close/>
              </a:path>
            </a:pathLst>
          </a:custGeom>
          <a:solidFill>
            <a:schemeClr val="bg1"/>
          </a:solidFill>
          <a:ln w="646" cap="flat">
            <a:noFill/>
            <a:prstDash val="solid"/>
            <a:miter/>
          </a:ln>
        </p:spPr>
        <p:txBody>
          <a:bodyPr rtlCol="0" anchor="ctr"/>
          <a:lstStyle/>
          <a:p>
            <a:pPr rtl="0"/>
            <a:endParaRPr lang="en-GB" noProof="0"/>
          </a:p>
        </p:txBody>
      </p:sp>
      <p:sp>
        <p:nvSpPr>
          <p:cNvPr id="11" name="Graphic 23">
            <a:extLst>
              <a:ext uri="{FF2B5EF4-FFF2-40B4-BE49-F238E27FC236}">
                <a16:creationId xmlns:a16="http://schemas.microsoft.com/office/drawing/2014/main" id="{54AB3A25-6605-4446-9E53-ACEECD25E27B}"/>
              </a:ext>
            </a:extLst>
          </p:cNvPr>
          <p:cNvSpPr/>
          <p:nvPr userDrawn="1"/>
        </p:nvSpPr>
        <p:spPr>
          <a:xfrm>
            <a:off x="11563141" y="590910"/>
            <a:ext cx="108625" cy="108625"/>
          </a:xfrm>
          <a:custGeom>
            <a:avLst/>
            <a:gdLst>
              <a:gd name="connsiteX0" fmla="*/ 54313 w 108625"/>
              <a:gd name="connsiteY0" fmla="*/ 16053 h 108625"/>
              <a:gd name="connsiteX1" fmla="*/ 92572 w 108625"/>
              <a:gd name="connsiteY1" fmla="*/ 54313 h 108625"/>
              <a:gd name="connsiteX2" fmla="*/ 54313 w 108625"/>
              <a:gd name="connsiteY2" fmla="*/ 92572 h 108625"/>
              <a:gd name="connsiteX3" fmla="*/ 16053 w 108625"/>
              <a:gd name="connsiteY3" fmla="*/ 54313 h 108625"/>
              <a:gd name="connsiteX4" fmla="*/ 54313 w 108625"/>
              <a:gd name="connsiteY4" fmla="*/ 16053 h 108625"/>
              <a:gd name="connsiteX5" fmla="*/ 54313 w 108625"/>
              <a:gd name="connsiteY5" fmla="*/ 0 h 108625"/>
              <a:gd name="connsiteX6" fmla="*/ 0 w 108625"/>
              <a:gd name="connsiteY6" fmla="*/ 54313 h 108625"/>
              <a:gd name="connsiteX7" fmla="*/ 54313 w 108625"/>
              <a:gd name="connsiteY7" fmla="*/ 108625 h 108625"/>
              <a:gd name="connsiteX8" fmla="*/ 108625 w 108625"/>
              <a:gd name="connsiteY8" fmla="*/ 54313 h 108625"/>
              <a:gd name="connsiteX9" fmla="*/ 54313 w 108625"/>
              <a:gd name="connsiteY9" fmla="*/ 0 h 108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8625" h="108625">
                <a:moveTo>
                  <a:pt x="54313" y="16053"/>
                </a:moveTo>
                <a:cubicBezTo>
                  <a:pt x="75442" y="16053"/>
                  <a:pt x="92572" y="33182"/>
                  <a:pt x="92572" y="54313"/>
                </a:cubicBezTo>
                <a:cubicBezTo>
                  <a:pt x="92572" y="75442"/>
                  <a:pt x="75442" y="92572"/>
                  <a:pt x="54313" y="92572"/>
                </a:cubicBezTo>
                <a:cubicBezTo>
                  <a:pt x="33182" y="92572"/>
                  <a:pt x="16053" y="75442"/>
                  <a:pt x="16053" y="54313"/>
                </a:cubicBezTo>
                <a:cubicBezTo>
                  <a:pt x="16074" y="33191"/>
                  <a:pt x="33191" y="16074"/>
                  <a:pt x="54313" y="16053"/>
                </a:cubicBezTo>
                <a:moveTo>
                  <a:pt x="54313" y="0"/>
                </a:moveTo>
                <a:cubicBezTo>
                  <a:pt x="24317" y="0"/>
                  <a:pt x="0" y="24317"/>
                  <a:pt x="0" y="54313"/>
                </a:cubicBezTo>
                <a:cubicBezTo>
                  <a:pt x="0" y="84309"/>
                  <a:pt x="24317" y="108625"/>
                  <a:pt x="54313" y="108625"/>
                </a:cubicBezTo>
                <a:cubicBezTo>
                  <a:pt x="84309" y="108625"/>
                  <a:pt x="108625" y="84309"/>
                  <a:pt x="108625" y="54313"/>
                </a:cubicBezTo>
                <a:cubicBezTo>
                  <a:pt x="108625" y="24317"/>
                  <a:pt x="84309" y="0"/>
                  <a:pt x="54313" y="0"/>
                </a:cubicBezTo>
                <a:close/>
              </a:path>
            </a:pathLst>
          </a:custGeom>
          <a:solidFill>
            <a:schemeClr val="bg1"/>
          </a:solidFill>
          <a:ln w="516"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2263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57166-6921-4546-BA2C-99E464681F40}"/>
              </a:ext>
            </a:extLst>
          </p:cNvPr>
          <p:cNvSpPr>
            <a:spLocks noGrp="1"/>
          </p:cNvSpPr>
          <p:nvPr>
            <p:ph type="title"/>
          </p:nvPr>
        </p:nvSpPr>
        <p:spPr/>
        <p:txBody>
          <a:bodyPr rtlCol="0"/>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695B9122-6371-4049-B57A-33DED7DA2F76}"/>
              </a:ext>
            </a:extLst>
          </p:cNvPr>
          <p:cNvSpPr>
            <a:spLocks noGrp="1"/>
          </p:cNvSpPr>
          <p:nvPr>
            <p:ph sz="half" idx="1"/>
          </p:nvPr>
        </p:nvSpPr>
        <p:spPr>
          <a:xfrm>
            <a:off x="1444752"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Content Placeholder 3">
            <a:extLst>
              <a:ext uri="{FF2B5EF4-FFF2-40B4-BE49-F238E27FC236}">
                <a16:creationId xmlns:a16="http://schemas.microsoft.com/office/drawing/2014/main" id="{BA14555D-0753-4312-A26B-2338813F9BB1}"/>
              </a:ext>
            </a:extLst>
          </p:cNvPr>
          <p:cNvSpPr>
            <a:spLocks noGrp="1"/>
          </p:cNvSpPr>
          <p:nvPr>
            <p:ph sz="half" idx="2"/>
          </p:nvPr>
        </p:nvSpPr>
        <p:spPr>
          <a:xfrm>
            <a:off x="6784848" y="1825625"/>
            <a:ext cx="4553712" cy="4351338"/>
          </a:xfrm>
        </p:spPr>
        <p:txBody>
          <a:bodyPr rtlCol="0">
            <a:normAutofit/>
          </a:bodyPr>
          <a:lstStyle>
            <a:lvl1pPr>
              <a:defRPr sz="2400"/>
            </a:lvl1pPr>
            <a:lvl2pPr>
              <a:defRPr sz="2000"/>
            </a:lvl2pPr>
            <a:lvl3pPr>
              <a:defRPr sz="1800"/>
            </a:lvl3pPr>
            <a:lvl4pPr>
              <a:defRPr sz="1600"/>
            </a:lvl4pPr>
            <a:lvl5pPr>
              <a:defRPr sz="1600"/>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cxnSp>
        <p:nvCxnSpPr>
          <p:cNvPr id="8" name="Straight Connector 7">
            <a:extLst>
              <a:ext uri="{FF2B5EF4-FFF2-40B4-BE49-F238E27FC236}">
                <a16:creationId xmlns:a16="http://schemas.microsoft.com/office/drawing/2014/main" id="{3FB7E8F4-3FB3-45AB-A381-9093CA95AAEE}"/>
              </a:ext>
            </a:extLst>
          </p:cNvPr>
          <p:cNvCxnSpPr>
            <a:cxnSpLocks/>
          </p:cNvCxnSpPr>
          <p:nvPr/>
        </p:nvCxnSpPr>
        <p:spPr>
          <a:xfrm>
            <a:off x="715890" y="356812"/>
            <a:ext cx="0" cy="6492875"/>
          </a:xfrm>
          <a:prstGeom prst="line">
            <a:avLst/>
          </a:prstGeom>
          <a:ln w="25400" cap="sq">
            <a:gradFill flip="none" rotWithShape="1">
              <a:gsLst>
                <a:gs pos="0">
                  <a:schemeClr val="accent2"/>
                </a:gs>
                <a:gs pos="100000">
                  <a:schemeClr val="accent4"/>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10" name="Graphic 15">
            <a:extLst>
              <a:ext uri="{FF2B5EF4-FFF2-40B4-BE49-F238E27FC236}">
                <a16:creationId xmlns:a16="http://schemas.microsoft.com/office/drawing/2014/main" id="{D8685329-C6A1-4CB4-8AAE-150D0341F6A2}"/>
              </a:ext>
            </a:extLst>
          </p:cNvPr>
          <p:cNvSpPr/>
          <p:nvPr userDrawn="1"/>
        </p:nvSpPr>
        <p:spPr>
          <a:xfrm>
            <a:off x="10508317" y="492206"/>
            <a:ext cx="13903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chemeClr val="accent2"/>
          </a:solidFill>
          <a:ln w="603" cap="flat">
            <a:noFill/>
            <a:prstDash val="solid"/>
            <a:miter/>
          </a:ln>
        </p:spPr>
        <p:txBody>
          <a:bodyPr rtlCol="0" anchor="ctr"/>
          <a:lstStyle/>
          <a:p>
            <a:pPr rtl="0"/>
            <a:endParaRPr lang="en-GB" noProof="0"/>
          </a:p>
        </p:txBody>
      </p:sp>
      <p:sp>
        <p:nvSpPr>
          <p:cNvPr id="12" name="Graphic 16">
            <a:extLst>
              <a:ext uri="{FF2B5EF4-FFF2-40B4-BE49-F238E27FC236}">
                <a16:creationId xmlns:a16="http://schemas.microsoft.com/office/drawing/2014/main" id="{83CE1DAA-30A3-41AE-8AE1-A7EE5C48A6F3}"/>
              </a:ext>
            </a:extLst>
          </p:cNvPr>
          <p:cNvSpPr/>
          <p:nvPr userDrawn="1"/>
        </p:nvSpPr>
        <p:spPr>
          <a:xfrm>
            <a:off x="11477944" y="1055581"/>
            <a:ext cx="127714"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chemeClr val="accent2"/>
          </a:solidFill>
          <a:ln w="610" cap="flat">
            <a:noFill/>
            <a:prstDash val="solid"/>
            <a:miter/>
          </a:ln>
        </p:spPr>
        <p:txBody>
          <a:bodyPr rtlCol="0" anchor="ctr"/>
          <a:lstStyle/>
          <a:p>
            <a:pPr rtl="0"/>
            <a:endParaRPr lang="en-GB" noProof="0"/>
          </a:p>
        </p:txBody>
      </p:sp>
      <p:sp>
        <p:nvSpPr>
          <p:cNvPr id="14" name="Graphic 14">
            <a:extLst>
              <a:ext uri="{FF2B5EF4-FFF2-40B4-BE49-F238E27FC236}">
                <a16:creationId xmlns:a16="http://schemas.microsoft.com/office/drawing/2014/main" id="{065162DD-7ACB-4F9C-90DD-24C743035892}"/>
              </a:ext>
            </a:extLst>
          </p:cNvPr>
          <p:cNvSpPr/>
          <p:nvPr userDrawn="1"/>
        </p:nvSpPr>
        <p:spPr>
          <a:xfrm>
            <a:off x="11241555" y="446637"/>
            <a:ext cx="91138"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chemeClr val="accent2"/>
          </a:solidFill>
          <a:ln w="422" cap="flat">
            <a:noFill/>
            <a:prstDash val="solid"/>
            <a:miter/>
          </a:ln>
        </p:spPr>
        <p:txBody>
          <a:bodyPr rtlCol="0" anchor="ctr"/>
          <a:lstStyle/>
          <a:p>
            <a:pPr rtl="0"/>
            <a:endParaRPr lang="en-GB" noProof="0"/>
          </a:p>
        </p:txBody>
      </p:sp>
    </p:spTree>
    <p:extLst>
      <p:ext uri="{BB962C8B-B14F-4D97-AF65-F5344CB8AC3E}">
        <p14:creationId xmlns:p14="http://schemas.microsoft.com/office/powerpoint/2010/main" val="12052880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FDA4224-F4E4-47A4-ACF7-2317493908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31679907-DC49-4B86-A34C-C97DBC26A9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4" name="Date Placeholder 3">
            <a:extLst>
              <a:ext uri="{FF2B5EF4-FFF2-40B4-BE49-F238E27FC236}">
                <a16:creationId xmlns:a16="http://schemas.microsoft.com/office/drawing/2014/main" id="{25DBC8A0-34FC-4B6E-B42B-A721267D89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1" i="0" cap="all" spc="100" baseline="0">
                <a:solidFill>
                  <a:schemeClr val="tx1">
                    <a:tint val="75000"/>
                  </a:schemeClr>
                </a:solidFill>
              </a:defRPr>
            </a:lvl1pPr>
          </a:lstStyle>
          <a:p>
            <a:pPr rtl="0"/>
            <a:r>
              <a:rPr lang="en-GB" noProof="0"/>
              <a:t>9/3/20XX</a:t>
            </a:r>
          </a:p>
        </p:txBody>
      </p:sp>
      <p:sp>
        <p:nvSpPr>
          <p:cNvPr id="5" name="Footer Placeholder 4">
            <a:extLst>
              <a:ext uri="{FF2B5EF4-FFF2-40B4-BE49-F238E27FC236}">
                <a16:creationId xmlns:a16="http://schemas.microsoft.com/office/drawing/2014/main" id="{609AC0B6-4CC4-4E41-8A4D-F62E17F285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1" i="0" cap="all" spc="100" baseline="0">
                <a:solidFill>
                  <a:schemeClr val="tx1">
                    <a:tint val="75000"/>
                  </a:schemeClr>
                </a:solidFill>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F6C0E9BD-90BD-46AE-8A0D-06796ADB76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1" i="0" cap="all" spc="100" baseline="0">
                <a:solidFill>
                  <a:schemeClr val="tx1">
                    <a:tint val="75000"/>
                  </a:schemeClr>
                </a:solidFill>
              </a:defRPr>
            </a:lvl1pPr>
          </a:lstStyle>
          <a:p>
            <a:pPr rtl="0"/>
            <a:fld id="{D8DA9DAA-006C-4F4B-980E-E3DF019B24E2}" type="slidenum">
              <a:rPr lang="en-GB" noProof="0" smtClean="0"/>
              <a:t>‹#›</a:t>
            </a:fld>
            <a:endParaRPr lang="en-GB" noProof="0"/>
          </a:p>
        </p:txBody>
      </p:sp>
    </p:spTree>
    <p:extLst>
      <p:ext uri="{BB962C8B-B14F-4D97-AF65-F5344CB8AC3E}">
        <p14:creationId xmlns:p14="http://schemas.microsoft.com/office/powerpoint/2010/main" val="1999713800"/>
      </p:ext>
    </p:extLst>
  </p:cSld>
  <p:clrMap bg1="lt1" tx1="dk1" bg2="lt2" tx2="dk2" accent1="accent1" accent2="accent2" accent3="accent3" accent4="accent4" accent5="accent5" accent6="accent6" hlink="hlink" folHlink="folHlink"/>
  <p:sldLayoutIdLst>
    <p:sldLayoutId id="2147483697" r:id="rId1"/>
    <p:sldLayoutId id="2147483708" r:id="rId2"/>
    <p:sldLayoutId id="2147483717" r:id="rId3"/>
    <p:sldLayoutId id="2147483710" r:id="rId4"/>
    <p:sldLayoutId id="2147483709" r:id="rId5"/>
    <p:sldLayoutId id="2147483698" r:id="rId6"/>
    <p:sldLayoutId id="2147483713" r:id="rId7"/>
    <p:sldLayoutId id="2147483712" r:id="rId8"/>
    <p:sldLayoutId id="2147483700" r:id="rId9"/>
    <p:sldLayoutId id="2147483701" r:id="rId10"/>
    <p:sldLayoutId id="2147483716" r:id="rId11"/>
    <p:sldLayoutId id="2147483714" r:id="rId12"/>
    <p:sldLayoutId id="2147483715" r:id="rId13"/>
    <p:sldLayoutId id="2147483702" r:id="rId14"/>
    <p:sldLayoutId id="2147483703" r:id="rId15"/>
    <p:sldLayoutId id="2147483704" r:id="rId16"/>
    <p:sldLayoutId id="2147483705" r:id="rId1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A9968B-2619-4F71-AB00-4C493E120805}"/>
              </a:ext>
            </a:extLst>
          </p:cNvPr>
          <p:cNvSpPr>
            <a:spLocks noGrp="1"/>
          </p:cNvSpPr>
          <p:nvPr>
            <p:ph type="ctrTitle"/>
          </p:nvPr>
        </p:nvSpPr>
        <p:spPr>
          <a:xfrm>
            <a:off x="1298448" y="594360"/>
            <a:ext cx="7959852" cy="2843784"/>
          </a:xfrm>
        </p:spPr>
        <p:txBody>
          <a:bodyPr rtlCol="0"/>
          <a:lstStyle/>
          <a:p>
            <a:pPr rtl="0"/>
            <a:r>
              <a:rPr lang="en-GB" sz="5400" spc="400" dirty="0">
                <a:solidFill>
                  <a:schemeClr val="bg1"/>
                </a:solidFill>
              </a:rPr>
              <a:t>Be the change</a:t>
            </a:r>
            <a:endParaRPr lang="en-GB" dirty="0"/>
          </a:p>
        </p:txBody>
      </p:sp>
      <p:sp>
        <p:nvSpPr>
          <p:cNvPr id="3" name="Subtitle 2">
            <a:extLst>
              <a:ext uri="{FF2B5EF4-FFF2-40B4-BE49-F238E27FC236}">
                <a16:creationId xmlns:a16="http://schemas.microsoft.com/office/drawing/2014/main" id="{A5F14073-9F68-4B7E-A576-26899D58C7A9}"/>
              </a:ext>
            </a:extLst>
          </p:cNvPr>
          <p:cNvSpPr>
            <a:spLocks noGrp="1"/>
          </p:cNvSpPr>
          <p:nvPr>
            <p:ph type="subTitle" idx="1"/>
          </p:nvPr>
        </p:nvSpPr>
        <p:spPr/>
        <p:txBody>
          <a:bodyPr rtlCol="0"/>
          <a:lstStyle/>
          <a:p>
            <a:pPr rtl="0"/>
            <a:r>
              <a:rPr lang="en-GB" dirty="0"/>
              <a:t>Francine McKeown</a:t>
            </a:r>
          </a:p>
          <a:p>
            <a:pPr rtl="0"/>
            <a:r>
              <a:rPr lang="en-GB" dirty="0"/>
              <a:t>Service Manager</a:t>
            </a:r>
          </a:p>
          <a:p>
            <a:pPr rtl="0"/>
            <a:r>
              <a:rPr lang="en-GB" dirty="0"/>
              <a:t>Crime and Communities</a:t>
            </a:r>
          </a:p>
        </p:txBody>
      </p:sp>
    </p:spTree>
    <p:extLst>
      <p:ext uri="{BB962C8B-B14F-4D97-AF65-F5344CB8AC3E}">
        <p14:creationId xmlns:p14="http://schemas.microsoft.com/office/powerpoint/2010/main" val="114769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Date Placeholder 21">
            <a:extLst>
              <a:ext uri="{FF2B5EF4-FFF2-40B4-BE49-F238E27FC236}">
                <a16:creationId xmlns:a16="http://schemas.microsoft.com/office/drawing/2014/main" id="{692474E6-3035-46B8-9C05-9B4204E8ED39}"/>
              </a:ext>
            </a:extLst>
          </p:cNvPr>
          <p:cNvSpPr>
            <a:spLocks noGrp="1"/>
          </p:cNvSpPr>
          <p:nvPr>
            <p:ph type="dt" sz="half" idx="10"/>
          </p:nvPr>
        </p:nvSpPr>
        <p:spPr/>
        <p:txBody>
          <a:bodyPr rtlCol="0"/>
          <a:lstStyle/>
          <a:p>
            <a:pPr rtl="0"/>
            <a:r>
              <a:rPr lang="en-GB" dirty="0"/>
              <a:t>January 2025</a:t>
            </a:r>
          </a:p>
        </p:txBody>
      </p:sp>
      <p:sp>
        <p:nvSpPr>
          <p:cNvPr id="24" name="Slide Number Placeholder 23">
            <a:extLst>
              <a:ext uri="{FF2B5EF4-FFF2-40B4-BE49-F238E27FC236}">
                <a16:creationId xmlns:a16="http://schemas.microsoft.com/office/drawing/2014/main" id="{5D838446-B95D-4AB7-B8CA-D5804BB79A11}"/>
              </a:ext>
            </a:extLst>
          </p:cNvPr>
          <p:cNvSpPr>
            <a:spLocks noGrp="1"/>
          </p:cNvSpPr>
          <p:nvPr>
            <p:ph type="sldNum" sz="quarter" idx="12"/>
          </p:nvPr>
        </p:nvSpPr>
        <p:spPr/>
        <p:txBody>
          <a:bodyPr rtlCol="0"/>
          <a:lstStyle/>
          <a:p>
            <a:pPr rtl="0"/>
            <a:fld id="{D8DA9DAA-006C-4F4B-980E-E3DF019B24E2}" type="slidenum">
              <a:rPr lang="en-GB" smtClean="0"/>
              <a:pPr rtl="0"/>
              <a:t>10</a:t>
            </a:fld>
            <a:endParaRPr lang="en-GB"/>
          </a:p>
        </p:txBody>
      </p:sp>
      <p:sp>
        <p:nvSpPr>
          <p:cNvPr id="23" name="Footer Placeholder 22">
            <a:extLst>
              <a:ext uri="{FF2B5EF4-FFF2-40B4-BE49-F238E27FC236}">
                <a16:creationId xmlns:a16="http://schemas.microsoft.com/office/drawing/2014/main" id="{DE8D546E-0F46-4CC0-B2B1-8B2430D00C0C}"/>
              </a:ext>
            </a:extLst>
          </p:cNvPr>
          <p:cNvSpPr>
            <a:spLocks noGrp="1"/>
          </p:cNvSpPr>
          <p:nvPr>
            <p:ph type="ftr" sz="quarter" idx="11"/>
          </p:nvPr>
        </p:nvSpPr>
        <p:spPr/>
        <p:txBody>
          <a:bodyPr rtlCol="0"/>
          <a:lstStyle/>
          <a:p>
            <a:pPr rtl="0"/>
            <a:r>
              <a:rPr lang="en-GB" dirty="0"/>
              <a:t>Be the change</a:t>
            </a:r>
          </a:p>
        </p:txBody>
      </p:sp>
      <p:sp>
        <p:nvSpPr>
          <p:cNvPr id="6" name="Title 5">
            <a:extLst>
              <a:ext uri="{FF2B5EF4-FFF2-40B4-BE49-F238E27FC236}">
                <a16:creationId xmlns:a16="http://schemas.microsoft.com/office/drawing/2014/main" id="{FF777B66-94CB-491C-AC6B-BDAC98E21D57}"/>
              </a:ext>
            </a:extLst>
          </p:cNvPr>
          <p:cNvSpPr>
            <a:spLocks noGrp="1"/>
          </p:cNvSpPr>
          <p:nvPr>
            <p:ph type="title"/>
          </p:nvPr>
        </p:nvSpPr>
        <p:spPr>
          <a:xfrm>
            <a:off x="2777707" y="585216"/>
            <a:ext cx="8259102" cy="2276856"/>
          </a:xfrm>
        </p:spPr>
        <p:txBody>
          <a:bodyPr rtlCol="0">
            <a:normAutofit/>
          </a:bodyPr>
          <a:lstStyle/>
          <a:p>
            <a:pPr rtl="0"/>
            <a:r>
              <a:rPr lang="en-GB" sz="5400" dirty="0"/>
              <a:t>Thank you</a:t>
            </a:r>
          </a:p>
        </p:txBody>
      </p:sp>
      <p:sp>
        <p:nvSpPr>
          <p:cNvPr id="7" name="Text Placeholder 6">
            <a:extLst>
              <a:ext uri="{FF2B5EF4-FFF2-40B4-BE49-F238E27FC236}">
                <a16:creationId xmlns:a16="http://schemas.microsoft.com/office/drawing/2014/main" id="{42AF1107-8D35-4E35-93C7-D3640946F742}"/>
              </a:ext>
            </a:extLst>
          </p:cNvPr>
          <p:cNvSpPr>
            <a:spLocks noGrp="1"/>
          </p:cNvSpPr>
          <p:nvPr>
            <p:ph type="body" sz="quarter" idx="13"/>
          </p:nvPr>
        </p:nvSpPr>
        <p:spPr>
          <a:xfrm>
            <a:off x="5760721" y="3429000"/>
            <a:ext cx="5276088" cy="1124712"/>
          </a:xfrm>
        </p:spPr>
        <p:txBody>
          <a:bodyPr rtlCol="0">
            <a:normAutofit/>
          </a:bodyPr>
          <a:lstStyle/>
          <a:p>
            <a:pPr rtl="0"/>
            <a:r>
              <a:rPr lang="en-GB" sz="2000" dirty="0"/>
              <a:t>Francine McKeown</a:t>
            </a:r>
          </a:p>
          <a:p>
            <a:pPr rtl="0"/>
            <a:r>
              <a:rPr lang="en-GB" sz="2000" dirty="0"/>
              <a:t>Francine.McKeown@knowsley.gov.uk</a:t>
            </a:r>
          </a:p>
          <a:p>
            <a:pPr rtl="0"/>
            <a:endParaRPr lang="en-GB" sz="2000" dirty="0"/>
          </a:p>
        </p:txBody>
      </p:sp>
    </p:spTree>
    <p:extLst>
      <p:ext uri="{BB962C8B-B14F-4D97-AF65-F5344CB8AC3E}">
        <p14:creationId xmlns:p14="http://schemas.microsoft.com/office/powerpoint/2010/main" val="927313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5DE74E9-AA78-46C1-845A-0B72FA8AF35E}"/>
              </a:ext>
            </a:extLst>
          </p:cNvPr>
          <p:cNvSpPr>
            <a:spLocks noGrp="1"/>
          </p:cNvSpPr>
          <p:nvPr>
            <p:ph type="body" sz="quarter" idx="13"/>
          </p:nvPr>
        </p:nvSpPr>
        <p:spPr>
          <a:xfrm>
            <a:off x="5074404" y="971005"/>
            <a:ext cx="6747481" cy="4090852"/>
          </a:xfrm>
        </p:spPr>
        <p:txBody>
          <a:bodyPr rtlCol="0"/>
          <a:lstStyle/>
          <a:p>
            <a:r>
              <a:rPr lang="en-GB" sz="3200" dirty="0">
                <a:latin typeface="Univers Light" panose="020B0403020202020204" pitchFamily="34" charset="0"/>
              </a:rPr>
              <a:t>“Keep Your mind open to change,</a:t>
            </a:r>
          </a:p>
          <a:p>
            <a:r>
              <a:rPr lang="en-GB" sz="3200" dirty="0">
                <a:latin typeface="Univers Light" panose="020B0403020202020204" pitchFamily="34" charset="0"/>
              </a:rPr>
              <a:t>Welcome it. </a:t>
            </a:r>
          </a:p>
          <a:p>
            <a:r>
              <a:rPr lang="en-GB" sz="3200" dirty="0">
                <a:latin typeface="Univers Light" panose="020B0403020202020204" pitchFamily="34" charset="0"/>
              </a:rPr>
              <a:t>It is only by examining and re-examining our opinions and ideas that we can progress” </a:t>
            </a:r>
          </a:p>
          <a:p>
            <a:pPr algn="r" rtl="0"/>
            <a:endParaRPr lang="en-GB" sz="1800" dirty="0">
              <a:solidFill>
                <a:schemeClr val="bg1"/>
              </a:solidFill>
            </a:endParaRPr>
          </a:p>
        </p:txBody>
      </p:sp>
      <p:pic>
        <p:nvPicPr>
          <p:cNvPr id="6" name="Picture Placeholder 5" descr="mountains at sunset">
            <a:extLst>
              <a:ext uri="{FF2B5EF4-FFF2-40B4-BE49-F238E27FC236}">
                <a16:creationId xmlns:a16="http://schemas.microsoft.com/office/drawing/2014/main" id="{4642631A-6ABE-41EA-A308-9CF1230F1421}"/>
              </a:ext>
            </a:extLst>
          </p:cNvPr>
          <p:cNvPicPr>
            <a:picLocks noGrp="1" noChangeAspect="1"/>
          </p:cNvPicPr>
          <p:nvPr>
            <p:ph type="pic" sz="quarter" idx="14"/>
          </p:nvPr>
        </p:nvPicPr>
        <p:blipFill rotWithShape="1">
          <a:blip r:embed="rId3"/>
          <a:srcRect/>
          <a:stretch/>
        </p:blipFill>
        <p:spPr/>
      </p:pic>
      <p:sp>
        <p:nvSpPr>
          <p:cNvPr id="7" name="Date Placeholder 6">
            <a:extLst>
              <a:ext uri="{FF2B5EF4-FFF2-40B4-BE49-F238E27FC236}">
                <a16:creationId xmlns:a16="http://schemas.microsoft.com/office/drawing/2014/main" id="{05C25F72-F9A7-42F9-9720-0801ED77D4D1}"/>
              </a:ext>
            </a:extLst>
          </p:cNvPr>
          <p:cNvSpPr>
            <a:spLocks noGrp="1"/>
          </p:cNvSpPr>
          <p:nvPr>
            <p:ph type="dt" sz="half" idx="10"/>
          </p:nvPr>
        </p:nvSpPr>
        <p:spPr/>
        <p:txBody>
          <a:bodyPr rtlCol="0"/>
          <a:lstStyle/>
          <a:p>
            <a:pPr rtl="0"/>
            <a:r>
              <a:rPr lang="en-GB" dirty="0"/>
              <a:t>January 2025</a:t>
            </a:r>
          </a:p>
        </p:txBody>
      </p:sp>
      <p:sp>
        <p:nvSpPr>
          <p:cNvPr id="8" name="Footer Placeholder 7">
            <a:extLst>
              <a:ext uri="{FF2B5EF4-FFF2-40B4-BE49-F238E27FC236}">
                <a16:creationId xmlns:a16="http://schemas.microsoft.com/office/drawing/2014/main" id="{AEEDFC2F-FF0A-4EC9-A0BB-0AA2B1E6BA4A}"/>
              </a:ext>
            </a:extLst>
          </p:cNvPr>
          <p:cNvSpPr>
            <a:spLocks noGrp="1"/>
          </p:cNvSpPr>
          <p:nvPr>
            <p:ph type="ftr" sz="quarter" idx="11"/>
          </p:nvPr>
        </p:nvSpPr>
        <p:spPr/>
        <p:txBody>
          <a:bodyPr rtlCol="0"/>
          <a:lstStyle/>
          <a:p>
            <a:pPr rtl="0"/>
            <a:r>
              <a:rPr lang="en-GB" dirty="0"/>
              <a:t>Be the change</a:t>
            </a:r>
          </a:p>
        </p:txBody>
      </p:sp>
      <p:sp>
        <p:nvSpPr>
          <p:cNvPr id="9" name="Slide Number Placeholder 8">
            <a:extLst>
              <a:ext uri="{FF2B5EF4-FFF2-40B4-BE49-F238E27FC236}">
                <a16:creationId xmlns:a16="http://schemas.microsoft.com/office/drawing/2014/main" id="{6DCF8D89-56D9-4E2B-9838-07DFB6E9D2BB}"/>
              </a:ext>
            </a:extLst>
          </p:cNvPr>
          <p:cNvSpPr>
            <a:spLocks noGrp="1"/>
          </p:cNvSpPr>
          <p:nvPr>
            <p:ph type="sldNum" sz="quarter" idx="12"/>
          </p:nvPr>
        </p:nvSpPr>
        <p:spPr/>
        <p:txBody>
          <a:bodyPr rtlCol="0"/>
          <a:lstStyle/>
          <a:p>
            <a:pPr rtl="0"/>
            <a:fld id="{D8DA9DAA-006C-4F4B-980E-E3DF019B24E2}" type="slidenum">
              <a:rPr lang="en-GB" smtClean="0"/>
              <a:pPr/>
              <a:t>2</a:t>
            </a:fld>
            <a:endParaRPr lang="en-GB"/>
          </a:p>
        </p:txBody>
      </p:sp>
    </p:spTree>
    <p:extLst>
      <p:ext uri="{BB962C8B-B14F-4D97-AF65-F5344CB8AC3E}">
        <p14:creationId xmlns:p14="http://schemas.microsoft.com/office/powerpoint/2010/main" val="1613598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D1370-4FF1-F578-4360-3058EC924FA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6F05DAC-8772-C48C-BE99-5650BA001546}"/>
              </a:ext>
            </a:extLst>
          </p:cNvPr>
          <p:cNvSpPr txBox="1"/>
          <p:nvPr/>
        </p:nvSpPr>
        <p:spPr>
          <a:xfrm>
            <a:off x="991280" y="886003"/>
            <a:ext cx="10209440" cy="646331"/>
          </a:xfrm>
          <a:prstGeom prst="rect">
            <a:avLst/>
          </a:prstGeom>
          <a:noFill/>
        </p:spPr>
        <p:txBody>
          <a:bodyPr wrap="square">
            <a:spAutoFit/>
          </a:bodyPr>
          <a:lstStyle/>
          <a:p>
            <a:pPr algn="ctr"/>
            <a:r>
              <a:rPr lang="en-GB" sz="3600" b="1" dirty="0">
                <a:solidFill>
                  <a:schemeClr val="bg1"/>
                </a:solidFill>
              </a:rPr>
              <a:t>Who has heard (or believes in) the following?</a:t>
            </a:r>
            <a:endParaRPr lang="en-GB" sz="3600" dirty="0">
              <a:solidFill>
                <a:schemeClr val="bg1"/>
              </a:solidFill>
            </a:endParaRPr>
          </a:p>
        </p:txBody>
      </p:sp>
      <p:grpSp>
        <p:nvGrpSpPr>
          <p:cNvPr id="4" name="Group 3">
            <a:extLst>
              <a:ext uri="{FF2B5EF4-FFF2-40B4-BE49-F238E27FC236}">
                <a16:creationId xmlns:a16="http://schemas.microsoft.com/office/drawing/2014/main" id="{F58F732E-3713-20CF-CB6B-75D4D42267FE}"/>
              </a:ext>
            </a:extLst>
          </p:cNvPr>
          <p:cNvGrpSpPr/>
          <p:nvPr/>
        </p:nvGrpSpPr>
        <p:grpSpPr>
          <a:xfrm>
            <a:off x="750626" y="2506267"/>
            <a:ext cx="3597948" cy="1192698"/>
            <a:chOff x="606055" y="1668798"/>
            <a:chExt cx="5390709" cy="1201032"/>
          </a:xfrm>
        </p:grpSpPr>
        <p:sp>
          <p:nvSpPr>
            <p:cNvPr id="5" name="Rectangle 4">
              <a:extLst>
                <a:ext uri="{FF2B5EF4-FFF2-40B4-BE49-F238E27FC236}">
                  <a16:creationId xmlns:a16="http://schemas.microsoft.com/office/drawing/2014/main" id="{6FFA1635-3C25-60A7-F51A-D1E6BA724F8B}"/>
                </a:ext>
              </a:extLst>
            </p:cNvPr>
            <p:cNvSpPr/>
            <p:nvPr/>
          </p:nvSpPr>
          <p:spPr>
            <a:xfrm>
              <a:off x="606055" y="1672019"/>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Manifestation</a:t>
              </a:r>
            </a:p>
          </p:txBody>
        </p:sp>
        <p:pic>
          <p:nvPicPr>
            <p:cNvPr id="11" name="Picture 2" descr="Manifestation: Let's find out if it really works">
              <a:extLst>
                <a:ext uri="{FF2B5EF4-FFF2-40B4-BE49-F238E27FC236}">
                  <a16:creationId xmlns:a16="http://schemas.microsoft.com/office/drawing/2014/main" id="{62F1C382-6756-392F-74F5-234F835E4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9618" y="1668798"/>
              <a:ext cx="2137146" cy="12010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74EA9D37-DB0B-4321-1006-5D666B8727AF}"/>
              </a:ext>
            </a:extLst>
          </p:cNvPr>
          <p:cNvGrpSpPr/>
          <p:nvPr/>
        </p:nvGrpSpPr>
        <p:grpSpPr>
          <a:xfrm>
            <a:off x="750626" y="4500905"/>
            <a:ext cx="3536163" cy="1177970"/>
            <a:chOff x="606055" y="3215916"/>
            <a:chExt cx="5298139" cy="1186201"/>
          </a:xfrm>
        </p:grpSpPr>
        <p:sp>
          <p:nvSpPr>
            <p:cNvPr id="13" name="Rectangle 12">
              <a:extLst>
                <a:ext uri="{FF2B5EF4-FFF2-40B4-BE49-F238E27FC236}">
                  <a16:creationId xmlns:a16="http://schemas.microsoft.com/office/drawing/2014/main" id="{8B6584D8-6909-C8A6-6898-A3FAF2BC83D3}"/>
                </a:ext>
              </a:extLst>
            </p:cNvPr>
            <p:cNvSpPr/>
            <p:nvPr/>
          </p:nvSpPr>
          <p:spPr>
            <a:xfrm>
              <a:off x="606055" y="3215916"/>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Visualization</a:t>
              </a:r>
            </a:p>
          </p:txBody>
        </p:sp>
        <p:pic>
          <p:nvPicPr>
            <p:cNvPr id="14" name="Picture 4" descr="Visualization meditation: how to ...">
              <a:extLst>
                <a:ext uri="{FF2B5EF4-FFF2-40B4-BE49-F238E27FC236}">
                  <a16:creationId xmlns:a16="http://schemas.microsoft.com/office/drawing/2014/main" id="{A33729C7-19E1-F72A-5094-3BDC445DDA6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4364" y="3221902"/>
              <a:ext cx="2069830" cy="118021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D91158CD-3195-0AF7-7841-0558652A9371}"/>
              </a:ext>
            </a:extLst>
          </p:cNvPr>
          <p:cNvGrpSpPr/>
          <p:nvPr/>
        </p:nvGrpSpPr>
        <p:grpSpPr>
          <a:xfrm>
            <a:off x="4488556" y="3466151"/>
            <a:ext cx="3600737" cy="1190237"/>
            <a:chOff x="606054" y="4883257"/>
            <a:chExt cx="5394887" cy="1198554"/>
          </a:xfrm>
        </p:grpSpPr>
        <p:sp>
          <p:nvSpPr>
            <p:cNvPr id="16" name="Rectangle 15">
              <a:extLst>
                <a:ext uri="{FF2B5EF4-FFF2-40B4-BE49-F238E27FC236}">
                  <a16:creationId xmlns:a16="http://schemas.microsoft.com/office/drawing/2014/main" id="{46EEEDA9-9432-BCD5-6C11-536B74E44BAE}"/>
                </a:ext>
              </a:extLst>
            </p:cNvPr>
            <p:cNvSpPr/>
            <p:nvPr/>
          </p:nvSpPr>
          <p:spPr>
            <a:xfrm>
              <a:off x="606054" y="4892427"/>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Praying for Something</a:t>
              </a:r>
            </a:p>
          </p:txBody>
        </p:sp>
        <p:pic>
          <p:nvPicPr>
            <p:cNvPr id="17" name="Picture 6" descr="Caroline Myss">
              <a:extLst>
                <a:ext uri="{FF2B5EF4-FFF2-40B4-BE49-F238E27FC236}">
                  <a16:creationId xmlns:a16="http://schemas.microsoft.com/office/drawing/2014/main" id="{091ABA62-20CF-C421-7AEC-D399AE51618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13881"/>
            <a:stretch/>
          </p:blipFill>
          <p:spPr bwMode="auto">
            <a:xfrm>
              <a:off x="3863794" y="4883257"/>
              <a:ext cx="2137147" cy="119855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8" name="Group 17">
            <a:extLst>
              <a:ext uri="{FF2B5EF4-FFF2-40B4-BE49-F238E27FC236}">
                <a16:creationId xmlns:a16="http://schemas.microsoft.com/office/drawing/2014/main" id="{AFA4FA4E-238F-5FFC-5BF0-89E827CC13AC}"/>
              </a:ext>
            </a:extLst>
          </p:cNvPr>
          <p:cNvGrpSpPr/>
          <p:nvPr/>
        </p:nvGrpSpPr>
        <p:grpSpPr>
          <a:xfrm>
            <a:off x="8241252" y="2509466"/>
            <a:ext cx="3534077" cy="1189499"/>
            <a:chOff x="6602820" y="2505858"/>
            <a:chExt cx="5295013" cy="1197811"/>
          </a:xfrm>
        </p:grpSpPr>
        <p:sp>
          <p:nvSpPr>
            <p:cNvPr id="19" name="Rectangle 18">
              <a:extLst>
                <a:ext uri="{FF2B5EF4-FFF2-40B4-BE49-F238E27FC236}">
                  <a16:creationId xmlns:a16="http://schemas.microsoft.com/office/drawing/2014/main" id="{28262FD5-A4CD-99EE-1ACB-9C6938AE8FD7}"/>
                </a:ext>
              </a:extLst>
            </p:cNvPr>
            <p:cNvSpPr/>
            <p:nvPr/>
          </p:nvSpPr>
          <p:spPr>
            <a:xfrm>
              <a:off x="6602820" y="2505858"/>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Laws of Attraction</a:t>
              </a:r>
            </a:p>
          </p:txBody>
        </p:sp>
        <p:pic>
          <p:nvPicPr>
            <p:cNvPr id="20" name="Picture 8" descr="Law of Attraction">
              <a:extLst>
                <a:ext uri="{FF2B5EF4-FFF2-40B4-BE49-F238E27FC236}">
                  <a16:creationId xmlns:a16="http://schemas.microsoft.com/office/drawing/2014/main" id="{225F2CA1-1121-FEAD-6EBF-CB7DB94692E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38439" y="2505858"/>
              <a:ext cx="2059394" cy="119781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6BDD4954-0F2F-C625-EE5B-899C3E0BB75B}"/>
              </a:ext>
            </a:extLst>
          </p:cNvPr>
          <p:cNvGrpSpPr/>
          <p:nvPr/>
        </p:nvGrpSpPr>
        <p:grpSpPr>
          <a:xfrm>
            <a:off x="8233869" y="4468223"/>
            <a:ext cx="3541459" cy="1189192"/>
            <a:chOff x="6602820" y="4107826"/>
            <a:chExt cx="5306074" cy="1197502"/>
          </a:xfrm>
        </p:grpSpPr>
        <p:sp>
          <p:nvSpPr>
            <p:cNvPr id="22" name="Rectangle 21">
              <a:extLst>
                <a:ext uri="{FF2B5EF4-FFF2-40B4-BE49-F238E27FC236}">
                  <a16:creationId xmlns:a16="http://schemas.microsoft.com/office/drawing/2014/main" id="{675E107B-2250-356D-46FD-019B48DA5535}"/>
                </a:ext>
              </a:extLst>
            </p:cNvPr>
            <p:cNvSpPr/>
            <p:nvPr/>
          </p:nvSpPr>
          <p:spPr>
            <a:xfrm>
              <a:off x="6602820" y="4116470"/>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Wishing / Hoping</a:t>
              </a:r>
            </a:p>
          </p:txBody>
        </p:sp>
        <p:pic>
          <p:nvPicPr>
            <p:cNvPr id="23" name="Picture 12" descr="Wishing Stars | DAILY PRESENTS">
              <a:extLst>
                <a:ext uri="{FF2B5EF4-FFF2-40B4-BE49-F238E27FC236}">
                  <a16:creationId xmlns:a16="http://schemas.microsoft.com/office/drawing/2014/main" id="{92D36CB4-B62D-0BDC-AD7E-2AD7B283F7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49499" y="4107826"/>
              <a:ext cx="2059395" cy="119750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0908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Nathaniel Peat, BEng(Hons), MSc. on LinkedIn: Powerful words from Idris  Elba on the urgent need to address youth…">
            <a:extLst>
              <a:ext uri="{FF2B5EF4-FFF2-40B4-BE49-F238E27FC236}">
                <a16:creationId xmlns:a16="http://schemas.microsoft.com/office/drawing/2014/main" id="{67D67ABA-1D75-75AB-AB3A-B103A7AC7A8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5233"/>
          <a:stretch/>
        </p:blipFill>
        <p:spPr bwMode="auto">
          <a:xfrm>
            <a:off x="8375158" y="3645680"/>
            <a:ext cx="2940663" cy="2867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e hospital that's home to London's knife crime crisis | British GQ">
            <a:extLst>
              <a:ext uri="{FF2B5EF4-FFF2-40B4-BE49-F238E27FC236}">
                <a16:creationId xmlns:a16="http://schemas.microsoft.com/office/drawing/2014/main" id="{97E53DC6-5E69-FCE3-C9C6-320CE0C3161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876" t="9923" r="7287" b="8837"/>
          <a:stretch/>
        </p:blipFill>
        <p:spPr bwMode="auto">
          <a:xfrm>
            <a:off x="398313" y="572018"/>
            <a:ext cx="4061638" cy="5571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e papers: School knife crime epidemic - BBC News">
            <a:extLst>
              <a:ext uri="{FF2B5EF4-FFF2-40B4-BE49-F238E27FC236}">
                <a16:creationId xmlns:a16="http://schemas.microsoft.com/office/drawing/2014/main" id="{4C4B13EE-9CE5-9FFE-2354-25046C6C964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7519"/>
          <a:stretch/>
        </p:blipFill>
        <p:spPr bwMode="auto">
          <a:xfrm>
            <a:off x="4789715" y="572018"/>
            <a:ext cx="2940663" cy="2511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nives Ending Lives: A media analysis of Britain's current knife crime  crisis and an insight into its mainstream coverage | by Lucas Murrain |  Medium">
            <a:extLst>
              <a:ext uri="{FF2B5EF4-FFF2-40B4-BE49-F238E27FC236}">
                <a16:creationId xmlns:a16="http://schemas.microsoft.com/office/drawing/2014/main" id="{021EC295-A7F7-651E-736A-DCDB718EA57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34935" r="26567"/>
          <a:stretch/>
        </p:blipFill>
        <p:spPr bwMode="auto">
          <a:xfrm>
            <a:off x="5101741" y="3645680"/>
            <a:ext cx="1988517" cy="2412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88089A6F-27C2-4C03-411F-49A08E4489E2}"/>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535" t="11084" r="3086" b="21994"/>
          <a:stretch/>
        </p:blipFill>
        <p:spPr bwMode="auto">
          <a:xfrm>
            <a:off x="8310495" y="155324"/>
            <a:ext cx="3069987" cy="3202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78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5E27C7C-4B68-4BBC-BF36-8959D8493E4A}"/>
              </a:ext>
            </a:extLst>
          </p:cNvPr>
          <p:cNvSpPr>
            <a:spLocks noGrp="1"/>
          </p:cNvSpPr>
          <p:nvPr>
            <p:ph type="title"/>
          </p:nvPr>
        </p:nvSpPr>
        <p:spPr/>
        <p:txBody>
          <a:bodyPr rtlCol="0">
            <a:normAutofit/>
          </a:bodyPr>
          <a:lstStyle/>
          <a:p>
            <a:pPr rtl="0"/>
            <a:r>
              <a:rPr lang="en-GB" sz="4800" dirty="0"/>
              <a:t>Attitudes towards knives</a:t>
            </a:r>
          </a:p>
        </p:txBody>
      </p:sp>
      <p:sp>
        <p:nvSpPr>
          <p:cNvPr id="9" name="Slide Number Placeholder 5">
            <a:extLst>
              <a:ext uri="{FF2B5EF4-FFF2-40B4-BE49-F238E27FC236}">
                <a16:creationId xmlns:a16="http://schemas.microsoft.com/office/drawing/2014/main" id="{4FC290B8-BF94-4636-BFAB-9FD67F4AAC6D}"/>
              </a:ext>
            </a:extLst>
          </p:cNvPr>
          <p:cNvSpPr>
            <a:spLocks noGrp="1"/>
          </p:cNvSpPr>
          <p:nvPr>
            <p:ph type="sldNum" sz="quarter" idx="12"/>
          </p:nvPr>
        </p:nvSpPr>
        <p:spPr>
          <a:xfrm>
            <a:off x="8610600" y="6356350"/>
            <a:ext cx="2743200" cy="365125"/>
          </a:xfrm>
        </p:spPr>
        <p:txBody>
          <a:bodyPr rtlCol="0"/>
          <a:lstStyle/>
          <a:p>
            <a:pPr rtl="0"/>
            <a:fld id="{D8DA9DAA-006C-4F4B-980E-E3DF019B24E2}" type="slidenum">
              <a:rPr lang="en-GB" b="1" cap="all" spc="100" smtClean="0">
                <a:solidFill>
                  <a:schemeClr val="accent2"/>
                </a:solidFill>
              </a:rPr>
              <a:t>5</a:t>
            </a:fld>
            <a:endParaRPr lang="en-GB" b="1" cap="all" spc="100" dirty="0">
              <a:solidFill>
                <a:schemeClr val="accent2"/>
              </a:solidFill>
            </a:endParaRPr>
          </a:p>
        </p:txBody>
      </p:sp>
      <p:graphicFrame>
        <p:nvGraphicFramePr>
          <p:cNvPr id="7" name="Chart 2">
            <a:extLst>
              <a:ext uri="{FF2B5EF4-FFF2-40B4-BE49-F238E27FC236}">
                <a16:creationId xmlns:a16="http://schemas.microsoft.com/office/drawing/2014/main" id="{D0910FF0-2DD6-7CF7-1F07-B9E4D603451F}"/>
              </a:ext>
            </a:extLst>
          </p:cNvPr>
          <p:cNvGraphicFramePr>
            <a:graphicFrameLocks noGrp="1"/>
          </p:cNvGraphicFramePr>
          <p:nvPr>
            <p:ph idx="1"/>
            <p:extLst>
              <p:ext uri="{D42A27DB-BD31-4B8C-83A1-F6EECF244321}">
                <p14:modId xmlns:p14="http://schemas.microsoft.com/office/powerpoint/2010/main" val="1977230165"/>
              </p:ext>
            </p:extLst>
          </p:nvPr>
        </p:nvGraphicFramePr>
        <p:xfrm>
          <a:off x="1731818" y="2176009"/>
          <a:ext cx="8728364" cy="369502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2">
            <a:extLst>
              <a:ext uri="{FF2B5EF4-FFF2-40B4-BE49-F238E27FC236}">
                <a16:creationId xmlns:a16="http://schemas.microsoft.com/office/drawing/2014/main" id="{29FEC3D4-7120-EC70-A6EE-9ED2C66B6596}"/>
              </a:ext>
            </a:extLst>
          </p:cNvPr>
          <p:cNvSpPr txBox="1"/>
          <p:nvPr/>
        </p:nvSpPr>
        <p:spPr>
          <a:xfrm>
            <a:off x="4794989" y="1690688"/>
            <a:ext cx="2602022" cy="3073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lgn="ctr" defTabSz="1218803">
              <a:spcBef>
                <a:spcPts val="800"/>
              </a:spcBef>
              <a:defRPr sz="1400" b="1">
                <a:solidFill>
                  <a:srgbClr val="313131"/>
                </a:solidFill>
                <a:latin typeface="Verdana"/>
                <a:ea typeface="Verdana"/>
                <a:cs typeface="Verdana"/>
                <a:sym typeface="Verdana"/>
              </a:defRPr>
            </a:lvl1pPr>
          </a:lstStyle>
          <a:p>
            <a:r>
              <a:rPr dirty="0"/>
              <a:t>Attitudes towards knives</a:t>
            </a:r>
          </a:p>
        </p:txBody>
      </p:sp>
      <p:sp>
        <p:nvSpPr>
          <p:cNvPr id="11" name="Text Box 4">
            <a:extLst>
              <a:ext uri="{FF2B5EF4-FFF2-40B4-BE49-F238E27FC236}">
                <a16:creationId xmlns:a16="http://schemas.microsoft.com/office/drawing/2014/main" id="{A2B1B919-91E7-912D-747B-C1C5B065B723}"/>
              </a:ext>
            </a:extLst>
          </p:cNvPr>
          <p:cNvSpPr txBox="1"/>
          <p:nvPr/>
        </p:nvSpPr>
        <p:spPr>
          <a:xfrm>
            <a:off x="960785" y="6123543"/>
            <a:ext cx="9499397" cy="55399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defTabSz="1218803">
              <a:defRPr sz="900" i="1">
                <a:solidFill>
                  <a:srgbClr val="808080"/>
                </a:solidFill>
                <a:latin typeface="Verdana"/>
                <a:ea typeface="Verdana"/>
                <a:cs typeface="Verdana"/>
                <a:sym typeface="Verdana"/>
              </a:defRPr>
            </a:pPr>
            <a:r>
              <a:rPr sz="1000" b="1" dirty="0"/>
              <a:t>Base: 14-17 year olds in </a:t>
            </a:r>
            <a:r>
              <a:rPr sz="1000" b="1" dirty="0" err="1"/>
              <a:t>Knowsley</a:t>
            </a:r>
            <a:r>
              <a:rPr sz="1000" b="1" dirty="0"/>
              <a:t>; </a:t>
            </a:r>
            <a:r>
              <a:rPr lang="en-GB" sz="1000" b="1" dirty="0"/>
              <a:t>Question added</a:t>
            </a:r>
            <a:r>
              <a:rPr sz="1000" b="1" dirty="0"/>
              <a:t> in 202</a:t>
            </a:r>
            <a:r>
              <a:rPr lang="en-GB" sz="1000" b="1" dirty="0"/>
              <a:t>3</a:t>
            </a:r>
            <a:endParaRPr sz="900" b="1" dirty="0">
              <a:latin typeface="Arial"/>
              <a:ea typeface="Arial"/>
              <a:cs typeface="Arial"/>
              <a:sym typeface="Arial"/>
            </a:endParaRPr>
          </a:p>
          <a:p>
            <a:pPr defTabSz="1218803">
              <a:defRPr sz="900" i="1">
                <a:solidFill>
                  <a:srgbClr val="808080"/>
                </a:solidFill>
                <a:latin typeface="Verdana"/>
                <a:ea typeface="Verdana"/>
                <a:cs typeface="Verdana"/>
                <a:sym typeface="Verdana"/>
              </a:defRPr>
            </a:pPr>
            <a:r>
              <a:rPr sz="1000" b="1" dirty="0"/>
              <a:t>Average base: 2023 = 242</a:t>
            </a:r>
            <a:endParaRPr lang="en-GB" sz="1000" b="1" dirty="0"/>
          </a:p>
          <a:p>
            <a:pPr defTabSz="1218803">
              <a:defRPr sz="900" i="1">
                <a:solidFill>
                  <a:srgbClr val="808080"/>
                </a:solidFill>
                <a:latin typeface="Verdana"/>
                <a:ea typeface="Verdana"/>
                <a:cs typeface="Verdana"/>
                <a:sym typeface="Verdana"/>
              </a:defRPr>
            </a:pPr>
            <a:r>
              <a:rPr lang="en-GB" sz="1000" b="1" dirty="0"/>
              <a:t>This data is taken from the Trading Standards North West Survey carried out for Knowsley Council</a:t>
            </a:r>
            <a:endParaRPr sz="1000" b="1" dirty="0"/>
          </a:p>
        </p:txBody>
      </p:sp>
    </p:spTree>
    <p:extLst>
      <p:ext uri="{BB962C8B-B14F-4D97-AF65-F5344CB8AC3E}">
        <p14:creationId xmlns:p14="http://schemas.microsoft.com/office/powerpoint/2010/main" val="783914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descr="mountains at sunset">
            <a:extLst>
              <a:ext uri="{FF2B5EF4-FFF2-40B4-BE49-F238E27FC236}">
                <a16:creationId xmlns:a16="http://schemas.microsoft.com/office/drawing/2014/main" id="{8DD372BB-220C-48D2-B19A-562BE88C2109}"/>
              </a:ext>
            </a:extLst>
          </p:cNvPr>
          <p:cNvPicPr>
            <a:picLocks noGrp="1" noChangeAspect="1"/>
          </p:cNvPicPr>
          <p:nvPr>
            <p:ph type="pic" sz="quarter" idx="13"/>
          </p:nvPr>
        </p:nvPicPr>
        <p:blipFill rotWithShape="1">
          <a:blip r:embed="rId3"/>
          <a:srcRect/>
          <a:stretch/>
        </p:blipFill>
        <p:spPr>
          <a:xfrm>
            <a:off x="838200" y="869869"/>
            <a:ext cx="4258893" cy="5109180"/>
          </a:xfrm>
        </p:spPr>
      </p:pic>
      <p:sp>
        <p:nvSpPr>
          <p:cNvPr id="9" name="Footer Placeholder 8">
            <a:extLst>
              <a:ext uri="{FF2B5EF4-FFF2-40B4-BE49-F238E27FC236}">
                <a16:creationId xmlns:a16="http://schemas.microsoft.com/office/drawing/2014/main" id="{A2055D38-CE59-4FC4-85CE-CF9DA81D858C}"/>
              </a:ext>
            </a:extLst>
          </p:cNvPr>
          <p:cNvSpPr>
            <a:spLocks noGrp="1"/>
          </p:cNvSpPr>
          <p:nvPr>
            <p:ph type="ftr" sz="quarter" idx="11"/>
          </p:nvPr>
        </p:nvSpPr>
        <p:spPr/>
        <p:txBody>
          <a:bodyPr rtlCol="0"/>
          <a:lstStyle/>
          <a:p>
            <a:pPr rtl="0"/>
            <a:r>
              <a:rPr lang="en-GB" dirty="0"/>
              <a:t>Be the change</a:t>
            </a:r>
          </a:p>
        </p:txBody>
      </p:sp>
      <p:sp>
        <p:nvSpPr>
          <p:cNvPr id="10" name="Slide Number Placeholder 9">
            <a:extLst>
              <a:ext uri="{FF2B5EF4-FFF2-40B4-BE49-F238E27FC236}">
                <a16:creationId xmlns:a16="http://schemas.microsoft.com/office/drawing/2014/main" id="{FE0D311A-C366-4A86-9404-C0F5CBF9C811}"/>
              </a:ext>
            </a:extLst>
          </p:cNvPr>
          <p:cNvSpPr>
            <a:spLocks noGrp="1"/>
          </p:cNvSpPr>
          <p:nvPr>
            <p:ph type="sldNum" sz="quarter" idx="12"/>
          </p:nvPr>
        </p:nvSpPr>
        <p:spPr/>
        <p:txBody>
          <a:bodyPr rtlCol="0"/>
          <a:lstStyle/>
          <a:p>
            <a:pPr rtl="0"/>
            <a:fld id="{D8DA9DAA-006C-4F4B-980E-E3DF019B24E2}" type="slidenum">
              <a:rPr lang="en-GB" smtClean="0"/>
              <a:pPr rtl="0"/>
              <a:t>6</a:t>
            </a:fld>
            <a:endParaRPr lang="en-GB"/>
          </a:p>
        </p:txBody>
      </p:sp>
      <p:sp>
        <p:nvSpPr>
          <p:cNvPr id="5" name="Subtitle 4">
            <a:extLst>
              <a:ext uri="{FF2B5EF4-FFF2-40B4-BE49-F238E27FC236}">
                <a16:creationId xmlns:a16="http://schemas.microsoft.com/office/drawing/2014/main" id="{213A61B1-CA26-D36C-06DD-8167CC15B9FF}"/>
              </a:ext>
            </a:extLst>
          </p:cNvPr>
          <p:cNvSpPr>
            <a:spLocks noGrp="1"/>
          </p:cNvSpPr>
          <p:nvPr>
            <p:ph type="subTitle" idx="1"/>
          </p:nvPr>
        </p:nvSpPr>
        <p:spPr>
          <a:xfrm>
            <a:off x="5890161" y="1223158"/>
            <a:ext cx="5463639" cy="5342234"/>
          </a:xfrm>
        </p:spPr>
        <p:txBody>
          <a:bodyPr>
            <a:normAutofit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ptos" panose="020B0004020202020204" pitchFamily="34" charset="0"/>
                <a:ea typeface="Aptos" panose="020B0004020202020204" pitchFamily="34" charset="0"/>
                <a:cs typeface="Aptos" panose="020B0004020202020204" pitchFamily="34" charset="0"/>
              </a:rPr>
              <a:t>We have entered a paradox. We are making things safer whilst simultaneously telling people they are not safe,  its US, WE are doing that and I am here today to tell you that we need to stop, we need to reframe and rethink the way that we deliver interventions to reduce serious violence.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effectLst/>
                <a:latin typeface="Aptos" panose="020B0004020202020204" pitchFamily="34" charset="0"/>
                <a:ea typeface="Aptos" panose="020B0004020202020204" pitchFamily="34" charset="0"/>
                <a:cs typeface="Aptos" panose="020B0004020202020204" pitchFamily="34" charset="0"/>
              </a:rPr>
              <a:t>We have been delivering interventions that lack an evidence base or even worse have a negative impact as a universal offer in our school and communities and it needs to stop. Even worse. We have been doing this in the most deprived communities and to some of our most vulnerable and susceptible children</a:t>
            </a:r>
            <a:r>
              <a:rPr lang="en-GB" sz="1800" dirty="0">
                <a:effectLst/>
                <a:latin typeface="Aptos" panose="020B0004020202020204" pitchFamily="34" charset="0"/>
                <a:ea typeface="Aptos" panose="020B0004020202020204" pitchFamily="34" charset="0"/>
                <a:cs typeface="Aptos" panose="020B0004020202020204" pitchFamily="34" charset="0"/>
              </a:rPr>
              <a:t>. In December our schools spend the best part of a month convincing children that a guy in a red suit will deliver presents to them if they behave, we tell those very same children that they need to run with a baton of hope to reduce knife crime and that if they do they might raise enough money to have their own bleed kit in case their friends get stabbed. </a:t>
            </a:r>
          </a:p>
          <a:p>
            <a:endParaRPr lang="en-GB" dirty="0"/>
          </a:p>
        </p:txBody>
      </p:sp>
      <p:sp>
        <p:nvSpPr>
          <p:cNvPr id="7" name="Title 6">
            <a:extLst>
              <a:ext uri="{FF2B5EF4-FFF2-40B4-BE49-F238E27FC236}">
                <a16:creationId xmlns:a16="http://schemas.microsoft.com/office/drawing/2014/main" id="{DCF5AEA9-A353-1479-038D-7C423184CC9C}"/>
              </a:ext>
            </a:extLst>
          </p:cNvPr>
          <p:cNvSpPr>
            <a:spLocks noGrp="1"/>
          </p:cNvSpPr>
          <p:nvPr>
            <p:ph type="ctrTitle"/>
          </p:nvPr>
        </p:nvSpPr>
        <p:spPr>
          <a:xfrm>
            <a:off x="6096000" y="134821"/>
            <a:ext cx="4434840" cy="932254"/>
          </a:xfrm>
        </p:spPr>
        <p:txBody>
          <a:bodyPr/>
          <a:lstStyle/>
          <a:p>
            <a:r>
              <a:rPr lang="en-GB" dirty="0"/>
              <a:t>A paradox </a:t>
            </a:r>
          </a:p>
        </p:txBody>
      </p:sp>
    </p:spTree>
    <p:extLst>
      <p:ext uri="{BB962C8B-B14F-4D97-AF65-F5344CB8AC3E}">
        <p14:creationId xmlns:p14="http://schemas.microsoft.com/office/powerpoint/2010/main" val="3561473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63B7C214-9C4B-410D-816A-6B3C8059C7BA}"/>
              </a:ext>
            </a:extLst>
          </p:cNvPr>
          <p:cNvSpPr>
            <a:spLocks noGrp="1"/>
          </p:cNvSpPr>
          <p:nvPr>
            <p:ph type="ftr" sz="quarter" idx="11"/>
          </p:nvPr>
        </p:nvSpPr>
        <p:spPr/>
        <p:txBody>
          <a:bodyPr rtlCol="0"/>
          <a:lstStyle/>
          <a:p>
            <a:pPr rtl="0"/>
            <a:r>
              <a:rPr lang="en-GB" dirty="0"/>
              <a:t>Be the change</a:t>
            </a:r>
          </a:p>
        </p:txBody>
      </p:sp>
      <p:sp>
        <p:nvSpPr>
          <p:cNvPr id="4" name="Date Placeholder 3">
            <a:extLst>
              <a:ext uri="{FF2B5EF4-FFF2-40B4-BE49-F238E27FC236}">
                <a16:creationId xmlns:a16="http://schemas.microsoft.com/office/drawing/2014/main" id="{2F8D5D16-EDC5-46DE-A0B9-0765F4F59BB7}"/>
              </a:ext>
            </a:extLst>
          </p:cNvPr>
          <p:cNvSpPr>
            <a:spLocks noGrp="1"/>
          </p:cNvSpPr>
          <p:nvPr>
            <p:ph type="dt" sz="half" idx="10"/>
          </p:nvPr>
        </p:nvSpPr>
        <p:spPr/>
        <p:txBody>
          <a:bodyPr rtlCol="0"/>
          <a:lstStyle/>
          <a:p>
            <a:pPr rtl="0"/>
            <a:r>
              <a:rPr lang="en-GB" dirty="0"/>
              <a:t>January 2025</a:t>
            </a:r>
          </a:p>
        </p:txBody>
      </p:sp>
      <p:sp>
        <p:nvSpPr>
          <p:cNvPr id="6" name="Slide Number Placeholder 5">
            <a:extLst>
              <a:ext uri="{FF2B5EF4-FFF2-40B4-BE49-F238E27FC236}">
                <a16:creationId xmlns:a16="http://schemas.microsoft.com/office/drawing/2014/main" id="{8DE31DF2-0419-4016-924C-21929AC1EBFC}"/>
              </a:ext>
            </a:extLst>
          </p:cNvPr>
          <p:cNvSpPr>
            <a:spLocks noGrp="1"/>
          </p:cNvSpPr>
          <p:nvPr>
            <p:ph type="sldNum" sz="quarter" idx="12"/>
          </p:nvPr>
        </p:nvSpPr>
        <p:spPr/>
        <p:txBody>
          <a:bodyPr rtlCol="0"/>
          <a:lstStyle/>
          <a:p>
            <a:pPr rtl="0"/>
            <a:fld id="{D8DA9DAA-006C-4F4B-980E-E3DF019B24E2}" type="slidenum">
              <a:rPr lang="en-GB" smtClean="0"/>
              <a:pPr rtl="0"/>
              <a:t>7</a:t>
            </a:fld>
            <a:endParaRPr lang="en-GB" dirty="0"/>
          </a:p>
        </p:txBody>
      </p:sp>
      <p:grpSp>
        <p:nvGrpSpPr>
          <p:cNvPr id="9" name="Group 8">
            <a:extLst>
              <a:ext uri="{FF2B5EF4-FFF2-40B4-BE49-F238E27FC236}">
                <a16:creationId xmlns:a16="http://schemas.microsoft.com/office/drawing/2014/main" id="{25C02873-5FAC-5B17-3A53-4769C2D1E214}"/>
              </a:ext>
            </a:extLst>
          </p:cNvPr>
          <p:cNvGrpSpPr/>
          <p:nvPr/>
        </p:nvGrpSpPr>
        <p:grpSpPr>
          <a:xfrm>
            <a:off x="576072" y="2166811"/>
            <a:ext cx="3253563" cy="2923289"/>
            <a:chOff x="595423" y="3713348"/>
            <a:chExt cx="3253563" cy="2923289"/>
          </a:xfrm>
        </p:grpSpPr>
        <p:sp>
          <p:nvSpPr>
            <p:cNvPr id="10" name="Rectangle 9">
              <a:extLst>
                <a:ext uri="{FF2B5EF4-FFF2-40B4-BE49-F238E27FC236}">
                  <a16:creationId xmlns:a16="http://schemas.microsoft.com/office/drawing/2014/main" id="{44FD518A-CB4A-AF8B-0064-B9373D4A5989}"/>
                </a:ext>
              </a:extLst>
            </p:cNvPr>
            <p:cNvSpPr/>
            <p:nvPr/>
          </p:nvSpPr>
          <p:spPr>
            <a:xfrm>
              <a:off x="595423" y="3713348"/>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Targeted </a:t>
              </a:r>
            </a:p>
            <a:p>
              <a:pPr algn="ctr"/>
              <a:r>
                <a:rPr lang="en-GB" dirty="0"/>
                <a:t>Interventions</a:t>
              </a:r>
            </a:p>
          </p:txBody>
        </p:sp>
        <p:pic>
          <p:nvPicPr>
            <p:cNvPr id="11" name="Picture 2" descr="targeted interventions ...">
              <a:extLst>
                <a:ext uri="{FF2B5EF4-FFF2-40B4-BE49-F238E27FC236}">
                  <a16:creationId xmlns:a16="http://schemas.microsoft.com/office/drawing/2014/main" id="{975528CE-B9F4-FAA1-BCF1-FDB09C70B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423" y="4893562"/>
              <a:ext cx="3253562" cy="174307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Group 11">
            <a:extLst>
              <a:ext uri="{FF2B5EF4-FFF2-40B4-BE49-F238E27FC236}">
                <a16:creationId xmlns:a16="http://schemas.microsoft.com/office/drawing/2014/main" id="{2E3B0D27-14AA-FBBB-D482-90E282D7D375}"/>
              </a:ext>
            </a:extLst>
          </p:cNvPr>
          <p:cNvGrpSpPr/>
          <p:nvPr/>
        </p:nvGrpSpPr>
        <p:grpSpPr>
          <a:xfrm>
            <a:off x="4407336" y="2166811"/>
            <a:ext cx="3253564" cy="3002208"/>
            <a:chOff x="4426687" y="3713348"/>
            <a:chExt cx="3253564" cy="3002208"/>
          </a:xfrm>
        </p:grpSpPr>
        <p:sp>
          <p:nvSpPr>
            <p:cNvPr id="13" name="Rectangle 12">
              <a:extLst>
                <a:ext uri="{FF2B5EF4-FFF2-40B4-BE49-F238E27FC236}">
                  <a16:creationId xmlns:a16="http://schemas.microsoft.com/office/drawing/2014/main" id="{E36EBC8E-CA42-84D3-0188-BB2342E75FBE}"/>
                </a:ext>
              </a:extLst>
            </p:cNvPr>
            <p:cNvSpPr/>
            <p:nvPr/>
          </p:nvSpPr>
          <p:spPr>
            <a:xfrm>
              <a:off x="4426688" y="3713348"/>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Bleed Kit Locations</a:t>
              </a:r>
            </a:p>
          </p:txBody>
        </p:sp>
        <p:pic>
          <p:nvPicPr>
            <p:cNvPr id="14" name="Picture 4" descr="Lifesaving bleed control kit installed ...">
              <a:extLst>
                <a:ext uri="{FF2B5EF4-FFF2-40B4-BE49-F238E27FC236}">
                  <a16:creationId xmlns:a16="http://schemas.microsoft.com/office/drawing/2014/main" id="{3585EB63-BCB0-5EAA-BCA6-35C271FCA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6687" y="4893561"/>
              <a:ext cx="3253562" cy="182199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Group 14">
            <a:extLst>
              <a:ext uri="{FF2B5EF4-FFF2-40B4-BE49-F238E27FC236}">
                <a16:creationId xmlns:a16="http://schemas.microsoft.com/office/drawing/2014/main" id="{ABF94481-BEDB-4D2C-14B6-AD7EBA0352D0}"/>
              </a:ext>
            </a:extLst>
          </p:cNvPr>
          <p:cNvGrpSpPr/>
          <p:nvPr/>
        </p:nvGrpSpPr>
        <p:grpSpPr>
          <a:xfrm>
            <a:off x="8238599" y="2166811"/>
            <a:ext cx="3253567" cy="2957093"/>
            <a:chOff x="8257950" y="3713348"/>
            <a:chExt cx="3253567" cy="2957093"/>
          </a:xfrm>
        </p:grpSpPr>
        <p:sp>
          <p:nvSpPr>
            <p:cNvPr id="16" name="Rectangle 15">
              <a:extLst>
                <a:ext uri="{FF2B5EF4-FFF2-40B4-BE49-F238E27FC236}">
                  <a16:creationId xmlns:a16="http://schemas.microsoft.com/office/drawing/2014/main" id="{62C6C33F-E814-96F3-6070-E009D4F7DB92}"/>
                </a:ext>
              </a:extLst>
            </p:cNvPr>
            <p:cNvSpPr/>
            <p:nvPr/>
          </p:nvSpPr>
          <p:spPr>
            <a:xfrm>
              <a:off x="8257954" y="3713348"/>
              <a:ext cx="3253563" cy="1180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dirty="0"/>
                <a:t>Local Messaging</a:t>
              </a:r>
            </a:p>
          </p:txBody>
        </p:sp>
        <p:pic>
          <p:nvPicPr>
            <p:cNvPr id="17" name="Picture 6" descr="Social Media Messaging: 10 Best Mobile ...">
              <a:extLst>
                <a:ext uri="{FF2B5EF4-FFF2-40B4-BE49-F238E27FC236}">
                  <a16:creationId xmlns:a16="http://schemas.microsoft.com/office/drawing/2014/main" id="{E4901833-2C8B-C8C1-3149-65E06C2086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57950" y="4927366"/>
              <a:ext cx="3253562" cy="174307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270028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E006BE-9422-11CE-3AB0-330DE33B13E2}"/>
            </a:ext>
          </a:extLst>
        </p:cNvPr>
        <p:cNvGrpSpPr/>
        <p:nvPr/>
      </p:nvGrpSpPr>
      <p:grpSpPr>
        <a:xfrm>
          <a:off x="0" y="0"/>
          <a:ext cx="0" cy="0"/>
          <a:chOff x="0" y="0"/>
          <a:chExt cx="0" cy="0"/>
        </a:xfrm>
      </p:grpSpPr>
      <p:pic>
        <p:nvPicPr>
          <p:cNvPr id="6" name="Picture 2" descr="Nathaniel Peat, BEng(Hons), MSc. on LinkedIn: Powerful words from Idris  Elba on the urgent need to address youth…">
            <a:extLst>
              <a:ext uri="{FF2B5EF4-FFF2-40B4-BE49-F238E27FC236}">
                <a16:creationId xmlns:a16="http://schemas.microsoft.com/office/drawing/2014/main" id="{D6B53B5E-6CF3-0D16-A5CA-126D81B88DFB}"/>
              </a:ext>
            </a:extLst>
          </p:cNvPr>
          <p:cNvPicPr>
            <a:picLocks noChangeAspect="1" noChangeArrowheads="1"/>
          </p:cNvPicPr>
          <p:nvPr/>
        </p:nvPicPr>
        <p:blipFill rotWithShape="1">
          <a:blip r:embed="rId3">
            <a:alphaModFix amt="20000"/>
            <a:extLst>
              <a:ext uri="{28A0092B-C50C-407E-A947-70E740481C1C}">
                <a14:useLocalDpi xmlns:a14="http://schemas.microsoft.com/office/drawing/2010/main" val="0"/>
              </a:ext>
            </a:extLst>
          </a:blip>
          <a:srcRect t="25233"/>
          <a:stretch/>
        </p:blipFill>
        <p:spPr bwMode="auto">
          <a:xfrm>
            <a:off x="8375158" y="3645680"/>
            <a:ext cx="2940663" cy="286780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e hospital that's home to London's knife crime crisis | British GQ">
            <a:extLst>
              <a:ext uri="{FF2B5EF4-FFF2-40B4-BE49-F238E27FC236}">
                <a16:creationId xmlns:a16="http://schemas.microsoft.com/office/drawing/2014/main" id="{431CAA4D-F8A0-A8D1-D47B-6DCC407CC663}"/>
              </a:ext>
            </a:extLst>
          </p:cNvPr>
          <p:cNvPicPr>
            <a:picLocks noChangeAspect="1" noChangeArrowheads="1"/>
          </p:cNvPicPr>
          <p:nvPr/>
        </p:nvPicPr>
        <p:blipFill rotWithShape="1">
          <a:blip r:embed="rId4">
            <a:alphaModFix amt="20000"/>
            <a:extLst>
              <a:ext uri="{28A0092B-C50C-407E-A947-70E740481C1C}">
                <a14:useLocalDpi xmlns:a14="http://schemas.microsoft.com/office/drawing/2010/main" val="0"/>
              </a:ext>
            </a:extLst>
          </a:blip>
          <a:srcRect l="3876" t="9923" r="7287" b="8837"/>
          <a:stretch/>
        </p:blipFill>
        <p:spPr bwMode="auto">
          <a:xfrm>
            <a:off x="410073" y="487020"/>
            <a:ext cx="4061638" cy="557146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he papers: School knife crime epidemic - BBC News">
            <a:extLst>
              <a:ext uri="{FF2B5EF4-FFF2-40B4-BE49-F238E27FC236}">
                <a16:creationId xmlns:a16="http://schemas.microsoft.com/office/drawing/2014/main" id="{4E723C11-AC2F-C9AA-03C5-A5617631075F}"/>
              </a:ext>
            </a:extLst>
          </p:cNvPr>
          <p:cNvPicPr>
            <a:picLocks noChangeAspect="1" noChangeArrowheads="1"/>
          </p:cNvPicPr>
          <p:nvPr/>
        </p:nvPicPr>
        <p:blipFill rotWithShape="1">
          <a:blip r:embed="rId5">
            <a:alphaModFix amt="20000"/>
            <a:extLst>
              <a:ext uri="{28A0092B-C50C-407E-A947-70E740481C1C}">
                <a14:useLocalDpi xmlns:a14="http://schemas.microsoft.com/office/drawing/2010/main" val="0"/>
              </a:ext>
            </a:extLst>
          </a:blip>
          <a:srcRect t="37519"/>
          <a:stretch/>
        </p:blipFill>
        <p:spPr bwMode="auto">
          <a:xfrm>
            <a:off x="4789715" y="572018"/>
            <a:ext cx="2940663" cy="25115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Knives Ending Lives: A media analysis of Britain's current knife crime  crisis and an insight into its mainstream coverage | by Lucas Murrain |  Medium">
            <a:extLst>
              <a:ext uri="{FF2B5EF4-FFF2-40B4-BE49-F238E27FC236}">
                <a16:creationId xmlns:a16="http://schemas.microsoft.com/office/drawing/2014/main" id="{5FE3DD25-C821-8744-0E28-346951A330F0}"/>
              </a:ext>
            </a:extLst>
          </p:cNvPr>
          <p:cNvPicPr>
            <a:picLocks noChangeAspect="1" noChangeArrowheads="1"/>
          </p:cNvPicPr>
          <p:nvPr/>
        </p:nvPicPr>
        <p:blipFill rotWithShape="1">
          <a:blip r:embed="rId6">
            <a:alphaModFix amt="20000"/>
            <a:extLst>
              <a:ext uri="{28A0092B-C50C-407E-A947-70E740481C1C}">
                <a14:useLocalDpi xmlns:a14="http://schemas.microsoft.com/office/drawing/2010/main" val="0"/>
              </a:ext>
            </a:extLst>
          </a:blip>
          <a:srcRect t="34935" r="26567"/>
          <a:stretch/>
        </p:blipFill>
        <p:spPr bwMode="auto">
          <a:xfrm>
            <a:off x="5101741" y="3645680"/>
            <a:ext cx="1988517" cy="2412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10">
            <a:extLst>
              <a:ext uri="{FF2B5EF4-FFF2-40B4-BE49-F238E27FC236}">
                <a16:creationId xmlns:a16="http://schemas.microsoft.com/office/drawing/2014/main" id="{002A8AE5-666C-3E3C-BF13-B15678202279}"/>
              </a:ext>
            </a:extLst>
          </p:cNvPr>
          <p:cNvPicPr>
            <a:picLocks noChangeAspect="1" noChangeArrowheads="1"/>
          </p:cNvPicPr>
          <p:nvPr/>
        </p:nvPicPr>
        <p:blipFill rotWithShape="1">
          <a:blip r:embed="rId7">
            <a:alphaModFix amt="20000"/>
            <a:extLst>
              <a:ext uri="{28A0092B-C50C-407E-A947-70E740481C1C}">
                <a14:useLocalDpi xmlns:a14="http://schemas.microsoft.com/office/drawing/2010/main" val="0"/>
              </a:ext>
            </a:extLst>
          </a:blip>
          <a:srcRect l="2535" t="11084" r="3086" b="21994"/>
          <a:stretch/>
        </p:blipFill>
        <p:spPr bwMode="auto">
          <a:xfrm>
            <a:off x="8310495" y="155324"/>
            <a:ext cx="3069987" cy="320242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EC84FB6-28C4-58BA-BF92-47BD9C00CB9D}"/>
              </a:ext>
            </a:extLst>
          </p:cNvPr>
          <p:cNvSpPr txBox="1"/>
          <p:nvPr/>
        </p:nvSpPr>
        <p:spPr>
          <a:xfrm>
            <a:off x="398313" y="992831"/>
            <a:ext cx="8483054" cy="584775"/>
          </a:xfrm>
          <a:prstGeom prst="rect">
            <a:avLst/>
          </a:prstGeom>
          <a:noFill/>
        </p:spPr>
        <p:txBody>
          <a:bodyPr wrap="square" rtlCol="0">
            <a:spAutoFit/>
          </a:bodyPr>
          <a:lstStyle/>
          <a:p>
            <a:r>
              <a:rPr lang="en-GB" sz="3200" b="1" dirty="0">
                <a:solidFill>
                  <a:schemeClr val="bg1"/>
                </a:solidFill>
                <a:latin typeface="Aptos" panose="02110004020202020204"/>
              </a:rPr>
              <a:t>Serious Violent Crime in Knowsley</a:t>
            </a:r>
            <a:r>
              <a:rPr lang="en-GB" sz="3200" dirty="0">
                <a:solidFill>
                  <a:schemeClr val="bg1"/>
                </a:solidFill>
                <a:latin typeface="Aptos" panose="02110004020202020204"/>
              </a:rPr>
              <a:t>			</a:t>
            </a:r>
          </a:p>
        </p:txBody>
      </p:sp>
      <p:sp>
        <p:nvSpPr>
          <p:cNvPr id="3" name="TextBox 2">
            <a:extLst>
              <a:ext uri="{FF2B5EF4-FFF2-40B4-BE49-F238E27FC236}">
                <a16:creationId xmlns:a16="http://schemas.microsoft.com/office/drawing/2014/main" id="{A11FEA97-2426-2780-AE18-D4CD78A534E2}"/>
              </a:ext>
            </a:extLst>
          </p:cNvPr>
          <p:cNvSpPr txBox="1"/>
          <p:nvPr/>
        </p:nvSpPr>
        <p:spPr>
          <a:xfrm>
            <a:off x="7090258" y="1695755"/>
            <a:ext cx="4402335" cy="584775"/>
          </a:xfrm>
          <a:prstGeom prst="rect">
            <a:avLst/>
          </a:prstGeom>
          <a:noFill/>
        </p:spPr>
        <p:txBody>
          <a:bodyPr wrap="square">
            <a:spAutoFit/>
          </a:bodyPr>
          <a:lstStyle/>
          <a:p>
            <a:r>
              <a:rPr lang="en-GB" sz="3200" b="1" dirty="0">
                <a:latin typeface="Aptos" panose="02110004020202020204"/>
              </a:rPr>
              <a:t>Down 36% since 2020</a:t>
            </a:r>
          </a:p>
        </p:txBody>
      </p:sp>
      <p:sp>
        <p:nvSpPr>
          <p:cNvPr id="4" name="TextBox 3">
            <a:extLst>
              <a:ext uri="{FF2B5EF4-FFF2-40B4-BE49-F238E27FC236}">
                <a16:creationId xmlns:a16="http://schemas.microsoft.com/office/drawing/2014/main" id="{20DCA0EC-3B17-5244-CD4A-6F7DCDC65B3C}"/>
              </a:ext>
            </a:extLst>
          </p:cNvPr>
          <p:cNvSpPr txBox="1"/>
          <p:nvPr/>
        </p:nvSpPr>
        <p:spPr>
          <a:xfrm>
            <a:off x="471689" y="2581046"/>
            <a:ext cx="8483054" cy="1077218"/>
          </a:xfrm>
          <a:prstGeom prst="rect">
            <a:avLst/>
          </a:prstGeom>
          <a:noFill/>
        </p:spPr>
        <p:txBody>
          <a:bodyPr wrap="square" rtlCol="0">
            <a:spAutoFit/>
          </a:bodyPr>
          <a:lstStyle/>
          <a:p>
            <a:r>
              <a:rPr lang="en-GB" sz="3200" b="1" dirty="0">
                <a:solidFill>
                  <a:schemeClr val="bg1"/>
                </a:solidFill>
                <a:latin typeface="Aptos" panose="02110004020202020204"/>
              </a:rPr>
              <a:t>Serious Violence with Knife in Knowsley</a:t>
            </a:r>
            <a:r>
              <a:rPr lang="en-GB" sz="3200" dirty="0">
                <a:solidFill>
                  <a:prstClr val="black"/>
                </a:solidFill>
                <a:latin typeface="Aptos" panose="02110004020202020204"/>
              </a:rPr>
              <a:t>			</a:t>
            </a:r>
          </a:p>
        </p:txBody>
      </p:sp>
      <p:sp>
        <p:nvSpPr>
          <p:cNvPr id="5" name="TextBox 4">
            <a:extLst>
              <a:ext uri="{FF2B5EF4-FFF2-40B4-BE49-F238E27FC236}">
                <a16:creationId xmlns:a16="http://schemas.microsoft.com/office/drawing/2014/main" id="{8587BF95-58D7-157D-DE6B-E317634ADE56}"/>
              </a:ext>
            </a:extLst>
          </p:cNvPr>
          <p:cNvSpPr txBox="1"/>
          <p:nvPr/>
        </p:nvSpPr>
        <p:spPr>
          <a:xfrm>
            <a:off x="7426845" y="3305470"/>
            <a:ext cx="4315855" cy="584775"/>
          </a:xfrm>
          <a:prstGeom prst="rect">
            <a:avLst/>
          </a:prstGeom>
          <a:noFill/>
        </p:spPr>
        <p:txBody>
          <a:bodyPr wrap="square">
            <a:spAutoFit/>
          </a:bodyPr>
          <a:lstStyle/>
          <a:p>
            <a:r>
              <a:rPr lang="en-GB" sz="3200" b="1" dirty="0">
                <a:latin typeface="Aptos" panose="02110004020202020204"/>
              </a:rPr>
              <a:t>Down 36% since 2020</a:t>
            </a:r>
          </a:p>
        </p:txBody>
      </p:sp>
      <p:sp>
        <p:nvSpPr>
          <p:cNvPr id="11" name="TextBox 10">
            <a:extLst>
              <a:ext uri="{FF2B5EF4-FFF2-40B4-BE49-F238E27FC236}">
                <a16:creationId xmlns:a16="http://schemas.microsoft.com/office/drawing/2014/main" id="{DD0A96CB-1821-E1A8-CB32-31AC2BC73D31}"/>
              </a:ext>
            </a:extLst>
          </p:cNvPr>
          <p:cNvSpPr txBox="1"/>
          <p:nvPr/>
        </p:nvSpPr>
        <p:spPr>
          <a:xfrm>
            <a:off x="498237" y="4319763"/>
            <a:ext cx="5546772" cy="1077218"/>
          </a:xfrm>
          <a:prstGeom prst="rect">
            <a:avLst/>
          </a:prstGeom>
          <a:noFill/>
        </p:spPr>
        <p:txBody>
          <a:bodyPr wrap="square" rtlCol="0">
            <a:spAutoFit/>
          </a:bodyPr>
          <a:lstStyle/>
          <a:p>
            <a:r>
              <a:rPr lang="en-GB" sz="3200" b="1" dirty="0">
                <a:solidFill>
                  <a:schemeClr val="bg1"/>
                </a:solidFill>
                <a:latin typeface="Aptos" panose="02110004020202020204"/>
              </a:rPr>
              <a:t>All Knife Crime in Knowsley</a:t>
            </a:r>
            <a:r>
              <a:rPr lang="en-GB" sz="3200" dirty="0">
                <a:solidFill>
                  <a:schemeClr val="bg1"/>
                </a:solidFill>
                <a:latin typeface="Aptos" panose="02110004020202020204"/>
              </a:rPr>
              <a:t>	</a:t>
            </a:r>
            <a:r>
              <a:rPr lang="en-GB" sz="3200" dirty="0">
                <a:solidFill>
                  <a:prstClr val="black"/>
                </a:solidFill>
                <a:latin typeface="Aptos" panose="02110004020202020204"/>
              </a:rPr>
              <a:t>		</a:t>
            </a:r>
          </a:p>
        </p:txBody>
      </p:sp>
      <p:sp>
        <p:nvSpPr>
          <p:cNvPr id="12" name="TextBox 11">
            <a:extLst>
              <a:ext uri="{FF2B5EF4-FFF2-40B4-BE49-F238E27FC236}">
                <a16:creationId xmlns:a16="http://schemas.microsoft.com/office/drawing/2014/main" id="{DE4B91E7-A1E7-9276-72C4-C18AE8C33200}"/>
              </a:ext>
            </a:extLst>
          </p:cNvPr>
          <p:cNvSpPr txBox="1"/>
          <p:nvPr/>
        </p:nvSpPr>
        <p:spPr>
          <a:xfrm>
            <a:off x="7389623" y="5034857"/>
            <a:ext cx="4315855" cy="584775"/>
          </a:xfrm>
          <a:prstGeom prst="rect">
            <a:avLst/>
          </a:prstGeom>
          <a:noFill/>
        </p:spPr>
        <p:txBody>
          <a:bodyPr wrap="square">
            <a:spAutoFit/>
          </a:bodyPr>
          <a:lstStyle/>
          <a:p>
            <a:r>
              <a:rPr lang="en-GB" sz="3200" b="1" dirty="0">
                <a:latin typeface="Aptos" panose="02110004020202020204"/>
              </a:rPr>
              <a:t>Down 27% since 2020</a:t>
            </a:r>
          </a:p>
        </p:txBody>
      </p:sp>
    </p:spTree>
    <p:extLst>
      <p:ext uri="{BB962C8B-B14F-4D97-AF65-F5344CB8AC3E}">
        <p14:creationId xmlns:p14="http://schemas.microsoft.com/office/powerpoint/2010/main" val="1865442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1+#ppt_w/2"/>
                                          </p:val>
                                        </p:tav>
                                        <p:tav tm="100000">
                                          <p:val>
                                            <p:strVal val="#ppt_x"/>
                                          </p:val>
                                        </p:tav>
                                      </p:tavLst>
                                    </p:anim>
                                    <p:anim calcmode="lin" valueType="num">
                                      <p:cBhvr additive="base">
                                        <p:cTn id="26"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20BE2270-D781-767C-295B-CBA3C7650E36}"/>
              </a:ext>
            </a:extLst>
          </p:cNvPr>
          <p:cNvSpPr>
            <a:spLocks noGrp="1"/>
          </p:cNvSpPr>
          <p:nvPr>
            <p:ph type="dt" sz="half" idx="10"/>
          </p:nvPr>
        </p:nvSpPr>
        <p:spPr/>
        <p:txBody>
          <a:bodyPr/>
          <a:lstStyle/>
          <a:p>
            <a:pPr rtl="0"/>
            <a:r>
              <a:rPr lang="en-GB" noProof="0" dirty="0"/>
              <a:t>January 2024</a:t>
            </a:r>
          </a:p>
        </p:txBody>
      </p:sp>
      <p:sp>
        <p:nvSpPr>
          <p:cNvPr id="10" name="Text Placeholder 9">
            <a:extLst>
              <a:ext uri="{FF2B5EF4-FFF2-40B4-BE49-F238E27FC236}">
                <a16:creationId xmlns:a16="http://schemas.microsoft.com/office/drawing/2014/main" id="{4C9EF157-DAD9-E94B-DBE2-E3523AC0E89E}"/>
              </a:ext>
            </a:extLst>
          </p:cNvPr>
          <p:cNvSpPr>
            <a:spLocks noGrp="1"/>
          </p:cNvSpPr>
          <p:nvPr>
            <p:ph type="body" sz="quarter" idx="13"/>
          </p:nvPr>
        </p:nvSpPr>
        <p:spPr>
          <a:xfrm>
            <a:off x="2029968" y="1677924"/>
            <a:ext cx="8347166" cy="3502151"/>
          </a:xfrm>
        </p:spPr>
        <p:txBody>
          <a:bodyPr>
            <a:normAutofit/>
          </a:bodyPr>
          <a:lstStyle/>
          <a:p>
            <a:pPr algn="ctr"/>
            <a:r>
              <a:rPr lang="en-GB" sz="7200" dirty="0"/>
              <a:t>Be. The. Change.</a:t>
            </a:r>
          </a:p>
        </p:txBody>
      </p:sp>
    </p:spTree>
    <p:extLst>
      <p:ext uri="{BB962C8B-B14F-4D97-AF65-F5344CB8AC3E}">
        <p14:creationId xmlns:p14="http://schemas.microsoft.com/office/powerpoint/2010/main" val="68915697"/>
      </p:ext>
    </p:extLst>
  </p:cSld>
  <p:clrMapOvr>
    <a:masterClrMapping/>
  </p:clrMapOvr>
</p:sld>
</file>

<file path=ppt/theme/theme1.xml><?xml version="1.0" encoding="utf-8"?>
<a:theme xmlns:a="http://schemas.openxmlformats.org/drawingml/2006/main" name="GradientUnivers">
  <a:themeElements>
    <a:clrScheme name="Gradient">
      <a:dk1>
        <a:sysClr val="windowText" lastClr="000000"/>
      </a:dk1>
      <a:lt1>
        <a:sysClr val="window" lastClr="FFFFFF"/>
      </a:lt1>
      <a:dk2>
        <a:srgbClr val="10013F"/>
      </a:dk2>
      <a:lt2>
        <a:srgbClr val="F2F0FF"/>
      </a:lt2>
      <a:accent1>
        <a:srgbClr val="814DFF"/>
      </a:accent1>
      <a:accent2>
        <a:srgbClr val="243FFF"/>
      </a:accent2>
      <a:accent3>
        <a:srgbClr val="FF83B6"/>
      </a:accent3>
      <a:accent4>
        <a:srgbClr val="FF9022"/>
      </a:accent4>
      <a:accent5>
        <a:srgbClr val="FF1F85"/>
      </a:accent5>
      <a:accent6>
        <a:srgbClr val="1A98FF"/>
      </a:accent6>
      <a:hlink>
        <a:srgbClr val="0563C1"/>
      </a:hlink>
      <a:folHlink>
        <a:srgbClr val="954F72"/>
      </a:folHlink>
    </a:clrScheme>
    <a:fontScheme name="Univers">
      <a:majorFont>
        <a:latin typeface="Univers"/>
        <a:ea typeface=""/>
        <a:cs typeface=""/>
      </a:majorFont>
      <a:minorFont>
        <a:latin typeface="Univer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8167186_TF89338750_Win32" id="{41E8F413-9A18-4BDF-B28A-7CD5BF285DD4}" vid="{F5763C4E-78C1-4EFB-B9F5-2F4B07C76DB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Props1.xml><?xml version="1.0" encoding="utf-8"?>
<ds:datastoreItem xmlns:ds="http://schemas.openxmlformats.org/officeDocument/2006/customXml" ds:itemID="{ABC329F5-30EE-4BF7-AA2A-B837B51416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C8E00D1-8EA3-4E42-801D-0253E1EAFC21}">
  <ds:schemaRefs>
    <ds:schemaRef ds:uri="http://schemas.microsoft.com/sharepoint/v3/contenttype/forms"/>
  </ds:schemaRefs>
</ds:datastoreItem>
</file>

<file path=customXml/itemProps3.xml><?xml version="1.0" encoding="utf-8"?>
<ds:datastoreItem xmlns:ds="http://schemas.openxmlformats.org/officeDocument/2006/customXml" ds:itemID="{99919F73-B6C2-4A43-95E2-833EC48925FE}">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{88B06913-F58B-4B85-ABE1-22D87F8C0680}tf89338750_win32</Template>
  <TotalTime>273</TotalTime>
  <Words>1417</Words>
  <Application>Microsoft Office PowerPoint</Application>
  <PresentationFormat>Widescreen</PresentationFormat>
  <Paragraphs>90</Paragraphs>
  <Slides>10</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Aptos</vt:lpstr>
      <vt:lpstr>Arial</vt:lpstr>
      <vt:lpstr>Calibri</vt:lpstr>
      <vt:lpstr>Univers</vt:lpstr>
      <vt:lpstr>Univers Light</vt:lpstr>
      <vt:lpstr>Verdana</vt:lpstr>
      <vt:lpstr>GradientUnivers</vt:lpstr>
      <vt:lpstr>Be the change</vt:lpstr>
      <vt:lpstr>PowerPoint Presentation</vt:lpstr>
      <vt:lpstr>PowerPoint Presentation</vt:lpstr>
      <vt:lpstr>PowerPoint Presentation</vt:lpstr>
      <vt:lpstr>Attitudes towards knives</vt:lpstr>
      <vt:lpstr>A paradox </vt:lpstr>
      <vt:lpstr>PowerPoint Presentation</vt:lpstr>
      <vt:lpstr>PowerPoint Presentation</vt:lpstr>
      <vt:lpstr>PowerPoint Presentation</vt:lpstr>
      <vt:lpstr>Thank you</vt:lpstr>
    </vt:vector>
  </TitlesOfParts>
  <Company>Knowsley Metropolitan Borough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Amos, Rebecca</dc:creator>
  <cp:lastModifiedBy>McKeown, Francine</cp:lastModifiedBy>
  <cp:revision>1</cp:revision>
  <dcterms:created xsi:type="dcterms:W3CDTF">2025-01-09T11:14:35Z</dcterms:created>
  <dcterms:modified xsi:type="dcterms:W3CDTF">2025-01-09T16:03:17Z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