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71" r:id="rId13"/>
    <p:sldId id="272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87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www.liverpoolecho.co.uk/news/liverpool-news/team-filling-void-liverpools-traditional-28646416" TargetMode="External"/><Relationship Id="rId7" Type="http://schemas.openxmlformats.org/officeDocument/2006/relationships/hyperlink" Target="https://www.dw.com/en/uk-teens-who-lived-through-racist-riots-want-change/a-69910274" TargetMode="External"/><Relationship Id="rId2" Type="http://schemas.openxmlformats.org/officeDocument/2006/relationships/hyperlink" Target="https://www3.nhk.or.jp/news/html/20240907/k10014575741000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uters.com/world/uk/liverpool-leaders-seek-dialogue-with-uk-rioters-heal-divides-2024-08-09/" TargetMode="External"/><Relationship Id="rId5" Type="http://schemas.openxmlformats.org/officeDocument/2006/relationships/hyperlink" Target="https://www.dn.se/varlden/majoriteten-av-de-som-protesterat-ar-inte-daliga-manniskor/" TargetMode="External"/><Relationship Id="rId10" Type="http://schemas.openxmlformats.org/officeDocument/2006/relationships/hyperlink" Target="https://www.hbl.fi/2024-08-12/majoriteten-av-de-som-protesterat-ar-inte-daliga-manniskor/" TargetMode="External"/><Relationship Id="rId4" Type="http://schemas.openxmlformats.org/officeDocument/2006/relationships/hyperlink" Target="https://www.bbc.co.uk/news/articles/c255pw021r8o" TargetMode="External"/><Relationship Id="rId9" Type="http://schemas.openxmlformats.org/officeDocument/2006/relationships/hyperlink" Target="https://www.swissinfo.ch/eng/liverpool-leaders-seek-dialogue-with-uk-rioters-to-heal-divides/86475238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9616" y="2389081"/>
            <a:ext cx="5451153" cy="2951503"/>
            <a:chOff x="0" y="0"/>
            <a:chExt cx="1435695" cy="777351"/>
          </a:xfrm>
        </p:grpSpPr>
        <p:sp>
          <p:nvSpPr>
            <p:cNvPr id="3" name="Freeform 3">
              <a:hlinkClick r:id="rId2" tooltip="https://www3.nhk.or.jp/news/html/20240907/k10014575741000.html"/>
            </p:cNvPr>
            <p:cNvSpPr/>
            <p:nvPr/>
          </p:nvSpPr>
          <p:spPr>
            <a:xfrm>
              <a:off x="0" y="0"/>
              <a:ext cx="1435695" cy="777351"/>
            </a:xfrm>
            <a:custGeom>
              <a:avLst/>
              <a:gdLst/>
              <a:ahLst/>
              <a:cxnLst/>
              <a:rect l="l" t="t" r="r" b="b"/>
              <a:pathLst>
                <a:path w="1435695" h="777351">
                  <a:moveTo>
                    <a:pt x="0" y="0"/>
                  </a:moveTo>
                  <a:lnTo>
                    <a:pt x="1435695" y="0"/>
                  </a:lnTo>
                  <a:lnTo>
                    <a:pt x="1435695" y="777351"/>
                  </a:lnTo>
                  <a:lnTo>
                    <a:pt x="0" y="7773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35695" cy="81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18424" y="2522253"/>
            <a:ext cx="5451153" cy="2951503"/>
            <a:chOff x="0" y="0"/>
            <a:chExt cx="1435695" cy="777351"/>
          </a:xfrm>
        </p:grpSpPr>
        <p:sp>
          <p:nvSpPr>
            <p:cNvPr id="6" name="Freeform 6">
              <a:hlinkClick r:id="rId3" tooltip="https://www.liverpoolecho.co.uk/news/liverpool-news/team-filling-void-liverpools-traditional-28646416"/>
            </p:cNvPr>
            <p:cNvSpPr/>
            <p:nvPr/>
          </p:nvSpPr>
          <p:spPr>
            <a:xfrm>
              <a:off x="0" y="0"/>
              <a:ext cx="1435695" cy="777351"/>
            </a:xfrm>
            <a:custGeom>
              <a:avLst/>
              <a:gdLst/>
              <a:ahLst/>
              <a:cxnLst/>
              <a:rect l="l" t="t" r="r" b="b"/>
              <a:pathLst>
                <a:path w="1435695" h="777351">
                  <a:moveTo>
                    <a:pt x="0" y="0"/>
                  </a:moveTo>
                  <a:lnTo>
                    <a:pt x="1435695" y="0"/>
                  </a:lnTo>
                  <a:lnTo>
                    <a:pt x="1435695" y="777351"/>
                  </a:lnTo>
                  <a:lnTo>
                    <a:pt x="0" y="7773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35695" cy="81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74376" y="2389081"/>
            <a:ext cx="5451153" cy="2951503"/>
            <a:chOff x="0" y="0"/>
            <a:chExt cx="1435695" cy="777351"/>
          </a:xfrm>
        </p:grpSpPr>
        <p:sp>
          <p:nvSpPr>
            <p:cNvPr id="9" name="Freeform 9">
              <a:hlinkClick r:id="rId4" tooltip="https://www.bbc.co.uk/news/articles/c255pw021r8o"/>
            </p:cNvPr>
            <p:cNvSpPr/>
            <p:nvPr/>
          </p:nvSpPr>
          <p:spPr>
            <a:xfrm>
              <a:off x="0" y="0"/>
              <a:ext cx="1435695" cy="777351"/>
            </a:xfrm>
            <a:custGeom>
              <a:avLst/>
              <a:gdLst/>
              <a:ahLst/>
              <a:cxnLst/>
              <a:rect l="l" t="t" r="r" b="b"/>
              <a:pathLst>
                <a:path w="1435695" h="777351">
                  <a:moveTo>
                    <a:pt x="0" y="0"/>
                  </a:moveTo>
                  <a:lnTo>
                    <a:pt x="1435695" y="0"/>
                  </a:lnTo>
                  <a:lnTo>
                    <a:pt x="1435695" y="777351"/>
                  </a:lnTo>
                  <a:lnTo>
                    <a:pt x="0" y="7773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35695" cy="81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174376" y="5656429"/>
            <a:ext cx="5451153" cy="2951503"/>
            <a:chOff x="0" y="0"/>
            <a:chExt cx="1435695" cy="777351"/>
          </a:xfrm>
        </p:grpSpPr>
        <p:sp>
          <p:nvSpPr>
            <p:cNvPr id="12" name="Freeform 12">
              <a:hlinkClick r:id="rId5" tooltip="https://www.dn.se/varlden/majoriteten-av-de-som-protesterat-ar-inte-daliga-manniskor/"/>
            </p:cNvPr>
            <p:cNvSpPr/>
            <p:nvPr/>
          </p:nvSpPr>
          <p:spPr>
            <a:xfrm>
              <a:off x="0" y="0"/>
              <a:ext cx="1435695" cy="777351"/>
            </a:xfrm>
            <a:custGeom>
              <a:avLst/>
              <a:gdLst/>
              <a:ahLst/>
              <a:cxnLst/>
              <a:rect l="l" t="t" r="r" b="b"/>
              <a:pathLst>
                <a:path w="1435695" h="777351">
                  <a:moveTo>
                    <a:pt x="0" y="0"/>
                  </a:moveTo>
                  <a:lnTo>
                    <a:pt x="1435695" y="0"/>
                  </a:lnTo>
                  <a:lnTo>
                    <a:pt x="1435695" y="777351"/>
                  </a:lnTo>
                  <a:lnTo>
                    <a:pt x="0" y="7773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35695" cy="81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418424" y="5656429"/>
            <a:ext cx="5451153" cy="2951503"/>
            <a:chOff x="0" y="0"/>
            <a:chExt cx="1435695" cy="777351"/>
          </a:xfrm>
        </p:grpSpPr>
        <p:sp>
          <p:nvSpPr>
            <p:cNvPr id="15" name="Freeform 15">
              <a:hlinkClick r:id="rId6" tooltip="https://www.reuters.com/world/uk/liverpool-leaders-seek-dialogue-with-uk-rioters-heal-divides-2024-08-09/"/>
            </p:cNvPr>
            <p:cNvSpPr/>
            <p:nvPr/>
          </p:nvSpPr>
          <p:spPr>
            <a:xfrm>
              <a:off x="0" y="0"/>
              <a:ext cx="1435695" cy="777351"/>
            </a:xfrm>
            <a:custGeom>
              <a:avLst/>
              <a:gdLst/>
              <a:ahLst/>
              <a:cxnLst/>
              <a:rect l="l" t="t" r="r" b="b"/>
              <a:pathLst>
                <a:path w="1435695" h="777351">
                  <a:moveTo>
                    <a:pt x="0" y="0"/>
                  </a:moveTo>
                  <a:lnTo>
                    <a:pt x="1435695" y="0"/>
                  </a:lnTo>
                  <a:lnTo>
                    <a:pt x="1435695" y="777351"/>
                  </a:lnTo>
                  <a:lnTo>
                    <a:pt x="0" y="7773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435695" cy="81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59616" y="5656429"/>
            <a:ext cx="5451153" cy="2951503"/>
            <a:chOff x="0" y="0"/>
            <a:chExt cx="1435695" cy="777351"/>
          </a:xfrm>
        </p:grpSpPr>
        <p:sp>
          <p:nvSpPr>
            <p:cNvPr id="18" name="Freeform 18">
              <a:hlinkClick r:id="rId7" tooltip="https://www.dw.com/en/uk-teens-who-lived-through-racist-riots-want-change/a-69910274"/>
            </p:cNvPr>
            <p:cNvSpPr/>
            <p:nvPr/>
          </p:nvSpPr>
          <p:spPr>
            <a:xfrm>
              <a:off x="0" y="0"/>
              <a:ext cx="1435695" cy="777351"/>
            </a:xfrm>
            <a:custGeom>
              <a:avLst/>
              <a:gdLst/>
              <a:ahLst/>
              <a:cxnLst/>
              <a:rect l="l" t="t" r="r" b="b"/>
              <a:pathLst>
                <a:path w="1435695" h="777351">
                  <a:moveTo>
                    <a:pt x="0" y="0"/>
                  </a:moveTo>
                  <a:lnTo>
                    <a:pt x="1435695" y="0"/>
                  </a:lnTo>
                  <a:lnTo>
                    <a:pt x="1435695" y="777351"/>
                  </a:lnTo>
                  <a:lnTo>
                    <a:pt x="0" y="7773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435695" cy="815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/>
          <p:nvPr/>
        </p:nvGrpSpPr>
        <p:grpSpPr>
          <a:xfrm>
            <a:off x="659616" y="2321783"/>
            <a:ext cx="5451153" cy="3086100"/>
            <a:chOff x="0" y="0"/>
            <a:chExt cx="1435695" cy="812800"/>
          </a:xfrm>
        </p:grpSpPr>
        <p:sp>
          <p:nvSpPr>
            <p:cNvPr id="22" name="Freeform 22">
              <a:hlinkClick r:id="rId2" tooltip="https://www3.nhk.or.jp/news/html/20240907/k10014575741000.html"/>
            </p:cNvPr>
            <p:cNvSpPr/>
            <p:nvPr/>
          </p:nvSpPr>
          <p:spPr>
            <a:xfrm>
              <a:off x="0" y="0"/>
              <a:ext cx="1435695" cy="812800"/>
            </a:xfrm>
            <a:custGeom>
              <a:avLst/>
              <a:gdLst/>
              <a:ahLst/>
              <a:cxnLst/>
              <a:rect l="l" t="t" r="r" b="b"/>
              <a:pathLst>
                <a:path w="1435695" h="812800">
                  <a:moveTo>
                    <a:pt x="0" y="0"/>
                  </a:moveTo>
                  <a:lnTo>
                    <a:pt x="1435695" y="0"/>
                  </a:lnTo>
                  <a:lnTo>
                    <a:pt x="14356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4356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16996" y="2321783"/>
            <a:ext cx="5451153" cy="3086100"/>
            <a:chOff x="0" y="0"/>
            <a:chExt cx="1435695" cy="812800"/>
          </a:xfrm>
        </p:grpSpPr>
        <p:sp>
          <p:nvSpPr>
            <p:cNvPr id="25" name="Freeform 25">
              <a:hlinkClick r:id="rId9" tooltip="https://www.swissinfo.ch/eng/liverpool-leaders-seek-dialogue-with-uk-rioters-to-heal-divides/86475238"/>
            </p:cNvPr>
            <p:cNvSpPr/>
            <p:nvPr/>
          </p:nvSpPr>
          <p:spPr>
            <a:xfrm>
              <a:off x="0" y="0"/>
              <a:ext cx="1435695" cy="812800"/>
            </a:xfrm>
            <a:custGeom>
              <a:avLst/>
              <a:gdLst/>
              <a:ahLst/>
              <a:cxnLst/>
              <a:rect l="l" t="t" r="r" b="b"/>
              <a:pathLst>
                <a:path w="1435695" h="812800">
                  <a:moveTo>
                    <a:pt x="0" y="0"/>
                  </a:moveTo>
                  <a:lnTo>
                    <a:pt x="1435695" y="0"/>
                  </a:lnTo>
                  <a:lnTo>
                    <a:pt x="14356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4356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174376" y="2321783"/>
            <a:ext cx="5451153" cy="3086100"/>
            <a:chOff x="0" y="0"/>
            <a:chExt cx="1435695" cy="812800"/>
          </a:xfrm>
        </p:grpSpPr>
        <p:sp>
          <p:nvSpPr>
            <p:cNvPr id="28" name="Freeform 28">
              <a:hlinkClick r:id="rId4" tooltip="https://www.bbc.co.uk/news/articles/c255pw021r8o"/>
            </p:cNvPr>
            <p:cNvSpPr/>
            <p:nvPr/>
          </p:nvSpPr>
          <p:spPr>
            <a:xfrm>
              <a:off x="0" y="0"/>
              <a:ext cx="1435695" cy="812800"/>
            </a:xfrm>
            <a:custGeom>
              <a:avLst/>
              <a:gdLst/>
              <a:ahLst/>
              <a:cxnLst/>
              <a:rect l="l" t="t" r="r" b="b"/>
              <a:pathLst>
                <a:path w="1435695" h="812800">
                  <a:moveTo>
                    <a:pt x="0" y="0"/>
                  </a:moveTo>
                  <a:lnTo>
                    <a:pt x="1435695" y="0"/>
                  </a:lnTo>
                  <a:lnTo>
                    <a:pt x="14356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4356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59616" y="5656429"/>
            <a:ext cx="5451153" cy="3086100"/>
            <a:chOff x="0" y="0"/>
            <a:chExt cx="1435695" cy="812800"/>
          </a:xfrm>
        </p:grpSpPr>
        <p:sp>
          <p:nvSpPr>
            <p:cNvPr id="31" name="Freeform 31">
              <a:hlinkClick r:id="rId7" tooltip="https://www.dw.com/en/uk-teens-who-lived-through-racist-riots-want-change/a-69910274"/>
            </p:cNvPr>
            <p:cNvSpPr/>
            <p:nvPr/>
          </p:nvSpPr>
          <p:spPr>
            <a:xfrm>
              <a:off x="0" y="0"/>
              <a:ext cx="1435695" cy="812800"/>
            </a:xfrm>
            <a:custGeom>
              <a:avLst/>
              <a:gdLst/>
              <a:ahLst/>
              <a:cxnLst/>
              <a:rect l="l" t="t" r="r" b="b"/>
              <a:pathLst>
                <a:path w="1435695" h="812800">
                  <a:moveTo>
                    <a:pt x="0" y="0"/>
                  </a:moveTo>
                  <a:lnTo>
                    <a:pt x="1435695" y="0"/>
                  </a:lnTo>
                  <a:lnTo>
                    <a:pt x="14356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4356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416996" y="5589131"/>
            <a:ext cx="5451153" cy="3086100"/>
            <a:chOff x="0" y="0"/>
            <a:chExt cx="1435695" cy="812800"/>
          </a:xfrm>
        </p:grpSpPr>
        <p:sp>
          <p:nvSpPr>
            <p:cNvPr id="34" name="Freeform 34">
              <a:hlinkClick r:id="rId6" tooltip="https://www.reuters.com/world/uk/liverpool-leaders-seek-dialogue-with-uk-rioters-heal-divides-2024-08-09/"/>
            </p:cNvPr>
            <p:cNvSpPr/>
            <p:nvPr/>
          </p:nvSpPr>
          <p:spPr>
            <a:xfrm>
              <a:off x="0" y="0"/>
              <a:ext cx="1435695" cy="812800"/>
            </a:xfrm>
            <a:custGeom>
              <a:avLst/>
              <a:gdLst/>
              <a:ahLst/>
              <a:cxnLst/>
              <a:rect l="l" t="t" r="r" b="b"/>
              <a:pathLst>
                <a:path w="1435695" h="812800">
                  <a:moveTo>
                    <a:pt x="0" y="0"/>
                  </a:moveTo>
                  <a:lnTo>
                    <a:pt x="1435695" y="0"/>
                  </a:lnTo>
                  <a:lnTo>
                    <a:pt x="14356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4356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174376" y="5589131"/>
            <a:ext cx="5451153" cy="3086100"/>
            <a:chOff x="0" y="0"/>
            <a:chExt cx="1435695" cy="812800"/>
          </a:xfrm>
        </p:grpSpPr>
        <p:sp>
          <p:nvSpPr>
            <p:cNvPr id="37" name="Freeform 37">
              <a:hlinkClick r:id="rId10" tooltip="https://www.hbl.fi/2024-08-12/majoriteten-av-de-som-protesterat-ar-inte-daliga-manniskor/"/>
            </p:cNvPr>
            <p:cNvSpPr/>
            <p:nvPr/>
          </p:nvSpPr>
          <p:spPr>
            <a:xfrm>
              <a:off x="0" y="0"/>
              <a:ext cx="1435695" cy="812800"/>
            </a:xfrm>
            <a:custGeom>
              <a:avLst/>
              <a:gdLst/>
              <a:ahLst/>
              <a:cxnLst/>
              <a:rect l="l" t="t" r="r" b="b"/>
              <a:pathLst>
                <a:path w="1435695" h="812800">
                  <a:moveTo>
                    <a:pt x="0" y="0"/>
                  </a:moveTo>
                  <a:lnTo>
                    <a:pt x="1435695" y="0"/>
                  </a:lnTo>
                  <a:lnTo>
                    <a:pt x="14356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143569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644828" y="2408839"/>
            <a:ext cx="8658807" cy="550927"/>
            <a:chOff x="0" y="0"/>
            <a:chExt cx="2280509" cy="145100"/>
          </a:xfrm>
        </p:grpSpPr>
        <p:sp>
          <p:nvSpPr>
            <p:cNvPr id="4" name="Freeform 4">
              <a:hlinkClick r:id="rId3" action="ppaction://hlinksldjump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4828" y="2959766"/>
            <a:ext cx="8658807" cy="550927"/>
            <a:chOff x="0" y="0"/>
            <a:chExt cx="2280509" cy="145100"/>
          </a:xfrm>
        </p:grpSpPr>
        <p:sp>
          <p:nvSpPr>
            <p:cNvPr id="7" name="Freeform 7">
              <a:hlinkClick r:id="rId4" action="ppaction://hlinksldjump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4828" y="3510693"/>
            <a:ext cx="8658807" cy="550927"/>
            <a:chOff x="0" y="0"/>
            <a:chExt cx="2280509" cy="145100"/>
          </a:xfrm>
        </p:grpSpPr>
        <p:sp>
          <p:nvSpPr>
            <p:cNvPr id="10" name="Freeform 10">
              <a:hlinkClick r:id="rId5" action="ppaction://hlinksldjump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828" y="3972118"/>
            <a:ext cx="8658807" cy="550927"/>
            <a:chOff x="0" y="0"/>
            <a:chExt cx="2280509" cy="145100"/>
          </a:xfrm>
        </p:grpSpPr>
        <p:sp>
          <p:nvSpPr>
            <p:cNvPr id="13" name="Freeform 13">
              <a:hlinkClick r:id="rId6" action="ppaction://hlinksldjump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4828" y="4523046"/>
            <a:ext cx="8658807" cy="550927"/>
            <a:chOff x="0" y="0"/>
            <a:chExt cx="2280509" cy="145100"/>
          </a:xfrm>
        </p:grpSpPr>
        <p:sp>
          <p:nvSpPr>
            <p:cNvPr id="16" name="Freeform 16">
              <a:hlinkClick r:id="rId7" action="ppaction://hlinksldjump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4828" y="5073973"/>
            <a:ext cx="8658807" cy="550927"/>
            <a:chOff x="0" y="0"/>
            <a:chExt cx="2280509" cy="145100"/>
          </a:xfrm>
        </p:grpSpPr>
        <p:sp>
          <p:nvSpPr>
            <p:cNvPr id="19" name="Freeform 19">
              <a:hlinkClick r:id="rId8" action="ppaction://hlinksldjump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44828" y="5531173"/>
            <a:ext cx="8658807" cy="550927"/>
            <a:chOff x="0" y="0"/>
            <a:chExt cx="2280509" cy="145100"/>
          </a:xfrm>
        </p:grpSpPr>
        <p:sp>
          <p:nvSpPr>
            <p:cNvPr id="22" name="Freeform 22">
              <a:hlinkClick r:id="rId9" action="ppaction://hlinksldjump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4828" y="6082100"/>
            <a:ext cx="8658807" cy="550927"/>
            <a:chOff x="0" y="0"/>
            <a:chExt cx="2280509" cy="145100"/>
          </a:xfrm>
        </p:grpSpPr>
        <p:sp>
          <p:nvSpPr>
            <p:cNvPr id="25" name="Freeform 25">
              <a:hlinkClick r:id="rId10" action="ppaction://hlinksldjump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4828" y="6633027"/>
            <a:ext cx="8658807" cy="550927"/>
            <a:chOff x="0" y="0"/>
            <a:chExt cx="2280509" cy="145100"/>
          </a:xfrm>
        </p:grpSpPr>
        <p:sp>
          <p:nvSpPr>
            <p:cNvPr id="28" name="Freeform 28">
              <a:hlinkClick r:id="rId9" action="ppaction://hlinksldjump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44828" y="7090227"/>
            <a:ext cx="8658807" cy="550927"/>
            <a:chOff x="0" y="0"/>
            <a:chExt cx="2280509" cy="145100"/>
          </a:xfrm>
        </p:grpSpPr>
        <p:sp>
          <p:nvSpPr>
            <p:cNvPr id="31" name="Freeform 31">
              <a:hlinkClick r:id="" action="ppaction://noaction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44828" y="7641155"/>
            <a:ext cx="8658807" cy="550927"/>
            <a:chOff x="0" y="0"/>
            <a:chExt cx="2280509" cy="145100"/>
          </a:xfrm>
        </p:grpSpPr>
        <p:sp>
          <p:nvSpPr>
            <p:cNvPr id="34" name="Freeform 34">
              <a:hlinkClick r:id="rId11" action="ppaction://hlinksldjump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44828" y="8192082"/>
            <a:ext cx="8658807" cy="550927"/>
            <a:chOff x="0" y="0"/>
            <a:chExt cx="2280509" cy="145100"/>
          </a:xfrm>
        </p:grpSpPr>
        <p:sp>
          <p:nvSpPr>
            <p:cNvPr id="37" name="Freeform 37">
              <a:hlinkClick r:id="rId12" action="ppaction://hlinksldjump"/>
            </p:cNvPr>
            <p:cNvSpPr/>
            <p:nvPr/>
          </p:nvSpPr>
          <p:spPr>
            <a:xfrm>
              <a:off x="0" y="0"/>
              <a:ext cx="2280509" cy="145100"/>
            </a:xfrm>
            <a:custGeom>
              <a:avLst/>
              <a:gdLst/>
              <a:ahLst/>
              <a:cxnLst/>
              <a:rect l="l" t="t" r="r" b="b"/>
              <a:pathLst>
                <a:path w="2280509" h="145100">
                  <a:moveTo>
                    <a:pt x="0" y="0"/>
                  </a:moveTo>
                  <a:lnTo>
                    <a:pt x="2280509" y="0"/>
                  </a:lnTo>
                  <a:lnTo>
                    <a:pt x="2280509" y="145100"/>
                  </a:lnTo>
                  <a:lnTo>
                    <a:pt x="0" y="145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280509" cy="18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DECK</dc:title>
  <dc:creator>O'Driscoll Geraldine Anne</dc:creator>
  <cp:lastModifiedBy>White Emma Joanne Frances Hetherington</cp:lastModifiedBy>
  <cp:revision>2</cp:revision>
  <dcterms:created xsi:type="dcterms:W3CDTF">2006-08-16T00:00:00Z</dcterms:created>
  <dcterms:modified xsi:type="dcterms:W3CDTF">2025-02-05T13:03:59Z</dcterms:modified>
  <dc:identifier>DAGTQeJEBu0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e7215e5-6892-44c5-bd87-118363e84c39_Enabled">
    <vt:lpwstr>true</vt:lpwstr>
  </property>
  <property fmtid="{D5CDD505-2E9C-101B-9397-08002B2CF9AE}" pid="3" name="MSIP_Label_fe7215e5-6892-44c5-bd87-118363e84c39_SetDate">
    <vt:lpwstr>2024-12-19T18:48:09Z</vt:lpwstr>
  </property>
  <property fmtid="{D5CDD505-2E9C-101B-9397-08002B2CF9AE}" pid="4" name="MSIP_Label_fe7215e5-6892-44c5-bd87-118363e84c39_Method">
    <vt:lpwstr>Standard</vt:lpwstr>
  </property>
  <property fmtid="{D5CDD505-2E9C-101B-9397-08002B2CF9AE}" pid="5" name="MSIP_Label_fe7215e5-6892-44c5-bd87-118363e84c39_Name">
    <vt:lpwstr>OFFICIAL</vt:lpwstr>
  </property>
  <property fmtid="{D5CDD505-2E9C-101B-9397-08002B2CF9AE}" pid="6" name="MSIP_Label_fe7215e5-6892-44c5-bd87-118363e84c39_SiteId">
    <vt:lpwstr>f3955ea2-4c5d-4e27-ab8d-f6f577fa122d</vt:lpwstr>
  </property>
  <property fmtid="{D5CDD505-2E9C-101B-9397-08002B2CF9AE}" pid="7" name="MSIP_Label_fe7215e5-6892-44c5-bd87-118363e84c39_ActionId">
    <vt:lpwstr>b948ab31-773d-4d00-9cbc-3d1de0e850cb</vt:lpwstr>
  </property>
  <property fmtid="{D5CDD505-2E9C-101B-9397-08002B2CF9AE}" pid="8" name="MSIP_Label_fe7215e5-6892-44c5-bd87-118363e84c39_ContentBits">
    <vt:lpwstr>0</vt:lpwstr>
  </property>
</Properties>
</file>