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467" r:id="rId2"/>
    <p:sldId id="510" r:id="rId3"/>
    <p:sldId id="257" r:id="rId4"/>
    <p:sldId id="2627" r:id="rId5"/>
    <p:sldId id="513" r:id="rId6"/>
    <p:sldId id="2622" r:id="rId7"/>
    <p:sldId id="2621" r:id="rId8"/>
    <p:sldId id="2634" r:id="rId9"/>
    <p:sldId id="260" r:id="rId10"/>
    <p:sldId id="278" r:id="rId11"/>
    <p:sldId id="267" r:id="rId12"/>
    <p:sldId id="674" r:id="rId13"/>
    <p:sldId id="675" r:id="rId14"/>
    <p:sldId id="678" r:id="rId15"/>
    <p:sldId id="277" r:id="rId16"/>
    <p:sldId id="265" r:id="rId17"/>
    <p:sldId id="679" r:id="rId18"/>
    <p:sldId id="2629" r:id="rId19"/>
    <p:sldId id="1632" r:id="rId20"/>
    <p:sldId id="258" r:id="rId21"/>
    <p:sldId id="259" r:id="rId22"/>
    <p:sldId id="1619" r:id="rId23"/>
    <p:sldId id="1628" r:id="rId24"/>
    <p:sldId id="1639" r:id="rId25"/>
    <p:sldId id="1604" r:id="rId26"/>
    <p:sldId id="1074" r:id="rId27"/>
    <p:sldId id="1633" r:id="rId28"/>
    <p:sldId id="1652" r:id="rId29"/>
    <p:sldId id="1640" r:id="rId30"/>
    <p:sldId id="1607" r:id="rId31"/>
    <p:sldId id="286" r:id="rId32"/>
    <p:sldId id="295" r:id="rId33"/>
    <p:sldId id="1636" r:id="rId34"/>
    <p:sldId id="1650" r:id="rId35"/>
    <p:sldId id="2630" r:id="rId36"/>
    <p:sldId id="2631" r:id="rId37"/>
    <p:sldId id="2632" r:id="rId38"/>
    <p:sldId id="256" r:id="rId39"/>
    <p:sldId id="2620" r:id="rId40"/>
    <p:sldId id="2625" r:id="rId41"/>
    <p:sldId id="2633" r:id="rId4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2FA665-C8E9-D1B8-2908-E732CFD25DF5}" name="O'Driscoll Geraldine Anne" initials="OGA" userId="S::Geraldine.O'driscoll@merseyside.police.uk::2f915d1e-4250-4182-a2e1-59fadc17eb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1916" autoAdjust="0"/>
  </p:normalViewPr>
  <p:slideViewPr>
    <p:cSldViewPr snapToGrid="0">
      <p:cViewPr varScale="1">
        <p:scale>
          <a:sx n="52" d="100"/>
          <a:sy n="52" d="100"/>
        </p:scale>
        <p:origin x="1268" y="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nLarrain\Downloads\Whole%20Catalyst%20Excel%20Repo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enLarrain\Downloads\Whole%20Catalyst%20Excel%20Repo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enLarrain\Downloads\Whole%20Catalyst%20Excel%20Repor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'Recommendation 1'!$B$2</c:f>
              <c:strCache>
                <c:ptCount val="1"/>
                <c:pt idx="0">
                  <c:v>Never</c:v>
                </c:pt>
              </c:strCache>
            </c:strRef>
          </c:tx>
          <c:spPr>
            <a:solidFill>
              <a:srgbClr val="C00000"/>
            </a:solidFill>
            <a:ln>
              <a:noFill/>
            </a:ln>
            <a:effectLst/>
          </c:spPr>
          <c:invertIfNegative val="0"/>
          <c:cat>
            <c:strRef>
              <c:f>'Recommendation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'Recommendation 1'!$B$3:$B$5</c:f>
              <c:numCache>
                <c:formatCode>General</c:formatCode>
                <c:ptCount val="3"/>
                <c:pt idx="0">
                  <c:v>0</c:v>
                </c:pt>
                <c:pt idx="1">
                  <c:v>0</c:v>
                </c:pt>
                <c:pt idx="2">
                  <c:v>16</c:v>
                </c:pt>
              </c:numCache>
            </c:numRef>
          </c:val>
          <c:extLst>
            <c:ext xmlns:c16="http://schemas.microsoft.com/office/drawing/2014/chart" uri="{C3380CC4-5D6E-409C-BE32-E72D297353CC}">
              <c16:uniqueId val="{00000000-5E3B-4D16-ABA1-FFD50BC34A79}"/>
            </c:ext>
          </c:extLst>
        </c:ser>
        <c:ser>
          <c:idx val="1"/>
          <c:order val="1"/>
          <c:tx>
            <c:strRef>
              <c:f>'Recommendation 1'!$C$2</c:f>
              <c:strCache>
                <c:ptCount val="1"/>
                <c:pt idx="0">
                  <c:v>Rarely</c:v>
                </c:pt>
              </c:strCache>
            </c:strRef>
          </c:tx>
          <c:spPr>
            <a:solidFill>
              <a:schemeClr val="accent2"/>
            </a:solidFill>
            <a:ln>
              <a:noFill/>
            </a:ln>
            <a:effectLst/>
          </c:spPr>
          <c:invertIfNegative val="0"/>
          <c:cat>
            <c:strRef>
              <c:f>'Recommendation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'Recommendation 1'!$C$3:$C$5</c:f>
              <c:numCache>
                <c:formatCode>General</c:formatCode>
                <c:ptCount val="3"/>
                <c:pt idx="0">
                  <c:v>1</c:v>
                </c:pt>
                <c:pt idx="1">
                  <c:v>0</c:v>
                </c:pt>
                <c:pt idx="2">
                  <c:v>8</c:v>
                </c:pt>
              </c:numCache>
            </c:numRef>
          </c:val>
          <c:extLst>
            <c:ext xmlns:c16="http://schemas.microsoft.com/office/drawing/2014/chart" uri="{C3380CC4-5D6E-409C-BE32-E72D297353CC}">
              <c16:uniqueId val="{00000001-5E3B-4D16-ABA1-FFD50BC34A79}"/>
            </c:ext>
          </c:extLst>
        </c:ser>
        <c:ser>
          <c:idx val="2"/>
          <c:order val="2"/>
          <c:tx>
            <c:strRef>
              <c:f>'Recommendation 1'!$D$2</c:f>
              <c:strCache>
                <c:ptCount val="1"/>
                <c:pt idx="0">
                  <c:v>Sometimes</c:v>
                </c:pt>
              </c:strCache>
            </c:strRef>
          </c:tx>
          <c:spPr>
            <a:solidFill>
              <a:srgbClr val="FFC000"/>
            </a:solidFill>
            <a:ln>
              <a:noFill/>
            </a:ln>
            <a:effectLst/>
          </c:spPr>
          <c:invertIfNegative val="0"/>
          <c:cat>
            <c:strRef>
              <c:f>'Recommendation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'Recommendation 1'!$D$3:$D$5</c:f>
              <c:numCache>
                <c:formatCode>General</c:formatCode>
                <c:ptCount val="3"/>
                <c:pt idx="0">
                  <c:v>3</c:v>
                </c:pt>
                <c:pt idx="1">
                  <c:v>15</c:v>
                </c:pt>
                <c:pt idx="2">
                  <c:v>11</c:v>
                </c:pt>
              </c:numCache>
            </c:numRef>
          </c:val>
          <c:extLst>
            <c:ext xmlns:c16="http://schemas.microsoft.com/office/drawing/2014/chart" uri="{C3380CC4-5D6E-409C-BE32-E72D297353CC}">
              <c16:uniqueId val="{00000002-5E3B-4D16-ABA1-FFD50BC34A79}"/>
            </c:ext>
          </c:extLst>
        </c:ser>
        <c:ser>
          <c:idx val="3"/>
          <c:order val="3"/>
          <c:tx>
            <c:strRef>
              <c:f>'Recommendation 1'!$E$2</c:f>
              <c:strCache>
                <c:ptCount val="1"/>
                <c:pt idx="0">
                  <c:v>Often</c:v>
                </c:pt>
              </c:strCache>
            </c:strRef>
          </c:tx>
          <c:spPr>
            <a:solidFill>
              <a:schemeClr val="accent6">
                <a:lumMod val="60000"/>
                <a:lumOff val="40000"/>
              </a:schemeClr>
            </a:solidFill>
            <a:ln>
              <a:noFill/>
            </a:ln>
            <a:effectLst/>
          </c:spPr>
          <c:invertIfNegative val="0"/>
          <c:cat>
            <c:strRef>
              <c:f>'Recommendation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'Recommendation 1'!$E$3:$E$5</c:f>
              <c:numCache>
                <c:formatCode>General</c:formatCode>
                <c:ptCount val="3"/>
                <c:pt idx="0">
                  <c:v>17</c:v>
                </c:pt>
                <c:pt idx="1">
                  <c:v>49</c:v>
                </c:pt>
                <c:pt idx="2">
                  <c:v>15</c:v>
                </c:pt>
              </c:numCache>
            </c:numRef>
          </c:val>
          <c:extLst>
            <c:ext xmlns:c16="http://schemas.microsoft.com/office/drawing/2014/chart" uri="{C3380CC4-5D6E-409C-BE32-E72D297353CC}">
              <c16:uniqueId val="{00000003-5E3B-4D16-ABA1-FFD50BC34A79}"/>
            </c:ext>
          </c:extLst>
        </c:ser>
        <c:ser>
          <c:idx val="4"/>
          <c:order val="4"/>
          <c:tx>
            <c:strRef>
              <c:f>'Recommendation 1'!$F$2</c:f>
              <c:strCache>
                <c:ptCount val="1"/>
                <c:pt idx="0">
                  <c:v>Always</c:v>
                </c:pt>
              </c:strCache>
            </c:strRef>
          </c:tx>
          <c:spPr>
            <a:solidFill>
              <a:schemeClr val="accent6">
                <a:lumMod val="75000"/>
              </a:schemeClr>
            </a:solidFill>
            <a:ln>
              <a:noFill/>
            </a:ln>
            <a:effectLst/>
          </c:spPr>
          <c:invertIfNegative val="0"/>
          <c:cat>
            <c:strRef>
              <c:f>'Recommendation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'Recommendation 1'!$F$3:$F$5</c:f>
              <c:numCache>
                <c:formatCode>General</c:formatCode>
                <c:ptCount val="3"/>
                <c:pt idx="0">
                  <c:v>107</c:v>
                </c:pt>
                <c:pt idx="1">
                  <c:v>64</c:v>
                </c:pt>
                <c:pt idx="2">
                  <c:v>77</c:v>
                </c:pt>
              </c:numCache>
            </c:numRef>
          </c:val>
          <c:extLst>
            <c:ext xmlns:c16="http://schemas.microsoft.com/office/drawing/2014/chart" uri="{C3380CC4-5D6E-409C-BE32-E72D297353CC}">
              <c16:uniqueId val="{00000004-5E3B-4D16-ABA1-FFD50BC34A79}"/>
            </c:ext>
          </c:extLst>
        </c:ser>
        <c:ser>
          <c:idx val="5"/>
          <c:order val="5"/>
          <c:tx>
            <c:strRef>
              <c:f>'Recommendation 1'!$G$2</c:f>
              <c:strCache>
                <c:ptCount val="1"/>
                <c:pt idx="0">
                  <c:v>Unsure</c:v>
                </c:pt>
              </c:strCache>
            </c:strRef>
          </c:tx>
          <c:spPr>
            <a:solidFill>
              <a:schemeClr val="accent5">
                <a:lumMod val="50000"/>
              </a:schemeClr>
            </a:solidFill>
            <a:ln>
              <a:noFill/>
            </a:ln>
            <a:effectLst/>
          </c:spPr>
          <c:invertIfNegative val="0"/>
          <c:cat>
            <c:strRef>
              <c:f>'Recommendation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'Recommendation 1'!$G$3:$G$5</c:f>
              <c:numCache>
                <c:formatCode>General</c:formatCode>
                <c:ptCount val="3"/>
                <c:pt idx="0">
                  <c:v>0</c:v>
                </c:pt>
                <c:pt idx="1">
                  <c:v>0</c:v>
                </c:pt>
                <c:pt idx="2">
                  <c:v>1</c:v>
                </c:pt>
              </c:numCache>
            </c:numRef>
          </c:val>
          <c:extLst>
            <c:ext xmlns:c16="http://schemas.microsoft.com/office/drawing/2014/chart" uri="{C3380CC4-5D6E-409C-BE32-E72D297353CC}">
              <c16:uniqueId val="{00000005-5E3B-4D16-ABA1-FFD50BC34A79}"/>
            </c:ext>
          </c:extLst>
        </c:ser>
        <c:dLbls>
          <c:showLegendKey val="0"/>
          <c:showVal val="0"/>
          <c:showCatName val="0"/>
          <c:showSerName val="0"/>
          <c:showPercent val="0"/>
          <c:showBubbleSize val="0"/>
        </c:dLbls>
        <c:gapWidth val="150"/>
        <c:overlap val="100"/>
        <c:axId val="1062640671"/>
        <c:axId val="1062654111"/>
      </c:barChart>
      <c:catAx>
        <c:axId val="10626406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62654111"/>
        <c:crosses val="autoZero"/>
        <c:auto val="1"/>
        <c:lblAlgn val="ctr"/>
        <c:lblOffset val="100"/>
        <c:noMultiLvlLbl val="0"/>
      </c:catAx>
      <c:valAx>
        <c:axId val="106265411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2640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'Recommendation 1'!$B$9</c:f>
              <c:strCache>
                <c:ptCount val="1"/>
                <c:pt idx="0">
                  <c:v>Never</c:v>
                </c:pt>
              </c:strCache>
            </c:strRef>
          </c:tx>
          <c:spPr>
            <a:solidFill>
              <a:srgbClr val="C00000"/>
            </a:solidFill>
            <a:ln>
              <a:noFill/>
            </a:ln>
            <a:effectLst/>
          </c:spPr>
          <c:invertIfNegative val="0"/>
          <c:cat>
            <c:strRef>
              <c:f>'Recommendation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'Recommendation 1'!$B$10:$B$15</c:f>
              <c:numCache>
                <c:formatCode>General</c:formatCode>
                <c:ptCount val="6"/>
                <c:pt idx="0">
                  <c:v>0</c:v>
                </c:pt>
                <c:pt idx="1">
                  <c:v>0</c:v>
                </c:pt>
                <c:pt idx="2">
                  <c:v>0</c:v>
                </c:pt>
                <c:pt idx="3">
                  <c:v>8</c:v>
                </c:pt>
                <c:pt idx="4">
                  <c:v>0</c:v>
                </c:pt>
                <c:pt idx="5">
                  <c:v>0</c:v>
                </c:pt>
              </c:numCache>
            </c:numRef>
          </c:val>
          <c:extLst>
            <c:ext xmlns:c16="http://schemas.microsoft.com/office/drawing/2014/chart" uri="{C3380CC4-5D6E-409C-BE32-E72D297353CC}">
              <c16:uniqueId val="{00000000-24E1-45A6-BE2B-FD52B5BA17C6}"/>
            </c:ext>
          </c:extLst>
        </c:ser>
        <c:ser>
          <c:idx val="1"/>
          <c:order val="1"/>
          <c:tx>
            <c:strRef>
              <c:f>'Recommendation 1'!$C$9</c:f>
              <c:strCache>
                <c:ptCount val="1"/>
                <c:pt idx="0">
                  <c:v>Rarely</c:v>
                </c:pt>
              </c:strCache>
            </c:strRef>
          </c:tx>
          <c:spPr>
            <a:solidFill>
              <a:schemeClr val="accent2"/>
            </a:solidFill>
            <a:ln>
              <a:noFill/>
            </a:ln>
            <a:effectLst/>
          </c:spPr>
          <c:invertIfNegative val="0"/>
          <c:cat>
            <c:strRef>
              <c:f>'Recommendation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'Recommendation 1'!$C$10:$C$15</c:f>
              <c:numCache>
                <c:formatCode>General</c:formatCode>
                <c:ptCount val="6"/>
                <c:pt idx="0">
                  <c:v>0</c:v>
                </c:pt>
                <c:pt idx="1">
                  <c:v>3</c:v>
                </c:pt>
                <c:pt idx="2">
                  <c:v>6</c:v>
                </c:pt>
                <c:pt idx="3">
                  <c:v>8</c:v>
                </c:pt>
                <c:pt idx="4">
                  <c:v>3</c:v>
                </c:pt>
                <c:pt idx="5">
                  <c:v>6</c:v>
                </c:pt>
              </c:numCache>
            </c:numRef>
          </c:val>
          <c:extLst>
            <c:ext xmlns:c16="http://schemas.microsoft.com/office/drawing/2014/chart" uri="{C3380CC4-5D6E-409C-BE32-E72D297353CC}">
              <c16:uniqueId val="{00000001-24E1-45A6-BE2B-FD52B5BA17C6}"/>
            </c:ext>
          </c:extLst>
        </c:ser>
        <c:ser>
          <c:idx val="2"/>
          <c:order val="2"/>
          <c:tx>
            <c:strRef>
              <c:f>'Recommendation 1'!$D$9</c:f>
              <c:strCache>
                <c:ptCount val="1"/>
                <c:pt idx="0">
                  <c:v>Sometimes</c:v>
                </c:pt>
              </c:strCache>
            </c:strRef>
          </c:tx>
          <c:spPr>
            <a:solidFill>
              <a:srgbClr val="FFC000"/>
            </a:solidFill>
            <a:ln>
              <a:noFill/>
            </a:ln>
            <a:effectLst/>
          </c:spPr>
          <c:invertIfNegative val="0"/>
          <c:cat>
            <c:strRef>
              <c:f>'Recommendation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'Recommendation 1'!$D$10:$D$15</c:f>
              <c:numCache>
                <c:formatCode>General</c:formatCode>
                <c:ptCount val="6"/>
                <c:pt idx="0">
                  <c:v>15</c:v>
                </c:pt>
                <c:pt idx="1">
                  <c:v>12</c:v>
                </c:pt>
                <c:pt idx="2">
                  <c:v>8</c:v>
                </c:pt>
                <c:pt idx="3">
                  <c:v>38</c:v>
                </c:pt>
                <c:pt idx="4">
                  <c:v>14</c:v>
                </c:pt>
                <c:pt idx="5">
                  <c:v>5</c:v>
                </c:pt>
              </c:numCache>
            </c:numRef>
          </c:val>
          <c:extLst>
            <c:ext xmlns:c16="http://schemas.microsoft.com/office/drawing/2014/chart" uri="{C3380CC4-5D6E-409C-BE32-E72D297353CC}">
              <c16:uniqueId val="{00000002-24E1-45A6-BE2B-FD52B5BA17C6}"/>
            </c:ext>
          </c:extLst>
        </c:ser>
        <c:ser>
          <c:idx val="3"/>
          <c:order val="3"/>
          <c:tx>
            <c:strRef>
              <c:f>'Recommendation 1'!$E$9</c:f>
              <c:strCache>
                <c:ptCount val="1"/>
                <c:pt idx="0">
                  <c:v>Often</c:v>
                </c:pt>
              </c:strCache>
            </c:strRef>
          </c:tx>
          <c:spPr>
            <a:solidFill>
              <a:schemeClr val="accent6">
                <a:lumMod val="60000"/>
                <a:lumOff val="40000"/>
              </a:schemeClr>
            </a:solidFill>
            <a:ln>
              <a:noFill/>
            </a:ln>
            <a:effectLst/>
          </c:spPr>
          <c:invertIfNegative val="0"/>
          <c:cat>
            <c:strRef>
              <c:f>'Recommendation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'Recommendation 1'!$E$10:$E$15</c:f>
              <c:numCache>
                <c:formatCode>General</c:formatCode>
                <c:ptCount val="6"/>
                <c:pt idx="0">
                  <c:v>77</c:v>
                </c:pt>
                <c:pt idx="1">
                  <c:v>75</c:v>
                </c:pt>
                <c:pt idx="2">
                  <c:v>47</c:v>
                </c:pt>
                <c:pt idx="3">
                  <c:v>36</c:v>
                </c:pt>
                <c:pt idx="4">
                  <c:v>49</c:v>
                </c:pt>
                <c:pt idx="5">
                  <c:v>40</c:v>
                </c:pt>
              </c:numCache>
            </c:numRef>
          </c:val>
          <c:extLst>
            <c:ext xmlns:c16="http://schemas.microsoft.com/office/drawing/2014/chart" uri="{C3380CC4-5D6E-409C-BE32-E72D297353CC}">
              <c16:uniqueId val="{00000003-24E1-45A6-BE2B-FD52B5BA17C6}"/>
            </c:ext>
          </c:extLst>
        </c:ser>
        <c:ser>
          <c:idx val="4"/>
          <c:order val="4"/>
          <c:tx>
            <c:strRef>
              <c:f>'Recommendation 1'!$F$9</c:f>
              <c:strCache>
                <c:ptCount val="1"/>
                <c:pt idx="0">
                  <c:v>Always</c:v>
                </c:pt>
              </c:strCache>
            </c:strRef>
          </c:tx>
          <c:spPr>
            <a:solidFill>
              <a:schemeClr val="accent6">
                <a:lumMod val="75000"/>
              </a:schemeClr>
            </a:solidFill>
            <a:ln>
              <a:noFill/>
            </a:ln>
            <a:effectLst/>
          </c:spPr>
          <c:invertIfNegative val="0"/>
          <c:cat>
            <c:strRef>
              <c:f>'Recommendation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'Recommendation 1'!$F$10:$F$15</c:f>
              <c:numCache>
                <c:formatCode>General</c:formatCode>
                <c:ptCount val="6"/>
                <c:pt idx="0">
                  <c:v>35</c:v>
                </c:pt>
                <c:pt idx="1">
                  <c:v>38</c:v>
                </c:pt>
                <c:pt idx="2">
                  <c:v>67</c:v>
                </c:pt>
                <c:pt idx="3">
                  <c:v>37</c:v>
                </c:pt>
                <c:pt idx="4">
                  <c:v>62</c:v>
                </c:pt>
                <c:pt idx="5">
                  <c:v>77</c:v>
                </c:pt>
              </c:numCache>
            </c:numRef>
          </c:val>
          <c:extLst>
            <c:ext xmlns:c16="http://schemas.microsoft.com/office/drawing/2014/chart" uri="{C3380CC4-5D6E-409C-BE32-E72D297353CC}">
              <c16:uniqueId val="{00000004-24E1-45A6-BE2B-FD52B5BA17C6}"/>
            </c:ext>
          </c:extLst>
        </c:ser>
        <c:ser>
          <c:idx val="5"/>
          <c:order val="5"/>
          <c:tx>
            <c:strRef>
              <c:f>'Recommendation 1'!$G$9</c:f>
              <c:strCache>
                <c:ptCount val="1"/>
                <c:pt idx="0">
                  <c:v>Unsure</c:v>
                </c:pt>
              </c:strCache>
            </c:strRef>
          </c:tx>
          <c:spPr>
            <a:solidFill>
              <a:srgbClr val="002060"/>
            </a:solidFill>
            <a:ln>
              <a:noFill/>
            </a:ln>
            <a:effectLst/>
          </c:spPr>
          <c:invertIfNegative val="0"/>
          <c:cat>
            <c:strRef>
              <c:f>'Recommendation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'Recommendation 1'!$G$10:$G$15</c:f>
              <c:numCache>
                <c:formatCode>General</c:formatCode>
                <c:ptCount val="6"/>
                <c:pt idx="0">
                  <c:v>1</c:v>
                </c:pt>
                <c:pt idx="1">
                  <c:v>0</c:v>
                </c:pt>
                <c:pt idx="2">
                  <c:v>0</c:v>
                </c:pt>
                <c:pt idx="3">
                  <c:v>1</c:v>
                </c:pt>
                <c:pt idx="4">
                  <c:v>0</c:v>
                </c:pt>
                <c:pt idx="5">
                  <c:v>0</c:v>
                </c:pt>
              </c:numCache>
            </c:numRef>
          </c:val>
          <c:extLst>
            <c:ext xmlns:c16="http://schemas.microsoft.com/office/drawing/2014/chart" uri="{C3380CC4-5D6E-409C-BE32-E72D297353CC}">
              <c16:uniqueId val="{00000005-24E1-45A6-BE2B-FD52B5BA17C6}"/>
            </c:ext>
          </c:extLst>
        </c:ser>
        <c:dLbls>
          <c:showLegendKey val="0"/>
          <c:showVal val="0"/>
          <c:showCatName val="0"/>
          <c:showSerName val="0"/>
          <c:showPercent val="0"/>
          <c:showBubbleSize val="0"/>
        </c:dLbls>
        <c:gapWidth val="150"/>
        <c:overlap val="100"/>
        <c:axId val="937555119"/>
        <c:axId val="937557519"/>
      </c:barChart>
      <c:catAx>
        <c:axId val="9375551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37557519"/>
        <c:crosses val="autoZero"/>
        <c:auto val="1"/>
        <c:lblAlgn val="ctr"/>
        <c:lblOffset val="100"/>
        <c:noMultiLvlLbl val="0"/>
      </c:catAx>
      <c:valAx>
        <c:axId val="93755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7555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'Recommendation 1'!$B$18</c:f>
              <c:strCache>
                <c:ptCount val="1"/>
                <c:pt idx="0">
                  <c:v>Never</c:v>
                </c:pt>
              </c:strCache>
            </c:strRef>
          </c:tx>
          <c:spPr>
            <a:solidFill>
              <a:srgbClr val="C00000"/>
            </a:solidFill>
            <a:ln>
              <a:noFill/>
            </a:ln>
            <a:effectLst/>
          </c:spPr>
          <c:invertIfNegative val="0"/>
          <c:cat>
            <c:strRef>
              <c:f>'Recommendation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'Recommendation 1'!$B$19:$B$24</c:f>
              <c:numCache>
                <c:formatCode>General</c:formatCode>
                <c:ptCount val="6"/>
                <c:pt idx="0">
                  <c:v>0</c:v>
                </c:pt>
                <c:pt idx="1">
                  <c:v>1</c:v>
                </c:pt>
                <c:pt idx="2">
                  <c:v>25</c:v>
                </c:pt>
                <c:pt idx="3">
                  <c:v>1</c:v>
                </c:pt>
                <c:pt idx="4">
                  <c:v>2</c:v>
                </c:pt>
                <c:pt idx="5">
                  <c:v>9</c:v>
                </c:pt>
              </c:numCache>
            </c:numRef>
          </c:val>
          <c:extLst>
            <c:ext xmlns:c16="http://schemas.microsoft.com/office/drawing/2014/chart" uri="{C3380CC4-5D6E-409C-BE32-E72D297353CC}">
              <c16:uniqueId val="{00000000-EE36-41D7-A32A-1EB88631AC30}"/>
            </c:ext>
          </c:extLst>
        </c:ser>
        <c:ser>
          <c:idx val="1"/>
          <c:order val="1"/>
          <c:tx>
            <c:strRef>
              <c:f>'Recommendation 1'!$C$18</c:f>
              <c:strCache>
                <c:ptCount val="1"/>
                <c:pt idx="0">
                  <c:v>Rarely</c:v>
                </c:pt>
              </c:strCache>
            </c:strRef>
          </c:tx>
          <c:spPr>
            <a:solidFill>
              <a:schemeClr val="accent2"/>
            </a:solidFill>
            <a:ln>
              <a:noFill/>
            </a:ln>
            <a:effectLst/>
          </c:spPr>
          <c:invertIfNegative val="0"/>
          <c:cat>
            <c:strRef>
              <c:f>'Recommendation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'Recommendation 1'!$C$19:$C$24</c:f>
              <c:numCache>
                <c:formatCode>General</c:formatCode>
                <c:ptCount val="6"/>
                <c:pt idx="0">
                  <c:v>4</c:v>
                </c:pt>
                <c:pt idx="1">
                  <c:v>5</c:v>
                </c:pt>
                <c:pt idx="2">
                  <c:v>19</c:v>
                </c:pt>
                <c:pt idx="3">
                  <c:v>1</c:v>
                </c:pt>
                <c:pt idx="4">
                  <c:v>0</c:v>
                </c:pt>
                <c:pt idx="5">
                  <c:v>16</c:v>
                </c:pt>
              </c:numCache>
            </c:numRef>
          </c:val>
          <c:extLst>
            <c:ext xmlns:c16="http://schemas.microsoft.com/office/drawing/2014/chart" uri="{C3380CC4-5D6E-409C-BE32-E72D297353CC}">
              <c16:uniqueId val="{00000001-EE36-41D7-A32A-1EB88631AC30}"/>
            </c:ext>
          </c:extLst>
        </c:ser>
        <c:ser>
          <c:idx val="2"/>
          <c:order val="2"/>
          <c:tx>
            <c:strRef>
              <c:f>'Recommendation 1'!$D$18</c:f>
              <c:strCache>
                <c:ptCount val="1"/>
                <c:pt idx="0">
                  <c:v>Sometimes</c:v>
                </c:pt>
              </c:strCache>
            </c:strRef>
          </c:tx>
          <c:spPr>
            <a:solidFill>
              <a:srgbClr val="FFC000"/>
            </a:solidFill>
            <a:ln>
              <a:noFill/>
            </a:ln>
            <a:effectLst/>
          </c:spPr>
          <c:invertIfNegative val="0"/>
          <c:cat>
            <c:strRef>
              <c:f>'Recommendation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'Recommendation 1'!$D$19:$D$24</c:f>
              <c:numCache>
                <c:formatCode>General</c:formatCode>
                <c:ptCount val="6"/>
                <c:pt idx="0">
                  <c:v>17</c:v>
                </c:pt>
                <c:pt idx="1">
                  <c:v>10</c:v>
                </c:pt>
                <c:pt idx="2">
                  <c:v>27</c:v>
                </c:pt>
                <c:pt idx="3">
                  <c:v>16</c:v>
                </c:pt>
                <c:pt idx="4">
                  <c:v>4</c:v>
                </c:pt>
                <c:pt idx="5">
                  <c:v>48</c:v>
                </c:pt>
              </c:numCache>
            </c:numRef>
          </c:val>
          <c:extLst>
            <c:ext xmlns:c16="http://schemas.microsoft.com/office/drawing/2014/chart" uri="{C3380CC4-5D6E-409C-BE32-E72D297353CC}">
              <c16:uniqueId val="{00000002-EE36-41D7-A32A-1EB88631AC30}"/>
            </c:ext>
          </c:extLst>
        </c:ser>
        <c:ser>
          <c:idx val="3"/>
          <c:order val="3"/>
          <c:tx>
            <c:strRef>
              <c:f>'Recommendation 1'!$E$18</c:f>
              <c:strCache>
                <c:ptCount val="1"/>
                <c:pt idx="0">
                  <c:v>Often</c:v>
                </c:pt>
              </c:strCache>
            </c:strRef>
          </c:tx>
          <c:spPr>
            <a:solidFill>
              <a:schemeClr val="accent6">
                <a:lumMod val="60000"/>
                <a:lumOff val="40000"/>
              </a:schemeClr>
            </a:solidFill>
            <a:ln>
              <a:noFill/>
            </a:ln>
            <a:effectLst/>
          </c:spPr>
          <c:invertIfNegative val="0"/>
          <c:cat>
            <c:strRef>
              <c:f>'Recommendation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'Recommendation 1'!$E$19:$E$24</c:f>
              <c:numCache>
                <c:formatCode>General</c:formatCode>
                <c:ptCount val="6"/>
                <c:pt idx="0">
                  <c:v>40</c:v>
                </c:pt>
                <c:pt idx="1">
                  <c:v>36</c:v>
                </c:pt>
                <c:pt idx="2">
                  <c:v>19</c:v>
                </c:pt>
                <c:pt idx="3">
                  <c:v>25</c:v>
                </c:pt>
                <c:pt idx="4">
                  <c:v>13</c:v>
                </c:pt>
                <c:pt idx="5">
                  <c:v>25</c:v>
                </c:pt>
              </c:numCache>
            </c:numRef>
          </c:val>
          <c:extLst>
            <c:ext xmlns:c16="http://schemas.microsoft.com/office/drawing/2014/chart" uri="{C3380CC4-5D6E-409C-BE32-E72D297353CC}">
              <c16:uniqueId val="{00000003-EE36-41D7-A32A-1EB88631AC30}"/>
            </c:ext>
          </c:extLst>
        </c:ser>
        <c:ser>
          <c:idx val="4"/>
          <c:order val="4"/>
          <c:tx>
            <c:strRef>
              <c:f>'Recommendation 1'!$F$18</c:f>
              <c:strCache>
                <c:ptCount val="1"/>
                <c:pt idx="0">
                  <c:v>Always</c:v>
                </c:pt>
              </c:strCache>
            </c:strRef>
          </c:tx>
          <c:spPr>
            <a:solidFill>
              <a:schemeClr val="accent6">
                <a:lumMod val="75000"/>
              </a:schemeClr>
            </a:solidFill>
            <a:ln>
              <a:noFill/>
            </a:ln>
            <a:effectLst/>
          </c:spPr>
          <c:invertIfNegative val="0"/>
          <c:cat>
            <c:strRef>
              <c:f>'Recommendation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'Recommendation 1'!$F$19:$F$24</c:f>
              <c:numCache>
                <c:formatCode>General</c:formatCode>
                <c:ptCount val="6"/>
                <c:pt idx="0">
                  <c:v>66</c:v>
                </c:pt>
                <c:pt idx="1">
                  <c:v>73</c:v>
                </c:pt>
                <c:pt idx="2">
                  <c:v>34</c:v>
                </c:pt>
                <c:pt idx="3">
                  <c:v>85</c:v>
                </c:pt>
                <c:pt idx="4">
                  <c:v>109</c:v>
                </c:pt>
                <c:pt idx="5">
                  <c:v>28</c:v>
                </c:pt>
              </c:numCache>
            </c:numRef>
          </c:val>
          <c:extLst>
            <c:ext xmlns:c16="http://schemas.microsoft.com/office/drawing/2014/chart" uri="{C3380CC4-5D6E-409C-BE32-E72D297353CC}">
              <c16:uniqueId val="{00000004-EE36-41D7-A32A-1EB88631AC30}"/>
            </c:ext>
          </c:extLst>
        </c:ser>
        <c:ser>
          <c:idx val="5"/>
          <c:order val="5"/>
          <c:tx>
            <c:strRef>
              <c:f>'Recommendation 1'!$G$18</c:f>
              <c:strCache>
                <c:ptCount val="1"/>
                <c:pt idx="0">
                  <c:v>Unsure</c:v>
                </c:pt>
              </c:strCache>
            </c:strRef>
          </c:tx>
          <c:spPr>
            <a:solidFill>
              <a:srgbClr val="002060"/>
            </a:solidFill>
            <a:ln>
              <a:noFill/>
            </a:ln>
            <a:effectLst/>
          </c:spPr>
          <c:invertIfNegative val="0"/>
          <c:cat>
            <c:strRef>
              <c:f>'Recommendation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'Recommendation 1'!$G$19:$G$24</c:f>
              <c:numCache>
                <c:formatCode>General</c:formatCode>
                <c:ptCount val="6"/>
                <c:pt idx="0">
                  <c:v>1</c:v>
                </c:pt>
                <c:pt idx="1">
                  <c:v>3</c:v>
                </c:pt>
                <c:pt idx="2">
                  <c:v>4</c:v>
                </c:pt>
                <c:pt idx="3">
                  <c:v>0</c:v>
                </c:pt>
                <c:pt idx="4">
                  <c:v>0</c:v>
                </c:pt>
                <c:pt idx="5">
                  <c:v>2</c:v>
                </c:pt>
              </c:numCache>
            </c:numRef>
          </c:val>
          <c:extLst>
            <c:ext xmlns:c16="http://schemas.microsoft.com/office/drawing/2014/chart" uri="{C3380CC4-5D6E-409C-BE32-E72D297353CC}">
              <c16:uniqueId val="{00000005-EE36-41D7-A32A-1EB88631AC30}"/>
            </c:ext>
          </c:extLst>
        </c:ser>
        <c:dLbls>
          <c:showLegendKey val="0"/>
          <c:showVal val="0"/>
          <c:showCatName val="0"/>
          <c:showSerName val="0"/>
          <c:showPercent val="0"/>
          <c:showBubbleSize val="0"/>
        </c:dLbls>
        <c:gapWidth val="150"/>
        <c:overlap val="100"/>
        <c:axId val="1115815695"/>
        <c:axId val="1115814735"/>
      </c:barChart>
      <c:catAx>
        <c:axId val="11158156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15814735"/>
        <c:crosses val="autoZero"/>
        <c:auto val="1"/>
        <c:lblAlgn val="ctr"/>
        <c:lblOffset val="100"/>
        <c:noMultiLvlLbl val="0"/>
      </c:catAx>
      <c:valAx>
        <c:axId val="11158147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815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86004-A5F3-4114-96C6-029B1F4B6A04}" type="doc">
      <dgm:prSet loTypeId="urn:microsoft.com/office/officeart/2005/8/layout/funnel1" loCatId="process" qsTypeId="urn:microsoft.com/office/officeart/2005/8/quickstyle/simple1" qsCatId="simple" csTypeId="urn:microsoft.com/office/officeart/2005/8/colors/accent3_2" csCatId="accent3" phldr="1"/>
      <dgm:spPr/>
      <dgm:t>
        <a:bodyPr/>
        <a:lstStyle/>
        <a:p>
          <a:endParaRPr lang="en-GB"/>
        </a:p>
      </dgm:t>
    </dgm:pt>
    <dgm:pt modelId="{F89C677E-00C4-4E78-BC96-225ADAB59B5A}">
      <dgm:prSet phldrT="[Text]"/>
      <dgm:spPr>
        <a:solidFill>
          <a:srgbClr val="FAB413"/>
        </a:solidFill>
      </dgm:spPr>
      <dgm:t>
        <a:bodyPr/>
        <a:lstStyle/>
        <a:p>
          <a:r>
            <a:rPr lang="en-GB">
              <a:solidFill>
                <a:schemeClr val="tx1"/>
              </a:solidFill>
              <a:latin typeface="Poppins" panose="00000500000000000000" pitchFamily="2" charset="0"/>
              <a:cs typeface="Poppins" panose="00000500000000000000" pitchFamily="2" charset="0"/>
            </a:rPr>
            <a:t>Independent reviews of policy and  practice</a:t>
          </a:r>
        </a:p>
      </dgm:t>
    </dgm:pt>
    <dgm:pt modelId="{ED583204-E558-4E68-BBFB-D8E066D1D640}" type="parTrans" cxnId="{D3326C23-4314-4CB3-A684-A4F7DA634EEC}">
      <dgm:prSet/>
      <dgm:spPr/>
      <dgm:t>
        <a:bodyPr/>
        <a:lstStyle/>
        <a:p>
          <a:endParaRPr lang="en-GB"/>
        </a:p>
      </dgm:t>
    </dgm:pt>
    <dgm:pt modelId="{9B1AEA97-67E7-4CA6-B707-FE7989047A2A}" type="sibTrans" cxnId="{D3326C23-4314-4CB3-A684-A4F7DA634EEC}">
      <dgm:prSet/>
      <dgm:spPr/>
      <dgm:t>
        <a:bodyPr/>
        <a:lstStyle/>
        <a:p>
          <a:endParaRPr lang="en-GB"/>
        </a:p>
      </dgm:t>
    </dgm:pt>
    <dgm:pt modelId="{3ED195E2-7489-4F03-8841-12D2D97103EE}">
      <dgm:prSet phldrT="[Text]"/>
      <dgm:spPr/>
      <dgm:t>
        <a:bodyPr/>
        <a:lstStyle/>
        <a:p>
          <a:endParaRPr lang="en-GB"/>
        </a:p>
      </dgm:t>
    </dgm:pt>
    <dgm:pt modelId="{D9BF03C0-F027-4010-8063-EBF5D2448B6C}" type="parTrans" cxnId="{123E360A-7D05-4734-BF7B-CD8D1DBC0C5E}">
      <dgm:prSet/>
      <dgm:spPr/>
      <dgm:t>
        <a:bodyPr/>
        <a:lstStyle/>
        <a:p>
          <a:endParaRPr lang="en-GB"/>
        </a:p>
      </dgm:t>
    </dgm:pt>
    <dgm:pt modelId="{C8AB73A7-7D8E-4293-9DA8-52CEEEA43328}" type="sibTrans" cxnId="{123E360A-7D05-4734-BF7B-CD8D1DBC0C5E}">
      <dgm:prSet/>
      <dgm:spPr/>
      <dgm:t>
        <a:bodyPr/>
        <a:lstStyle/>
        <a:p>
          <a:endParaRPr lang="en-GB"/>
        </a:p>
      </dgm:t>
    </dgm:pt>
    <dgm:pt modelId="{047F039E-A7AE-448D-99A6-E0203D364053}">
      <dgm:prSet phldrT="[Text]"/>
      <dgm:spPr/>
      <dgm:t>
        <a:bodyPr/>
        <a:lstStyle/>
        <a:p>
          <a:endParaRPr lang="en-GB"/>
        </a:p>
      </dgm:t>
    </dgm:pt>
    <dgm:pt modelId="{E67A76A2-999E-465D-A335-A5DD8DFFC950}" type="parTrans" cxnId="{26D4AFDC-8FEB-4DF8-AE47-8390E2C1F407}">
      <dgm:prSet/>
      <dgm:spPr/>
      <dgm:t>
        <a:bodyPr/>
        <a:lstStyle/>
        <a:p>
          <a:endParaRPr lang="en-GB"/>
        </a:p>
      </dgm:t>
    </dgm:pt>
    <dgm:pt modelId="{C68311B2-793A-49EE-A111-1E1D875A09B9}" type="sibTrans" cxnId="{26D4AFDC-8FEB-4DF8-AE47-8390E2C1F407}">
      <dgm:prSet/>
      <dgm:spPr/>
      <dgm:t>
        <a:bodyPr/>
        <a:lstStyle/>
        <a:p>
          <a:endParaRPr lang="en-GB"/>
        </a:p>
      </dgm:t>
    </dgm:pt>
    <dgm:pt modelId="{D73218BC-FEF8-486C-B5E6-2CC01A26433F}">
      <dgm:prSet phldrT="[Text]"/>
      <dgm:spPr/>
      <dgm:t>
        <a:bodyPr/>
        <a:lstStyle/>
        <a:p>
          <a:endParaRPr lang="en-GB"/>
        </a:p>
      </dgm:t>
    </dgm:pt>
    <dgm:pt modelId="{EE7FF8FE-28C5-499B-A1D8-46779414AD1E}" type="parTrans" cxnId="{EF2A9693-BB18-40C3-9EB2-43E98F87E9ED}">
      <dgm:prSet/>
      <dgm:spPr/>
      <dgm:t>
        <a:bodyPr/>
        <a:lstStyle/>
        <a:p>
          <a:endParaRPr lang="en-GB"/>
        </a:p>
      </dgm:t>
    </dgm:pt>
    <dgm:pt modelId="{6EE995C2-0D8E-460E-9F4A-AC0A1A127220}" type="sibTrans" cxnId="{EF2A9693-BB18-40C3-9EB2-43E98F87E9ED}">
      <dgm:prSet/>
      <dgm:spPr/>
      <dgm:t>
        <a:bodyPr/>
        <a:lstStyle/>
        <a:p>
          <a:endParaRPr lang="en-GB"/>
        </a:p>
      </dgm:t>
    </dgm:pt>
    <dgm:pt modelId="{CB6B968A-3222-4E73-B8A3-E496A0F19F34}">
      <dgm:prSet phldrT="[Text]"/>
      <dgm:spPr/>
      <dgm:t>
        <a:bodyPr/>
        <a:lstStyle/>
        <a:p>
          <a:r>
            <a:rPr lang="en-GB">
              <a:solidFill>
                <a:schemeClr val="tx1"/>
              </a:solidFill>
              <a:latin typeface="Poppins" panose="00000500000000000000" pitchFamily="2" charset="0"/>
              <a:cs typeface="Poppins" panose="00000500000000000000" pitchFamily="2" charset="0"/>
            </a:rPr>
            <a:t>Survey of 10,000 teenage children and 9500 teachers</a:t>
          </a:r>
        </a:p>
      </dgm:t>
    </dgm:pt>
    <dgm:pt modelId="{9B04CF14-6153-458A-8476-130BC935C35A}" type="parTrans" cxnId="{483D2401-E7A1-4517-98E0-BCFC4205FC5B}">
      <dgm:prSet/>
      <dgm:spPr/>
      <dgm:t>
        <a:bodyPr/>
        <a:lstStyle/>
        <a:p>
          <a:endParaRPr lang="en-GB"/>
        </a:p>
      </dgm:t>
    </dgm:pt>
    <dgm:pt modelId="{B8E3ED14-F088-4719-A10E-DD8DEA38EC1D}" type="sibTrans" cxnId="{483D2401-E7A1-4517-98E0-BCFC4205FC5B}">
      <dgm:prSet/>
      <dgm:spPr/>
      <dgm:t>
        <a:bodyPr/>
        <a:lstStyle/>
        <a:p>
          <a:endParaRPr lang="en-GB"/>
        </a:p>
      </dgm:t>
    </dgm:pt>
    <dgm:pt modelId="{F3B0C4C5-5438-45B0-BA00-4771C532D4B8}">
      <dgm:prSet phldrT="[Text]"/>
      <dgm:spPr>
        <a:solidFill>
          <a:schemeClr val="accent2"/>
        </a:solidFill>
      </dgm:spPr>
      <dgm:t>
        <a:bodyPr/>
        <a:lstStyle/>
        <a:p>
          <a:pPr rtl="0"/>
          <a:r>
            <a:rPr lang="en-GB">
              <a:solidFill>
                <a:schemeClr val="tx1"/>
              </a:solidFill>
              <a:latin typeface="Poppins" panose="00000500000000000000" pitchFamily="2" charset="0"/>
              <a:cs typeface="Poppins" panose="00000500000000000000" pitchFamily="2" charset="0"/>
            </a:rPr>
            <a:t>YEF intervention evaluations</a:t>
          </a:r>
        </a:p>
      </dgm:t>
    </dgm:pt>
    <dgm:pt modelId="{DEF4530B-CAB5-4B65-896A-25EC49DCED8F}" type="parTrans" cxnId="{7E1B767E-2AF7-4E1E-BDAF-4A910336F190}">
      <dgm:prSet/>
      <dgm:spPr/>
      <dgm:t>
        <a:bodyPr/>
        <a:lstStyle/>
        <a:p>
          <a:endParaRPr lang="en-GB"/>
        </a:p>
      </dgm:t>
    </dgm:pt>
    <dgm:pt modelId="{52625591-089A-439B-9348-138C9E64F0F9}" type="sibTrans" cxnId="{7E1B767E-2AF7-4E1E-BDAF-4A910336F190}">
      <dgm:prSet/>
      <dgm:spPr/>
      <dgm:t>
        <a:bodyPr/>
        <a:lstStyle/>
        <a:p>
          <a:endParaRPr lang="en-GB"/>
        </a:p>
      </dgm:t>
    </dgm:pt>
    <dgm:pt modelId="{5A9E01B0-61F2-4991-A784-D9D42E88EC85}" type="pres">
      <dgm:prSet presAssocID="{3B386004-A5F3-4114-96C6-029B1F4B6A04}" presName="Name0" presStyleCnt="0">
        <dgm:presLayoutVars>
          <dgm:chMax val="4"/>
          <dgm:resizeHandles val="exact"/>
        </dgm:presLayoutVars>
      </dgm:prSet>
      <dgm:spPr/>
    </dgm:pt>
    <dgm:pt modelId="{27095D8E-A07D-43F8-B172-03E3B9D788B1}" type="pres">
      <dgm:prSet presAssocID="{3B386004-A5F3-4114-96C6-029B1F4B6A04}" presName="ellipse" presStyleLbl="trBgShp" presStyleIdx="0" presStyleCnt="1" custScaleX="64081" custScaleY="65814"/>
      <dgm:spPr/>
    </dgm:pt>
    <dgm:pt modelId="{260312AF-22DC-45EE-B28E-2FEF2FF8F814}" type="pres">
      <dgm:prSet presAssocID="{3B386004-A5F3-4114-96C6-029B1F4B6A04}" presName="arrow1" presStyleLbl="fgShp" presStyleIdx="0" presStyleCnt="1" custLinFactY="-14923" custLinFactNeighborY="-100000"/>
      <dgm:spPr>
        <a:noFill/>
        <a:ln>
          <a:noFill/>
        </a:ln>
      </dgm:spPr>
    </dgm:pt>
    <dgm:pt modelId="{CD0E99A2-518A-472F-BEF6-08F0D77B75C6}" type="pres">
      <dgm:prSet presAssocID="{3B386004-A5F3-4114-96C6-029B1F4B6A04}" presName="rectangle" presStyleLbl="revTx" presStyleIdx="0" presStyleCnt="1">
        <dgm:presLayoutVars>
          <dgm:bulletEnabled val="1"/>
        </dgm:presLayoutVars>
      </dgm:prSet>
      <dgm:spPr/>
    </dgm:pt>
    <dgm:pt modelId="{2D2211A0-873E-4122-B996-4B9CA3292933}" type="pres">
      <dgm:prSet presAssocID="{F3B0C4C5-5438-45B0-BA00-4771C532D4B8}" presName="item1" presStyleLbl="node1" presStyleIdx="0" presStyleCnt="3">
        <dgm:presLayoutVars>
          <dgm:bulletEnabled val="1"/>
        </dgm:presLayoutVars>
      </dgm:prSet>
      <dgm:spPr/>
    </dgm:pt>
    <dgm:pt modelId="{97F78CF3-7992-47CA-8957-0983FCEA28C6}" type="pres">
      <dgm:prSet presAssocID="{CB6B968A-3222-4E73-B8A3-E496A0F19F34}" presName="item2" presStyleLbl="node1" presStyleIdx="1" presStyleCnt="3" custLinFactNeighborX="2434" custLinFactNeighborY="13218">
        <dgm:presLayoutVars>
          <dgm:bulletEnabled val="1"/>
        </dgm:presLayoutVars>
      </dgm:prSet>
      <dgm:spPr/>
    </dgm:pt>
    <dgm:pt modelId="{6A7C911B-395C-47E1-8ED4-AA980AD909CB}" type="pres">
      <dgm:prSet presAssocID="{3ED195E2-7489-4F03-8841-12D2D97103EE}" presName="item3" presStyleLbl="node1" presStyleIdx="2" presStyleCnt="3" custLinFactNeighborX="-1004" custLinFactNeighborY="16529">
        <dgm:presLayoutVars>
          <dgm:bulletEnabled val="1"/>
        </dgm:presLayoutVars>
      </dgm:prSet>
      <dgm:spPr/>
    </dgm:pt>
    <dgm:pt modelId="{2A888009-820A-4826-9438-ABB590F80A0D}" type="pres">
      <dgm:prSet presAssocID="{3B386004-A5F3-4114-96C6-029B1F4B6A04}" presName="funnel" presStyleLbl="trAlignAcc1" presStyleIdx="0" presStyleCnt="1" custScaleX="81362" custScaleY="80898" custLinFactNeighborX="1859" custLinFactNeighborY="-2893"/>
      <dgm:spPr/>
    </dgm:pt>
  </dgm:ptLst>
  <dgm:cxnLst>
    <dgm:cxn modelId="{483D2401-E7A1-4517-98E0-BCFC4205FC5B}" srcId="{3B386004-A5F3-4114-96C6-029B1F4B6A04}" destId="{CB6B968A-3222-4E73-B8A3-E496A0F19F34}" srcOrd="2" destOrd="0" parTransId="{9B04CF14-6153-458A-8476-130BC935C35A}" sibTransId="{B8E3ED14-F088-4719-A10E-DD8DEA38EC1D}"/>
    <dgm:cxn modelId="{0AEA1803-E1B3-405B-9454-DEA3585D05E9}" type="presOf" srcId="{3ED195E2-7489-4F03-8841-12D2D97103EE}" destId="{CD0E99A2-518A-472F-BEF6-08F0D77B75C6}" srcOrd="0" destOrd="0" presId="urn:microsoft.com/office/officeart/2005/8/layout/funnel1"/>
    <dgm:cxn modelId="{123E360A-7D05-4734-BF7B-CD8D1DBC0C5E}" srcId="{3B386004-A5F3-4114-96C6-029B1F4B6A04}" destId="{3ED195E2-7489-4F03-8841-12D2D97103EE}" srcOrd="3" destOrd="0" parTransId="{D9BF03C0-F027-4010-8063-EBF5D2448B6C}" sibTransId="{C8AB73A7-7D8E-4293-9DA8-52CEEEA43328}"/>
    <dgm:cxn modelId="{D3326C23-4314-4CB3-A684-A4F7DA634EEC}" srcId="{3B386004-A5F3-4114-96C6-029B1F4B6A04}" destId="{F89C677E-00C4-4E78-BC96-225ADAB59B5A}" srcOrd="0" destOrd="0" parTransId="{ED583204-E558-4E68-BBFB-D8E066D1D640}" sibTransId="{9B1AEA97-67E7-4CA6-B707-FE7989047A2A}"/>
    <dgm:cxn modelId="{667D3232-3762-4E5F-A2E4-7CAE0EA3E58C}" type="presOf" srcId="{3B386004-A5F3-4114-96C6-029B1F4B6A04}" destId="{5A9E01B0-61F2-4991-A784-D9D42E88EC85}" srcOrd="0" destOrd="0" presId="urn:microsoft.com/office/officeart/2005/8/layout/funnel1"/>
    <dgm:cxn modelId="{1C6BE938-5182-418D-9716-135434D0CEDD}" type="presOf" srcId="{F89C677E-00C4-4E78-BC96-225ADAB59B5A}" destId="{6A7C911B-395C-47E1-8ED4-AA980AD909CB}" srcOrd="0" destOrd="0" presId="urn:microsoft.com/office/officeart/2005/8/layout/funnel1"/>
    <dgm:cxn modelId="{946AE56D-8665-46B5-9758-D8389B63076C}" type="presOf" srcId="{CB6B968A-3222-4E73-B8A3-E496A0F19F34}" destId="{2D2211A0-873E-4122-B996-4B9CA3292933}" srcOrd="0" destOrd="0" presId="urn:microsoft.com/office/officeart/2005/8/layout/funnel1"/>
    <dgm:cxn modelId="{7E1B767E-2AF7-4E1E-BDAF-4A910336F190}" srcId="{3B386004-A5F3-4114-96C6-029B1F4B6A04}" destId="{F3B0C4C5-5438-45B0-BA00-4771C532D4B8}" srcOrd="1" destOrd="0" parTransId="{DEF4530B-CAB5-4B65-896A-25EC49DCED8F}" sibTransId="{52625591-089A-439B-9348-138C9E64F0F9}"/>
    <dgm:cxn modelId="{EF2A9693-BB18-40C3-9EB2-43E98F87E9ED}" srcId="{3B386004-A5F3-4114-96C6-029B1F4B6A04}" destId="{D73218BC-FEF8-486C-B5E6-2CC01A26433F}" srcOrd="4" destOrd="0" parTransId="{EE7FF8FE-28C5-499B-A1D8-46779414AD1E}" sibTransId="{6EE995C2-0D8E-460E-9F4A-AC0A1A127220}"/>
    <dgm:cxn modelId="{30A02997-5942-45F3-B0F4-8564FA8D2995}" type="presOf" srcId="{F3B0C4C5-5438-45B0-BA00-4771C532D4B8}" destId="{97F78CF3-7992-47CA-8957-0983FCEA28C6}" srcOrd="0" destOrd="0" presId="urn:microsoft.com/office/officeart/2005/8/layout/funnel1"/>
    <dgm:cxn modelId="{26D4AFDC-8FEB-4DF8-AE47-8390E2C1F407}" srcId="{3B386004-A5F3-4114-96C6-029B1F4B6A04}" destId="{047F039E-A7AE-448D-99A6-E0203D364053}" srcOrd="5" destOrd="0" parTransId="{E67A76A2-999E-465D-A335-A5DD8DFFC950}" sibTransId="{C68311B2-793A-49EE-A111-1E1D875A09B9}"/>
    <dgm:cxn modelId="{245FC151-3C6D-475B-ADF0-EFEB0425F6BB}" type="presParOf" srcId="{5A9E01B0-61F2-4991-A784-D9D42E88EC85}" destId="{27095D8E-A07D-43F8-B172-03E3B9D788B1}" srcOrd="0" destOrd="0" presId="urn:microsoft.com/office/officeart/2005/8/layout/funnel1"/>
    <dgm:cxn modelId="{F53A867D-FC0D-4F5E-A94A-378287963861}" type="presParOf" srcId="{5A9E01B0-61F2-4991-A784-D9D42E88EC85}" destId="{260312AF-22DC-45EE-B28E-2FEF2FF8F814}" srcOrd="1" destOrd="0" presId="urn:microsoft.com/office/officeart/2005/8/layout/funnel1"/>
    <dgm:cxn modelId="{8AFD3E64-A1A5-4BB3-B0F6-84E5181A887D}" type="presParOf" srcId="{5A9E01B0-61F2-4991-A784-D9D42E88EC85}" destId="{CD0E99A2-518A-472F-BEF6-08F0D77B75C6}" srcOrd="2" destOrd="0" presId="urn:microsoft.com/office/officeart/2005/8/layout/funnel1"/>
    <dgm:cxn modelId="{8A13B794-BA6E-4BF6-B1A7-C9212553B6EB}" type="presParOf" srcId="{5A9E01B0-61F2-4991-A784-D9D42E88EC85}" destId="{2D2211A0-873E-4122-B996-4B9CA3292933}" srcOrd="3" destOrd="0" presId="urn:microsoft.com/office/officeart/2005/8/layout/funnel1"/>
    <dgm:cxn modelId="{3CAE9F7A-A7DD-4831-B6F9-E01AD6DE6872}" type="presParOf" srcId="{5A9E01B0-61F2-4991-A784-D9D42E88EC85}" destId="{97F78CF3-7992-47CA-8957-0983FCEA28C6}" srcOrd="4" destOrd="0" presId="urn:microsoft.com/office/officeart/2005/8/layout/funnel1"/>
    <dgm:cxn modelId="{94FFD6B6-84DD-4BE9-A3C1-43D3895E28EA}" type="presParOf" srcId="{5A9E01B0-61F2-4991-A784-D9D42E88EC85}" destId="{6A7C911B-395C-47E1-8ED4-AA980AD909CB}" srcOrd="5" destOrd="0" presId="urn:microsoft.com/office/officeart/2005/8/layout/funnel1"/>
    <dgm:cxn modelId="{90944169-016A-43A8-B157-709C78BA96F7}" type="presParOf" srcId="{5A9E01B0-61F2-4991-A784-D9D42E88EC85}" destId="{2A888009-820A-4826-9438-ABB590F80A0D}"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5D8E-A07D-43F8-B172-03E3B9D788B1}">
      <dsp:nvSpPr>
        <dsp:cNvPr id="0" name=""/>
        <dsp:cNvSpPr/>
      </dsp:nvSpPr>
      <dsp:spPr>
        <a:xfrm>
          <a:off x="2608991" y="403033"/>
          <a:ext cx="3471323" cy="1238147"/>
        </a:xfrm>
        <a:prstGeom prst="ellipse">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312AF-22DC-45EE-B28E-2FEF2FF8F814}">
      <dsp:nvSpPr>
        <dsp:cNvPr id="0" name=""/>
        <dsp:cNvSpPr/>
      </dsp:nvSpPr>
      <dsp:spPr>
        <a:xfrm>
          <a:off x="3828140" y="3915937"/>
          <a:ext cx="1049823" cy="671886"/>
        </a:xfrm>
        <a:prstGeom prst="down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D0E99A2-518A-472F-BEF6-08F0D77B75C6}">
      <dsp:nvSpPr>
        <dsp:cNvPr id="0" name=""/>
        <dsp:cNvSpPr/>
      </dsp:nvSpPr>
      <dsp:spPr>
        <a:xfrm>
          <a:off x="1833476" y="5225599"/>
          <a:ext cx="5039151" cy="1259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GB" sz="4400" kern="1200"/>
        </a:p>
      </dsp:txBody>
      <dsp:txXfrm>
        <a:off x="1833476" y="5225599"/>
        <a:ext cx="5039151" cy="1259787"/>
      </dsp:txXfrm>
    </dsp:sp>
    <dsp:sp modelId="{2D2211A0-873E-4122-B996-4B9CA3292933}">
      <dsp:nvSpPr>
        <dsp:cNvPr id="0" name=""/>
        <dsp:cNvSpPr/>
      </dsp:nvSpPr>
      <dsp:spPr>
        <a:xfrm>
          <a:off x="3605577" y="2108044"/>
          <a:ext cx="1889681" cy="188968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Poppins" panose="00000500000000000000" pitchFamily="2" charset="0"/>
              <a:cs typeface="Poppins" panose="00000500000000000000" pitchFamily="2" charset="0"/>
            </a:rPr>
            <a:t>Survey of 10,000 teenage children and 9500 teachers</a:t>
          </a:r>
        </a:p>
      </dsp:txBody>
      <dsp:txXfrm>
        <a:off x="3882314" y="2384781"/>
        <a:ext cx="1336207" cy="1336207"/>
      </dsp:txXfrm>
    </dsp:sp>
    <dsp:sp modelId="{97F78CF3-7992-47CA-8957-0983FCEA28C6}">
      <dsp:nvSpPr>
        <dsp:cNvPr id="0" name=""/>
        <dsp:cNvSpPr/>
      </dsp:nvSpPr>
      <dsp:spPr>
        <a:xfrm>
          <a:off x="2299400" y="940141"/>
          <a:ext cx="1889681" cy="1889681"/>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GB" sz="1400" kern="1200">
              <a:solidFill>
                <a:schemeClr val="tx1"/>
              </a:solidFill>
              <a:latin typeface="Poppins" panose="00000500000000000000" pitchFamily="2" charset="0"/>
              <a:cs typeface="Poppins" panose="00000500000000000000" pitchFamily="2" charset="0"/>
            </a:rPr>
            <a:t>YEF intervention evaluations</a:t>
          </a:r>
        </a:p>
      </dsp:txBody>
      <dsp:txXfrm>
        <a:off x="2576137" y="1216878"/>
        <a:ext cx="1336207" cy="1336207"/>
      </dsp:txXfrm>
    </dsp:sp>
    <dsp:sp modelId="{6A7C911B-395C-47E1-8ED4-AA980AD909CB}">
      <dsp:nvSpPr>
        <dsp:cNvPr id="0" name=""/>
        <dsp:cNvSpPr/>
      </dsp:nvSpPr>
      <dsp:spPr>
        <a:xfrm>
          <a:off x="4166107" y="545826"/>
          <a:ext cx="1889681" cy="1889681"/>
        </a:xfrm>
        <a:prstGeom prst="ellipse">
          <a:avLst/>
        </a:prstGeom>
        <a:solidFill>
          <a:srgbClr val="FAB4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Poppins" panose="00000500000000000000" pitchFamily="2" charset="0"/>
              <a:cs typeface="Poppins" panose="00000500000000000000" pitchFamily="2" charset="0"/>
            </a:rPr>
            <a:t>Independent reviews of policy and  practice</a:t>
          </a:r>
        </a:p>
      </dsp:txBody>
      <dsp:txXfrm>
        <a:off x="4442844" y="822563"/>
        <a:ext cx="1336207" cy="1336207"/>
      </dsp:txXfrm>
    </dsp:sp>
    <dsp:sp modelId="{2A888009-820A-4826-9438-ABB590F80A0D}">
      <dsp:nvSpPr>
        <dsp:cNvPr id="0" name=""/>
        <dsp:cNvSpPr/>
      </dsp:nvSpPr>
      <dsp:spPr>
        <a:xfrm>
          <a:off x="2070702" y="163644"/>
          <a:ext cx="4783279" cy="3804800"/>
        </a:xfrm>
        <a:prstGeom prst="funnel">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F0381EB-483E-460B-89D9-7C98F8B04D88}" type="datetimeFigureOut">
              <a:rPr lang="en-GB" smtClean="0"/>
              <a:t>24/10/2025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DCA75EC-D552-4F94-85D0-CEDC0F58D13A}" type="slidenum">
              <a:rPr lang="en-GB" smtClean="0"/>
              <a:t>‹#›</a:t>
            </a:fld>
            <a:endParaRPr lang="en-GB"/>
          </a:p>
        </p:txBody>
      </p:sp>
    </p:spTree>
    <p:extLst>
      <p:ext uri="{BB962C8B-B14F-4D97-AF65-F5344CB8AC3E}">
        <p14:creationId xmlns:p14="http://schemas.microsoft.com/office/powerpoint/2010/main" val="12286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42950"/>
            <a:ext cx="6462712" cy="3635375"/>
          </a:xfrm>
        </p:spPr>
      </p:sp>
      <p:sp>
        <p:nvSpPr>
          <p:cNvPr id="3" name="Notes Placeholder 2"/>
          <p:cNvSpPr>
            <a:spLocks noGrp="1"/>
          </p:cNvSpPr>
          <p:nvPr>
            <p:ph type="body" idx="1"/>
          </p:nvPr>
        </p:nvSpPr>
        <p:spPr/>
        <p:txBody>
          <a:bodyPr/>
          <a:lstStyle/>
          <a:p>
            <a:pPr>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688CF-4690-457A-A2EB-578655FE0D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67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p:cNvGrpSpPr/>
        <p:nvPr/>
      </p:nvGrpSpPr>
      <p:grpSpPr>
        <a:xfrm>
          <a:off x="0" y="0"/>
          <a:ext cx="0" cy="0"/>
          <a:chOff x="0" y="0"/>
          <a:chExt cx="0" cy="0"/>
        </a:xfrm>
      </p:grpSpPr>
      <p:sp>
        <p:nvSpPr>
          <p:cNvPr id="3188" name="Google Shape;3188;g239b3e2cb0b_0_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9" name="Google Shape;3189;g239b3e2cb0b_0_3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a:extLst>
            <a:ext uri="{FF2B5EF4-FFF2-40B4-BE49-F238E27FC236}">
              <a16:creationId xmlns:a16="http://schemas.microsoft.com/office/drawing/2014/main" id="{64E92D5A-821E-E084-6D8A-55F59EB12861}"/>
            </a:ext>
          </a:extLst>
        </p:cNvPr>
        <p:cNvGrpSpPr/>
        <p:nvPr/>
      </p:nvGrpSpPr>
      <p:grpSpPr>
        <a:xfrm>
          <a:off x="0" y="0"/>
          <a:ext cx="0" cy="0"/>
          <a:chOff x="0" y="0"/>
          <a:chExt cx="0" cy="0"/>
        </a:xfrm>
      </p:grpSpPr>
      <p:sp>
        <p:nvSpPr>
          <p:cNvPr id="3188" name="Google Shape;3188;g239b3e2cb0b_0_36:notes">
            <a:extLst>
              <a:ext uri="{FF2B5EF4-FFF2-40B4-BE49-F238E27FC236}">
                <a16:creationId xmlns:a16="http://schemas.microsoft.com/office/drawing/2014/main" id="{E4B856BA-E3D2-4B7B-4D64-7D5D714C6273}"/>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9" name="Google Shape;3189;g239b3e2cb0b_0_36:notes">
            <a:extLst>
              <a:ext uri="{FF2B5EF4-FFF2-40B4-BE49-F238E27FC236}">
                <a16:creationId xmlns:a16="http://schemas.microsoft.com/office/drawing/2014/main" id="{B2DAB48E-90AD-F84C-0C31-CB066E97A333}"/>
              </a:ext>
            </a:extLst>
          </p:cNvPr>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8964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Thank you for joining us. </a:t>
            </a:r>
          </a:p>
          <a:p>
            <a:pPr>
              <a:lnSpc>
                <a:spcPct val="115000"/>
              </a:lnSpc>
              <a:spcAft>
                <a:spcPts val="800"/>
              </a:spcAft>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We are going to be talking about how leaders of education settings such as schools, colleges and Alternative Provision can self-assess their violence prevention practice.</a:t>
            </a:r>
          </a:p>
          <a:p>
            <a:pPr>
              <a:lnSpc>
                <a:spcPct val="115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If you are here and you aren’t a leader of a setting, thank you for joining, we very much hope that this will be an interesting session and that you’ll be able to go away and share this with education leaders within your networks.</a:t>
            </a:r>
          </a:p>
          <a:p>
            <a:endParaRPr lang="en-GB"/>
          </a:p>
        </p:txBody>
      </p:sp>
      <p:sp>
        <p:nvSpPr>
          <p:cNvPr id="4" name="Slide Number Placeholder 3"/>
          <p:cNvSpPr>
            <a:spLocks noGrp="1"/>
          </p:cNvSpPr>
          <p:nvPr>
            <p:ph type="sldNum" sz="quarter" idx="5"/>
          </p:nvPr>
        </p:nvSpPr>
        <p:spPr/>
        <p:txBody>
          <a:bodyPr/>
          <a:lstStyle/>
          <a:p>
            <a:fld id="{43A10E24-1119-FD48-AF63-8962CFC31E6B}" type="slidenum">
              <a:rPr lang="en-GB" smtClean="0"/>
              <a:t>19</a:t>
            </a:fld>
            <a:endParaRPr lang="en-GB"/>
          </a:p>
        </p:txBody>
      </p:sp>
    </p:spTree>
    <p:extLst>
      <p:ext uri="{BB962C8B-B14F-4D97-AF65-F5344CB8AC3E}">
        <p14:creationId xmlns:p14="http://schemas.microsoft.com/office/powerpoint/2010/main" val="9651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sz="1800">
              <a:effectLst/>
              <a:latin typeface="Poppins" panose="00000500000000000000" pitchFamily="2" charset="0"/>
            </a:endParaRP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43A10E24-1119-FD48-AF63-8962CFC31E6B}" type="slidenum">
              <a:rPr lang="en-GB" smtClean="0"/>
              <a:t>22</a:t>
            </a:fld>
            <a:endParaRPr lang="en-GB"/>
          </a:p>
        </p:txBody>
      </p:sp>
    </p:spTree>
    <p:extLst>
      <p:ext uri="{BB962C8B-B14F-4D97-AF65-F5344CB8AC3E}">
        <p14:creationId xmlns:p14="http://schemas.microsoft.com/office/powerpoint/2010/main" val="48841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D6A07-7151-12F9-F912-8B8C23020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87C2B-E24D-C3E0-1761-494388C57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4AF0E-45F2-1799-FD44-72E6082BA5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3B9518-4577-1A92-953E-591DD8A977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21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D70004-EF15-45E4-80BD-782281D52795}" type="slidenum">
              <a:rPr lang="en-GB" smtClean="0"/>
              <a:t>31</a:t>
            </a:fld>
            <a:endParaRPr lang="en-GB"/>
          </a:p>
        </p:txBody>
      </p:sp>
    </p:spTree>
    <p:extLst>
      <p:ext uri="{BB962C8B-B14F-4D97-AF65-F5344CB8AC3E}">
        <p14:creationId xmlns:p14="http://schemas.microsoft.com/office/powerpoint/2010/main" val="361834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E6B2-C4DD-E32C-621D-441CBB268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F9570-0A39-E805-AC01-8600AB531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683CE-F917-1C44-98FC-AC7D62FBDD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4AD26E-199E-808C-72D9-8984E01F4D56}"/>
              </a:ext>
            </a:extLst>
          </p:cNvPr>
          <p:cNvSpPr>
            <a:spLocks noGrp="1"/>
          </p:cNvSpPr>
          <p:nvPr>
            <p:ph type="sldNum" sz="quarter" idx="5"/>
          </p:nvPr>
        </p:nvSpPr>
        <p:spPr/>
        <p:txBody>
          <a:bodyPr/>
          <a:lstStyle/>
          <a:p>
            <a:fld id="{2FD70004-EF15-45E4-80BD-782281D52795}" type="slidenum">
              <a:rPr lang="en-GB" smtClean="0"/>
              <a:t>32</a:t>
            </a:fld>
            <a:endParaRPr lang="en-GB"/>
          </a:p>
        </p:txBody>
      </p:sp>
    </p:spTree>
    <p:extLst>
      <p:ext uri="{BB962C8B-B14F-4D97-AF65-F5344CB8AC3E}">
        <p14:creationId xmlns:p14="http://schemas.microsoft.com/office/powerpoint/2010/main" val="2196286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22C2-D077-18F5-1103-1959460ED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77BBB-551C-8E1D-76D3-C4E8D33DE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DAF20-5E2D-8EA4-5699-FD804E919F26}"/>
              </a:ext>
            </a:extLst>
          </p:cNvPr>
          <p:cNvSpPr>
            <a:spLocks noGrp="1"/>
          </p:cNvSpPr>
          <p:nvPr>
            <p:ph type="body" idx="1"/>
          </p:nvPr>
        </p:nvSpPr>
        <p:spPr/>
        <p:txBody>
          <a:bodyPr/>
          <a:lstStyle/>
          <a:p>
            <a:pPr>
              <a:buNone/>
            </a:pPr>
            <a:r>
              <a:rPr lang="en-US"/>
              <a:t>Welcome and intro 5 mins</a:t>
            </a:r>
          </a:p>
          <a:p>
            <a:pPr>
              <a:buNone/>
            </a:pPr>
            <a:r>
              <a:rPr lang="en-US"/>
              <a:t>Introduction and context 5 mins</a:t>
            </a:r>
          </a:p>
          <a:p>
            <a:pPr>
              <a:buNone/>
            </a:pPr>
            <a:r>
              <a:rPr lang="en-US"/>
              <a:t>Guidance 5 </a:t>
            </a:r>
          </a:p>
          <a:p>
            <a:pPr>
              <a:buNone/>
            </a:pPr>
            <a:r>
              <a:rPr lang="en-US"/>
              <a:t>Demo 12 mins</a:t>
            </a:r>
          </a:p>
          <a:p>
            <a:r>
              <a:rPr lang="en-US"/>
              <a:t>Q&amp;A 5 mins</a:t>
            </a:r>
          </a:p>
          <a:p>
            <a:endParaRPr lang="en-GB"/>
          </a:p>
        </p:txBody>
      </p:sp>
      <p:sp>
        <p:nvSpPr>
          <p:cNvPr id="4" name="Slide Number Placeholder 3">
            <a:extLst>
              <a:ext uri="{FF2B5EF4-FFF2-40B4-BE49-F238E27FC236}">
                <a16:creationId xmlns:a16="http://schemas.microsoft.com/office/drawing/2014/main" id="{066C28F9-596B-5E9F-C5A9-5CE7883F6877}"/>
              </a:ext>
            </a:extLst>
          </p:cNvPr>
          <p:cNvSpPr>
            <a:spLocks noGrp="1"/>
          </p:cNvSpPr>
          <p:nvPr>
            <p:ph type="sldNum" sz="quarter" idx="5"/>
          </p:nvPr>
        </p:nvSpPr>
        <p:spPr/>
        <p:txBody>
          <a:bodyPr/>
          <a:lstStyle/>
          <a:p>
            <a:fld id="{43A10E24-1119-FD48-AF63-8962CFC31E6B}" type="slidenum">
              <a:rPr lang="en-GB" smtClean="0"/>
              <a:t>34</a:t>
            </a:fld>
            <a:endParaRPr lang="en-GB"/>
          </a:p>
        </p:txBody>
      </p:sp>
    </p:spTree>
    <p:extLst>
      <p:ext uri="{BB962C8B-B14F-4D97-AF65-F5344CB8AC3E}">
        <p14:creationId xmlns:p14="http://schemas.microsoft.com/office/powerpoint/2010/main" val="387188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https://educationmvp.co.uk/</a:t>
            </a:r>
          </a:p>
        </p:txBody>
      </p:sp>
      <p:sp>
        <p:nvSpPr>
          <p:cNvPr id="4" name="Slide Number Placeholder 3"/>
          <p:cNvSpPr>
            <a:spLocks noGrp="1"/>
          </p:cNvSpPr>
          <p:nvPr>
            <p:ph type="sldNum" sz="quarter" idx="5"/>
          </p:nvPr>
        </p:nvSpPr>
        <p:spPr/>
        <p:txBody>
          <a:bodyPr/>
          <a:lstStyle/>
          <a:p>
            <a:fld id="{FABDE51F-1ED8-41A1-AD8A-5C1DA4D9F68D}" type="slidenum">
              <a:rPr lang="en-GB" smtClean="0"/>
              <a:t>36</a:t>
            </a:fld>
            <a:endParaRPr lang="en-GB"/>
          </a:p>
        </p:txBody>
      </p:sp>
    </p:spTree>
    <p:extLst>
      <p:ext uri="{BB962C8B-B14F-4D97-AF65-F5344CB8AC3E}">
        <p14:creationId xmlns:p14="http://schemas.microsoft.com/office/powerpoint/2010/main" val="132147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Film Guidance - https://educationmvp.co.uk/wp-content/uploads/2025/09/MVP-Film-Guidance.pdf</a:t>
            </a:r>
          </a:p>
          <a:p>
            <a:endParaRPr lang="en-GB" dirty="0"/>
          </a:p>
          <a:p>
            <a:r>
              <a:rPr lang="en-GB" dirty="0"/>
              <a:t>Resource Roundups - https://educationmvp.co.uk/resources/resource-roundups/</a:t>
            </a:r>
          </a:p>
        </p:txBody>
      </p:sp>
      <p:sp>
        <p:nvSpPr>
          <p:cNvPr id="4" name="Slide Number Placeholder 3"/>
          <p:cNvSpPr>
            <a:spLocks noGrp="1"/>
          </p:cNvSpPr>
          <p:nvPr>
            <p:ph type="sldNum" sz="quarter" idx="5"/>
          </p:nvPr>
        </p:nvSpPr>
        <p:spPr/>
        <p:txBody>
          <a:bodyPr/>
          <a:lstStyle/>
          <a:p>
            <a:fld id="{FABDE51F-1ED8-41A1-AD8A-5C1DA4D9F68D}" type="slidenum">
              <a:rPr lang="en-GB" smtClean="0"/>
              <a:t>37</a:t>
            </a:fld>
            <a:endParaRPr lang="en-GB"/>
          </a:p>
        </p:txBody>
      </p:sp>
    </p:spTree>
    <p:extLst>
      <p:ext uri="{BB962C8B-B14F-4D97-AF65-F5344CB8AC3E}">
        <p14:creationId xmlns:p14="http://schemas.microsoft.com/office/powerpoint/2010/main" val="250883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13c2bc466c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13c2bc466cf_0_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4E72-DC0E-439C-953B-B37000938B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40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4E72-DC0E-439C-953B-B37000938B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87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4E72-DC0E-439C-953B-B37000938B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71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4E72-DC0E-439C-953B-B37000938B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06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just">
              <a:lnSpc>
                <a:spcPct val="107000"/>
              </a:lnSpc>
              <a:spcBef>
                <a:spcPts val="1200"/>
              </a:spcBef>
              <a:spcAft>
                <a:spcPts val="1200"/>
              </a:spcAf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4E72-DC0E-439C-953B-B37000938B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048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4E72-DC0E-439C-953B-B37000938B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07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3"/>
        <p:cNvGrpSpPr/>
        <p:nvPr/>
      </p:nvGrpSpPr>
      <p:grpSpPr>
        <a:xfrm>
          <a:off x="0" y="0"/>
          <a:ext cx="0" cy="0"/>
          <a:chOff x="0" y="0"/>
          <a:chExt cx="0" cy="0"/>
        </a:xfrm>
      </p:grpSpPr>
      <p:sp>
        <p:nvSpPr>
          <p:cNvPr id="5044" name="Google Shape;5044;g239b3e2cb0b_0_14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5" name="Google Shape;5045;g239b3e2cb0b_0_145: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159" y="1122363"/>
            <a:ext cx="10081683" cy="2387600"/>
          </a:xfrm>
        </p:spPr>
        <p:txBody>
          <a:bodyPr anchor="t"/>
          <a:lstStyle>
            <a:lvl1pPr algn="ctr">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1055159" y="3602038"/>
            <a:ext cx="10081683" cy="1655762"/>
          </a:xfrm>
        </p:spPr>
        <p:txBody>
          <a:bodyPr/>
          <a:lstStyle>
            <a:lvl1pPr marL="0" indent="0" algn="ctr">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372667345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997">
          <p15:clr>
            <a:srgbClr val="FBAE40"/>
          </p15:clr>
        </p15:guide>
        <p15:guide id="5" pos="105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363363-314E-601C-861D-537A23FF174A}"/>
              </a:ext>
            </a:extLst>
          </p:cNvPr>
          <p:cNvGrpSpPr/>
          <p:nvPr userDrawn="1"/>
        </p:nvGrpSpPr>
        <p:grpSpPr>
          <a:xfrm>
            <a:off x="0" y="0"/>
            <a:ext cx="12191999" cy="6858000"/>
            <a:chOff x="410135" y="353825"/>
            <a:chExt cx="11371729" cy="6396598"/>
          </a:xfrm>
        </p:grpSpPr>
        <p:pic>
          <p:nvPicPr>
            <p:cNvPr id="1026" name="Picture 2" descr="A diagram of a work flow&#10;&#10;Description automatically generated">
              <a:extLst>
                <a:ext uri="{FF2B5EF4-FFF2-40B4-BE49-F238E27FC236}">
                  <a16:creationId xmlns:a16="http://schemas.microsoft.com/office/drawing/2014/main" id="{688CA7B8-0C25-51D6-A984-7F710C00B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135" y="353825"/>
              <a:ext cx="11371729" cy="63965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C5F2D0C-2DD4-1E54-2799-92DE7C294BB4}"/>
                </a:ext>
              </a:extLst>
            </p:cNvPr>
            <p:cNvSpPr/>
            <p:nvPr userDrawn="1"/>
          </p:nvSpPr>
          <p:spPr>
            <a:xfrm>
              <a:off x="618565" y="353825"/>
              <a:ext cx="1761564" cy="856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colorful curved lines on a black background&#10;&#10;AI-generated content may be incorrect.">
            <a:extLst>
              <a:ext uri="{FF2B5EF4-FFF2-40B4-BE49-F238E27FC236}">
                <a16:creationId xmlns:a16="http://schemas.microsoft.com/office/drawing/2014/main" id="{71F560EA-1130-342F-2C26-23734A47A938}"/>
              </a:ext>
            </a:extLst>
          </p:cNvPr>
          <p:cNvPicPr>
            <a:picLocks noChangeAspect="1"/>
          </p:cNvPicPr>
          <p:nvPr userDrawn="1"/>
        </p:nvPicPr>
        <p:blipFill>
          <a:blip r:embed="rId3"/>
          <a:stretch>
            <a:fillRect/>
          </a:stretch>
        </p:blipFill>
        <p:spPr>
          <a:xfrm>
            <a:off x="371475" y="248654"/>
            <a:ext cx="827105" cy="403860"/>
          </a:xfrm>
          <a:prstGeom prst="rect">
            <a:avLst/>
          </a:prstGeom>
        </p:spPr>
      </p:pic>
      <p:sp>
        <p:nvSpPr>
          <p:cNvPr id="6" name="Text Placeholder 3">
            <a:extLst>
              <a:ext uri="{FF2B5EF4-FFF2-40B4-BE49-F238E27FC236}">
                <a16:creationId xmlns:a16="http://schemas.microsoft.com/office/drawing/2014/main" id="{655DCD9D-CB4F-5DDA-792C-4674761F6DC4}"/>
              </a:ext>
            </a:extLst>
          </p:cNvPr>
          <p:cNvSpPr>
            <a:spLocks noGrp="1"/>
          </p:cNvSpPr>
          <p:nvPr>
            <p:ph type="body" sz="half" idx="10" hasCustomPrompt="1"/>
          </p:nvPr>
        </p:nvSpPr>
        <p:spPr>
          <a:xfrm>
            <a:off x="1174397" y="346717"/>
            <a:ext cx="1161163" cy="305797"/>
          </a:xfrm>
        </p:spPr>
        <p:txBody>
          <a:bodyPr>
            <a:noAutofit/>
          </a:bodyPr>
          <a:lstStyle>
            <a:lvl1pPr marL="0" indent="0">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YEF Strategy</a:t>
            </a:r>
          </a:p>
        </p:txBody>
      </p:sp>
    </p:spTree>
    <p:extLst>
      <p:ext uri="{BB962C8B-B14F-4D97-AF65-F5344CB8AC3E}">
        <p14:creationId xmlns:p14="http://schemas.microsoft.com/office/powerpoint/2010/main" val="128939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21A3B4-8ED9-174F-6BBF-C6A1AB2A7DEE}"/>
              </a:ext>
            </a:extLst>
          </p:cNvPr>
          <p:cNvSpPr/>
          <p:nvPr userDrawn="1"/>
        </p:nvSpPr>
        <p:spPr>
          <a:xfrm>
            <a:off x="5790663" y="1"/>
            <a:ext cx="6401338" cy="6858000"/>
          </a:xfrm>
          <a:prstGeom prst="rect">
            <a:avLst/>
          </a:prstGeom>
          <a:solidFill>
            <a:srgbClr val="423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for a youth endown fund&#10;&#10;AI-generated content may be incorrect.">
            <a:extLst>
              <a:ext uri="{FF2B5EF4-FFF2-40B4-BE49-F238E27FC236}">
                <a16:creationId xmlns:a16="http://schemas.microsoft.com/office/drawing/2014/main" id="{27846757-DB63-71BA-2C4B-6049FBBB7D69}"/>
              </a:ext>
            </a:extLst>
          </p:cNvPr>
          <p:cNvPicPr>
            <a:picLocks noChangeAspect="1"/>
          </p:cNvPicPr>
          <p:nvPr userDrawn="1"/>
        </p:nvPicPr>
        <p:blipFill>
          <a:blip r:embed="rId2"/>
          <a:stretch>
            <a:fillRect/>
          </a:stretch>
        </p:blipFill>
        <p:spPr>
          <a:xfrm>
            <a:off x="10331829" y="6124091"/>
            <a:ext cx="1777383" cy="611641"/>
          </a:xfrm>
          <a:prstGeom prst="rect">
            <a:avLst/>
          </a:prstGeom>
        </p:spPr>
      </p:pic>
      <p:pic>
        <p:nvPicPr>
          <p:cNvPr id="8" name="Graphic 7">
            <a:extLst>
              <a:ext uri="{FF2B5EF4-FFF2-40B4-BE49-F238E27FC236}">
                <a16:creationId xmlns:a16="http://schemas.microsoft.com/office/drawing/2014/main" id="{93B989BA-C5FF-7ACA-1E82-56726E24FD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12770" y="1398189"/>
            <a:ext cx="3270343" cy="4546574"/>
          </a:xfrm>
          <a:prstGeom prst="rect">
            <a:avLst/>
          </a:prstGeom>
        </p:spPr>
      </p:pic>
      <p:sp>
        <p:nvSpPr>
          <p:cNvPr id="9" name="Text Placeholder 2">
            <a:extLst>
              <a:ext uri="{FF2B5EF4-FFF2-40B4-BE49-F238E27FC236}">
                <a16:creationId xmlns:a16="http://schemas.microsoft.com/office/drawing/2014/main" id="{9A170CF0-2061-2154-A887-C917D9D45580}"/>
              </a:ext>
            </a:extLst>
          </p:cNvPr>
          <p:cNvSpPr>
            <a:spLocks noGrp="1"/>
          </p:cNvSpPr>
          <p:nvPr>
            <p:ph type="body" idx="1"/>
          </p:nvPr>
        </p:nvSpPr>
        <p:spPr>
          <a:xfrm>
            <a:off x="6514453" y="1103028"/>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CC02B29E-5953-EF22-6156-68950218ED29}"/>
              </a:ext>
            </a:extLst>
          </p:cNvPr>
          <p:cNvSpPr>
            <a:spLocks noGrp="1"/>
          </p:cNvSpPr>
          <p:nvPr>
            <p:ph sz="half" idx="2"/>
          </p:nvPr>
        </p:nvSpPr>
        <p:spPr>
          <a:xfrm>
            <a:off x="6514453" y="1926940"/>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6F34CA4B-2B02-4F1F-FC66-4AC2A1CD51FE}"/>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27749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10B14-FF28-056A-0B13-2161285C44A7}"/>
              </a:ext>
            </a:extLst>
          </p:cNvPr>
          <p:cNvSpPr/>
          <p:nvPr userDrawn="1"/>
        </p:nvSpPr>
        <p:spPr>
          <a:xfrm>
            <a:off x="-376775" y="-109694"/>
            <a:ext cx="12866844" cy="7249771"/>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olorful curved lines on a black background&#10;&#10;AI-generated content may be incorrect.">
            <a:extLst>
              <a:ext uri="{FF2B5EF4-FFF2-40B4-BE49-F238E27FC236}">
                <a16:creationId xmlns:a16="http://schemas.microsoft.com/office/drawing/2014/main" id="{1FC977C3-4DDE-FF5F-D6F3-AE9C3CEA30EF}"/>
              </a:ext>
            </a:extLst>
          </p:cNvPr>
          <p:cNvPicPr>
            <a:picLocks noChangeAspect="1"/>
          </p:cNvPicPr>
          <p:nvPr userDrawn="1"/>
        </p:nvPicPr>
        <p:blipFill>
          <a:blip r:embed="rId2"/>
          <a:stretch>
            <a:fillRect/>
          </a:stretch>
        </p:blipFill>
        <p:spPr>
          <a:xfrm>
            <a:off x="371475" y="248654"/>
            <a:ext cx="827105" cy="403860"/>
          </a:xfrm>
          <a:prstGeom prst="rect">
            <a:avLst/>
          </a:prstGeom>
        </p:spPr>
      </p:pic>
      <p:sp>
        <p:nvSpPr>
          <p:cNvPr id="8" name="Oval 7">
            <a:extLst>
              <a:ext uri="{FF2B5EF4-FFF2-40B4-BE49-F238E27FC236}">
                <a16:creationId xmlns:a16="http://schemas.microsoft.com/office/drawing/2014/main" id="{16177400-A877-6CDF-54AE-8D278DF1E7B3}"/>
              </a:ext>
            </a:extLst>
          </p:cNvPr>
          <p:cNvSpPr/>
          <p:nvPr userDrawn="1"/>
        </p:nvSpPr>
        <p:spPr>
          <a:xfrm>
            <a:off x="5405177" y="368300"/>
            <a:ext cx="7162509" cy="7162509"/>
          </a:xfrm>
          <a:prstGeom prst="ellipse">
            <a:avLst/>
          </a:prstGeom>
          <a:blipFill dpi="0" rotWithShape="1">
            <a:blip r:embed="rId3"/>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35344014-5064-623B-5C16-F7D66B08DF4B}"/>
              </a:ext>
            </a:extLst>
          </p:cNvPr>
          <p:cNvSpPr>
            <a:spLocks noGrp="1"/>
          </p:cNvSpPr>
          <p:nvPr>
            <p:ph type="title"/>
          </p:nvPr>
        </p:nvSpPr>
        <p:spPr>
          <a:xfrm>
            <a:off x="371475" y="1215546"/>
            <a:ext cx="3932237" cy="1600200"/>
          </a:xfrm>
        </p:spPr>
        <p:txBody>
          <a:bodyPr anchor="b"/>
          <a:lstStyle>
            <a:lvl1pPr>
              <a:defRPr sz="3200"/>
            </a:lvl1pPr>
          </a:lstStyle>
          <a:p>
            <a:r>
              <a:rPr lang="en-GB"/>
              <a:t>Click to edit Master title style</a:t>
            </a:r>
          </a:p>
        </p:txBody>
      </p:sp>
      <p:sp>
        <p:nvSpPr>
          <p:cNvPr id="10" name="Text Placeholder 3">
            <a:extLst>
              <a:ext uri="{FF2B5EF4-FFF2-40B4-BE49-F238E27FC236}">
                <a16:creationId xmlns:a16="http://schemas.microsoft.com/office/drawing/2014/main" id="{A803D598-1AE8-667B-D829-0733E4485B5A}"/>
              </a:ext>
            </a:extLst>
          </p:cNvPr>
          <p:cNvSpPr>
            <a:spLocks noGrp="1"/>
          </p:cNvSpPr>
          <p:nvPr>
            <p:ph type="body" sz="half" idx="2"/>
          </p:nvPr>
        </p:nvSpPr>
        <p:spPr>
          <a:xfrm>
            <a:off x="371475" y="281574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Text Placeholder 3">
            <a:extLst>
              <a:ext uri="{FF2B5EF4-FFF2-40B4-BE49-F238E27FC236}">
                <a16:creationId xmlns:a16="http://schemas.microsoft.com/office/drawing/2014/main" id="{8F1A7FCA-ADB3-75BD-E601-BC25773ACFBA}"/>
              </a:ext>
            </a:extLst>
          </p:cNvPr>
          <p:cNvSpPr>
            <a:spLocks noGrp="1"/>
          </p:cNvSpPr>
          <p:nvPr>
            <p:ph type="body" sz="half" idx="10" hasCustomPrompt="1"/>
          </p:nvPr>
        </p:nvSpPr>
        <p:spPr>
          <a:xfrm>
            <a:off x="1174397" y="346717"/>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4290218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612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3" name="Picture 2" descr="A group of young women standing in front of a building&#10;&#10;AI-generated content may be incorrect.">
            <a:extLst>
              <a:ext uri="{FF2B5EF4-FFF2-40B4-BE49-F238E27FC236}">
                <a16:creationId xmlns:a16="http://schemas.microsoft.com/office/drawing/2014/main" id="{196ED475-662D-F90A-7F37-7F2A92758E79}"/>
              </a:ext>
            </a:extLst>
          </p:cNvPr>
          <p:cNvPicPr>
            <a:picLocks noChangeAspect="1"/>
          </p:cNvPicPr>
          <p:nvPr userDrawn="1"/>
        </p:nvPicPr>
        <p:blipFill>
          <a:blip r:embed="rId2"/>
          <a:stretch>
            <a:fillRect/>
          </a:stretch>
        </p:blipFill>
        <p:spPr>
          <a:xfrm>
            <a:off x="3724968" y="-109694"/>
            <a:ext cx="10512837" cy="7101951"/>
          </a:xfrm>
          <a:prstGeom prst="rect">
            <a:avLst/>
          </a:prstGeom>
          <a:ln>
            <a:noFill/>
          </a:ln>
        </p:spPr>
      </p:pic>
      <p:sp>
        <p:nvSpPr>
          <p:cNvPr id="4" name="Rectangle 3">
            <a:extLst>
              <a:ext uri="{FF2B5EF4-FFF2-40B4-BE49-F238E27FC236}">
                <a16:creationId xmlns:a16="http://schemas.microsoft.com/office/drawing/2014/main" id="{E874351E-C2DD-C022-9F6D-5FA51AF32D69}"/>
              </a:ext>
            </a:extLst>
          </p:cNvPr>
          <p:cNvSpPr/>
          <p:nvPr userDrawn="1"/>
        </p:nvSpPr>
        <p:spPr>
          <a:xfrm>
            <a:off x="-269199" y="-109694"/>
            <a:ext cx="6509288" cy="7101951"/>
          </a:xfrm>
          <a:prstGeom prst="rect">
            <a:avLst/>
          </a:prstGeom>
          <a:solidFill>
            <a:srgbClr val="403E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descr="A logo with text overlay&#10;&#10;AI-generated content may be incorrect.">
            <a:extLst>
              <a:ext uri="{FF2B5EF4-FFF2-40B4-BE49-F238E27FC236}">
                <a16:creationId xmlns:a16="http://schemas.microsoft.com/office/drawing/2014/main" id="{D07882F0-CFF0-427C-81A6-650864A69916}"/>
              </a:ext>
            </a:extLst>
          </p:cNvPr>
          <p:cNvPicPr>
            <a:picLocks noChangeAspect="1"/>
          </p:cNvPicPr>
          <p:nvPr userDrawn="1"/>
        </p:nvPicPr>
        <p:blipFill>
          <a:blip r:embed="rId3"/>
          <a:stretch>
            <a:fillRect/>
          </a:stretch>
        </p:blipFill>
        <p:spPr>
          <a:xfrm>
            <a:off x="199002" y="325581"/>
            <a:ext cx="3057765" cy="1105472"/>
          </a:xfrm>
          <a:prstGeom prst="rect">
            <a:avLst/>
          </a:prstGeom>
        </p:spPr>
      </p:pic>
      <p:sp>
        <p:nvSpPr>
          <p:cNvPr id="6" name="Title 1">
            <a:extLst>
              <a:ext uri="{FF2B5EF4-FFF2-40B4-BE49-F238E27FC236}">
                <a16:creationId xmlns:a16="http://schemas.microsoft.com/office/drawing/2014/main" id="{A3DC30E4-E48C-B974-2100-B6B3EF1AB904}"/>
              </a:ext>
            </a:extLst>
          </p:cNvPr>
          <p:cNvSpPr>
            <a:spLocks noGrp="1"/>
          </p:cNvSpPr>
          <p:nvPr>
            <p:ph type="title"/>
          </p:nvPr>
        </p:nvSpPr>
        <p:spPr>
          <a:xfrm>
            <a:off x="121157" y="2971800"/>
            <a:ext cx="5084856" cy="1501037"/>
          </a:xfrm>
        </p:spPr>
        <p:txBody>
          <a:bodyPr anchor="b">
            <a:noAutofit/>
          </a:bodyPr>
          <a:lstStyle>
            <a:lvl1pPr>
              <a:defRPr sz="4400">
                <a:solidFill>
                  <a:schemeClr val="bg1"/>
                </a:solidFill>
              </a:defRPr>
            </a:lvl1pPr>
          </a:lstStyle>
          <a:p>
            <a:r>
              <a:rPr lang="en-GB"/>
              <a:t>Click to edit Master title style</a:t>
            </a:r>
          </a:p>
        </p:txBody>
      </p:sp>
      <p:sp>
        <p:nvSpPr>
          <p:cNvPr id="7" name="Text Placeholder 2">
            <a:extLst>
              <a:ext uri="{FF2B5EF4-FFF2-40B4-BE49-F238E27FC236}">
                <a16:creationId xmlns:a16="http://schemas.microsoft.com/office/drawing/2014/main" id="{464C5B9F-9DD3-D59E-3E28-9F93BE0A7FF5}"/>
              </a:ext>
            </a:extLst>
          </p:cNvPr>
          <p:cNvSpPr>
            <a:spLocks noGrp="1"/>
          </p:cNvSpPr>
          <p:nvPr>
            <p:ph type="body" idx="1"/>
          </p:nvPr>
        </p:nvSpPr>
        <p:spPr>
          <a:xfrm>
            <a:off x="121157" y="4867077"/>
            <a:ext cx="5084856" cy="39939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53091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87"/>
        <p:cNvGrpSpPr/>
        <p:nvPr/>
      </p:nvGrpSpPr>
      <p:grpSpPr>
        <a:xfrm>
          <a:off x="0" y="0"/>
          <a:ext cx="0" cy="0"/>
          <a:chOff x="0" y="0"/>
          <a:chExt cx="0" cy="0"/>
        </a:xfrm>
      </p:grpSpPr>
      <p:sp>
        <p:nvSpPr>
          <p:cNvPr id="1088" name="Google Shape;1088;p25"/>
          <p:cNvSpPr txBox="1">
            <a:spLocks noGrp="1"/>
          </p:cNvSpPr>
          <p:nvPr>
            <p:ph type="title"/>
          </p:nvPr>
        </p:nvSpPr>
        <p:spPr>
          <a:xfrm>
            <a:off x="3125364" y="2069700"/>
            <a:ext cx="28384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89" name="Google Shape;1089;p25"/>
          <p:cNvSpPr txBox="1">
            <a:spLocks noGrp="1"/>
          </p:cNvSpPr>
          <p:nvPr>
            <p:ph type="subTitle" idx="1"/>
          </p:nvPr>
        </p:nvSpPr>
        <p:spPr>
          <a:xfrm>
            <a:off x="3125364" y="2351591"/>
            <a:ext cx="2838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0" name="Google Shape;1090;p25"/>
          <p:cNvSpPr txBox="1">
            <a:spLocks noGrp="1"/>
          </p:cNvSpPr>
          <p:nvPr>
            <p:ph type="title" idx="2"/>
          </p:nvPr>
        </p:nvSpPr>
        <p:spPr>
          <a:xfrm>
            <a:off x="7466872" y="2069700"/>
            <a:ext cx="28408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1" name="Google Shape;1091;p25"/>
          <p:cNvSpPr txBox="1">
            <a:spLocks noGrp="1"/>
          </p:cNvSpPr>
          <p:nvPr>
            <p:ph type="subTitle" idx="3"/>
          </p:nvPr>
        </p:nvSpPr>
        <p:spPr>
          <a:xfrm>
            <a:off x="7466872" y="2351591"/>
            <a:ext cx="28408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2" name="Google Shape;1092;p25"/>
          <p:cNvSpPr txBox="1">
            <a:spLocks noGrp="1"/>
          </p:cNvSpPr>
          <p:nvPr>
            <p:ph type="title" idx="4"/>
          </p:nvPr>
        </p:nvSpPr>
        <p:spPr>
          <a:xfrm>
            <a:off x="3125364" y="4103343"/>
            <a:ext cx="28340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3" name="Google Shape;1093;p25"/>
          <p:cNvSpPr txBox="1">
            <a:spLocks noGrp="1"/>
          </p:cNvSpPr>
          <p:nvPr>
            <p:ph type="subTitle" idx="5"/>
          </p:nvPr>
        </p:nvSpPr>
        <p:spPr>
          <a:xfrm>
            <a:off x="3125364" y="4385233"/>
            <a:ext cx="28384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4" name="Google Shape;1094;p25"/>
          <p:cNvSpPr txBox="1">
            <a:spLocks noGrp="1"/>
          </p:cNvSpPr>
          <p:nvPr>
            <p:ph type="title" idx="6"/>
          </p:nvPr>
        </p:nvSpPr>
        <p:spPr>
          <a:xfrm>
            <a:off x="7466872" y="4103343"/>
            <a:ext cx="28408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5" name="Google Shape;1095;p25"/>
          <p:cNvSpPr txBox="1">
            <a:spLocks noGrp="1"/>
          </p:cNvSpPr>
          <p:nvPr>
            <p:ph type="subTitle" idx="7"/>
          </p:nvPr>
        </p:nvSpPr>
        <p:spPr>
          <a:xfrm>
            <a:off x="7466872" y="4385235"/>
            <a:ext cx="28408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6" name="Google Shape;1096;p25"/>
          <p:cNvSpPr txBox="1">
            <a:spLocks noGrp="1"/>
          </p:cNvSpPr>
          <p:nvPr>
            <p:ph type="title" idx="8"/>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97" name="Google Shape;1097;p25"/>
          <p:cNvSpPr/>
          <p:nvPr/>
        </p:nvSpPr>
        <p:spPr>
          <a:xfrm>
            <a:off x="127868" y="273943"/>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8" name="Google Shape;1098;p25"/>
          <p:cNvSpPr/>
          <p:nvPr/>
        </p:nvSpPr>
        <p:spPr>
          <a:xfrm>
            <a:off x="8881301" y="157676"/>
            <a:ext cx="1255873" cy="445376"/>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9" name="Google Shape;1099;p25"/>
          <p:cNvSpPr/>
          <p:nvPr/>
        </p:nvSpPr>
        <p:spPr>
          <a:xfrm>
            <a:off x="1815000" y="-995163"/>
            <a:ext cx="4533256" cy="160765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00" name="Google Shape;1100;p25"/>
          <p:cNvSpPr/>
          <p:nvPr/>
        </p:nvSpPr>
        <p:spPr>
          <a:xfrm rot="5014254">
            <a:off x="9894624" y="543383"/>
            <a:ext cx="4533285" cy="1607661"/>
          </a:xfrm>
          <a:custGeom>
            <a:avLst/>
            <a:gdLst/>
            <a:ahLst/>
            <a:cxnLst/>
            <a:rect l="l" t="t" r="r" b="b"/>
            <a:pathLst>
              <a:path w="28480" h="10100" extrusionOk="0">
                <a:moveTo>
                  <a:pt x="10053" y="1"/>
                </a:moveTo>
                <a:lnTo>
                  <a:pt x="9869" y="12"/>
                </a:lnTo>
                <a:lnTo>
                  <a:pt x="9685" y="24"/>
                </a:lnTo>
                <a:lnTo>
                  <a:pt x="9501" y="35"/>
                </a:lnTo>
                <a:lnTo>
                  <a:pt x="9317" y="58"/>
                </a:lnTo>
                <a:lnTo>
                  <a:pt x="9145" y="93"/>
                </a:lnTo>
                <a:lnTo>
                  <a:pt x="8961" y="127"/>
                </a:lnTo>
                <a:lnTo>
                  <a:pt x="8788" y="185"/>
                </a:lnTo>
                <a:lnTo>
                  <a:pt x="8627" y="231"/>
                </a:lnTo>
                <a:lnTo>
                  <a:pt x="8454" y="300"/>
                </a:lnTo>
                <a:lnTo>
                  <a:pt x="8293" y="369"/>
                </a:lnTo>
                <a:lnTo>
                  <a:pt x="8144" y="438"/>
                </a:lnTo>
                <a:lnTo>
                  <a:pt x="7994" y="530"/>
                </a:lnTo>
                <a:lnTo>
                  <a:pt x="7845" y="622"/>
                </a:lnTo>
                <a:lnTo>
                  <a:pt x="7707" y="714"/>
                </a:lnTo>
                <a:lnTo>
                  <a:pt x="7569" y="817"/>
                </a:lnTo>
                <a:lnTo>
                  <a:pt x="7442" y="932"/>
                </a:lnTo>
                <a:lnTo>
                  <a:pt x="7327" y="1059"/>
                </a:lnTo>
                <a:lnTo>
                  <a:pt x="7212" y="1185"/>
                </a:lnTo>
                <a:lnTo>
                  <a:pt x="7109" y="1323"/>
                </a:lnTo>
                <a:lnTo>
                  <a:pt x="7017" y="1473"/>
                </a:lnTo>
                <a:lnTo>
                  <a:pt x="6925" y="1622"/>
                </a:lnTo>
                <a:lnTo>
                  <a:pt x="6844" y="1783"/>
                </a:lnTo>
                <a:lnTo>
                  <a:pt x="6775" y="1956"/>
                </a:lnTo>
                <a:lnTo>
                  <a:pt x="6718" y="2129"/>
                </a:lnTo>
                <a:lnTo>
                  <a:pt x="6672" y="2313"/>
                </a:lnTo>
                <a:lnTo>
                  <a:pt x="6637" y="2508"/>
                </a:lnTo>
                <a:lnTo>
                  <a:pt x="6614" y="2704"/>
                </a:lnTo>
                <a:lnTo>
                  <a:pt x="6591" y="2922"/>
                </a:lnTo>
                <a:lnTo>
                  <a:pt x="6591" y="3129"/>
                </a:lnTo>
                <a:lnTo>
                  <a:pt x="6603" y="3359"/>
                </a:lnTo>
                <a:lnTo>
                  <a:pt x="6626" y="3589"/>
                </a:lnTo>
                <a:lnTo>
                  <a:pt x="6660" y="3831"/>
                </a:lnTo>
                <a:lnTo>
                  <a:pt x="6706" y="4084"/>
                </a:lnTo>
                <a:lnTo>
                  <a:pt x="6775" y="4337"/>
                </a:lnTo>
                <a:lnTo>
                  <a:pt x="6614" y="4199"/>
                </a:lnTo>
                <a:lnTo>
                  <a:pt x="6441" y="4061"/>
                </a:lnTo>
                <a:lnTo>
                  <a:pt x="6211" y="3888"/>
                </a:lnTo>
                <a:lnTo>
                  <a:pt x="5935" y="3704"/>
                </a:lnTo>
                <a:lnTo>
                  <a:pt x="5636" y="3520"/>
                </a:lnTo>
                <a:lnTo>
                  <a:pt x="5487" y="3428"/>
                </a:lnTo>
                <a:lnTo>
                  <a:pt x="5326" y="3348"/>
                </a:lnTo>
                <a:lnTo>
                  <a:pt x="5153" y="3279"/>
                </a:lnTo>
                <a:lnTo>
                  <a:pt x="4992" y="3221"/>
                </a:lnTo>
                <a:lnTo>
                  <a:pt x="4831" y="3175"/>
                </a:lnTo>
                <a:lnTo>
                  <a:pt x="4670" y="3152"/>
                </a:lnTo>
                <a:lnTo>
                  <a:pt x="4509" y="3141"/>
                </a:lnTo>
                <a:lnTo>
                  <a:pt x="4360" y="3141"/>
                </a:lnTo>
                <a:lnTo>
                  <a:pt x="4210" y="3175"/>
                </a:lnTo>
                <a:lnTo>
                  <a:pt x="4072" y="3221"/>
                </a:lnTo>
                <a:lnTo>
                  <a:pt x="4014" y="3256"/>
                </a:lnTo>
                <a:lnTo>
                  <a:pt x="3945" y="3302"/>
                </a:lnTo>
                <a:lnTo>
                  <a:pt x="3888" y="3348"/>
                </a:lnTo>
                <a:lnTo>
                  <a:pt x="3830" y="3405"/>
                </a:lnTo>
                <a:lnTo>
                  <a:pt x="3773" y="3463"/>
                </a:lnTo>
                <a:lnTo>
                  <a:pt x="3715" y="3532"/>
                </a:lnTo>
                <a:lnTo>
                  <a:pt x="3669" y="3612"/>
                </a:lnTo>
                <a:lnTo>
                  <a:pt x="3623" y="3704"/>
                </a:lnTo>
                <a:lnTo>
                  <a:pt x="3543" y="3900"/>
                </a:lnTo>
                <a:lnTo>
                  <a:pt x="3474" y="4130"/>
                </a:lnTo>
                <a:lnTo>
                  <a:pt x="3428" y="4406"/>
                </a:lnTo>
                <a:lnTo>
                  <a:pt x="3405" y="4717"/>
                </a:lnTo>
                <a:lnTo>
                  <a:pt x="3393" y="5062"/>
                </a:lnTo>
                <a:lnTo>
                  <a:pt x="3405" y="5464"/>
                </a:lnTo>
                <a:lnTo>
                  <a:pt x="3324" y="5349"/>
                </a:lnTo>
                <a:lnTo>
                  <a:pt x="3232" y="5234"/>
                </a:lnTo>
                <a:lnTo>
                  <a:pt x="3129" y="5131"/>
                </a:lnTo>
                <a:lnTo>
                  <a:pt x="3014" y="5027"/>
                </a:lnTo>
                <a:lnTo>
                  <a:pt x="2887" y="4935"/>
                </a:lnTo>
                <a:lnTo>
                  <a:pt x="2761" y="4843"/>
                </a:lnTo>
                <a:lnTo>
                  <a:pt x="2634" y="4763"/>
                </a:lnTo>
                <a:lnTo>
                  <a:pt x="2496" y="4682"/>
                </a:lnTo>
                <a:lnTo>
                  <a:pt x="2347" y="4613"/>
                </a:lnTo>
                <a:lnTo>
                  <a:pt x="2197" y="4556"/>
                </a:lnTo>
                <a:lnTo>
                  <a:pt x="2048" y="4498"/>
                </a:lnTo>
                <a:lnTo>
                  <a:pt x="1898" y="4452"/>
                </a:lnTo>
                <a:lnTo>
                  <a:pt x="1749" y="4418"/>
                </a:lnTo>
                <a:lnTo>
                  <a:pt x="1599" y="4383"/>
                </a:lnTo>
                <a:lnTo>
                  <a:pt x="1449" y="4360"/>
                </a:lnTo>
                <a:lnTo>
                  <a:pt x="1300" y="4349"/>
                </a:lnTo>
                <a:lnTo>
                  <a:pt x="1012" y="4349"/>
                </a:lnTo>
                <a:lnTo>
                  <a:pt x="874" y="4360"/>
                </a:lnTo>
                <a:lnTo>
                  <a:pt x="748" y="4383"/>
                </a:lnTo>
                <a:lnTo>
                  <a:pt x="621" y="4418"/>
                </a:lnTo>
                <a:lnTo>
                  <a:pt x="518" y="4464"/>
                </a:lnTo>
                <a:lnTo>
                  <a:pt x="403" y="4510"/>
                </a:lnTo>
                <a:lnTo>
                  <a:pt x="311" y="4567"/>
                </a:lnTo>
                <a:lnTo>
                  <a:pt x="230" y="4648"/>
                </a:lnTo>
                <a:lnTo>
                  <a:pt x="150" y="4728"/>
                </a:lnTo>
                <a:lnTo>
                  <a:pt x="92" y="4820"/>
                </a:lnTo>
                <a:lnTo>
                  <a:pt x="46" y="4924"/>
                </a:lnTo>
                <a:lnTo>
                  <a:pt x="23" y="5039"/>
                </a:lnTo>
                <a:lnTo>
                  <a:pt x="0" y="5165"/>
                </a:lnTo>
                <a:lnTo>
                  <a:pt x="0" y="5303"/>
                </a:lnTo>
                <a:lnTo>
                  <a:pt x="23" y="5464"/>
                </a:lnTo>
                <a:lnTo>
                  <a:pt x="81" y="5717"/>
                </a:lnTo>
                <a:lnTo>
                  <a:pt x="161" y="5959"/>
                </a:lnTo>
                <a:lnTo>
                  <a:pt x="253" y="6189"/>
                </a:lnTo>
                <a:lnTo>
                  <a:pt x="380" y="6419"/>
                </a:lnTo>
                <a:lnTo>
                  <a:pt x="518" y="6626"/>
                </a:lnTo>
                <a:lnTo>
                  <a:pt x="667" y="6822"/>
                </a:lnTo>
                <a:lnTo>
                  <a:pt x="840" y="7017"/>
                </a:lnTo>
                <a:lnTo>
                  <a:pt x="1035" y="7190"/>
                </a:lnTo>
                <a:lnTo>
                  <a:pt x="1231" y="7351"/>
                </a:lnTo>
                <a:lnTo>
                  <a:pt x="1449" y="7500"/>
                </a:lnTo>
                <a:lnTo>
                  <a:pt x="1680" y="7638"/>
                </a:lnTo>
                <a:lnTo>
                  <a:pt x="1921" y="7765"/>
                </a:lnTo>
                <a:lnTo>
                  <a:pt x="2163" y="7880"/>
                </a:lnTo>
                <a:lnTo>
                  <a:pt x="2427" y="7983"/>
                </a:lnTo>
                <a:lnTo>
                  <a:pt x="2692" y="8064"/>
                </a:lnTo>
                <a:lnTo>
                  <a:pt x="2956" y="8133"/>
                </a:lnTo>
                <a:lnTo>
                  <a:pt x="3244" y="8190"/>
                </a:lnTo>
                <a:lnTo>
                  <a:pt x="3520" y="8225"/>
                </a:lnTo>
                <a:lnTo>
                  <a:pt x="3807" y="8248"/>
                </a:lnTo>
                <a:lnTo>
                  <a:pt x="4095" y="8259"/>
                </a:lnTo>
                <a:lnTo>
                  <a:pt x="4383" y="8248"/>
                </a:lnTo>
                <a:lnTo>
                  <a:pt x="4670" y="8236"/>
                </a:lnTo>
                <a:lnTo>
                  <a:pt x="4958" y="8190"/>
                </a:lnTo>
                <a:lnTo>
                  <a:pt x="5234" y="8133"/>
                </a:lnTo>
                <a:lnTo>
                  <a:pt x="5521" y="8064"/>
                </a:lnTo>
                <a:lnTo>
                  <a:pt x="5797" y="7972"/>
                </a:lnTo>
                <a:lnTo>
                  <a:pt x="6062" y="7868"/>
                </a:lnTo>
                <a:lnTo>
                  <a:pt x="6326" y="7742"/>
                </a:lnTo>
                <a:lnTo>
                  <a:pt x="6580" y="7592"/>
                </a:lnTo>
                <a:lnTo>
                  <a:pt x="6821" y="7431"/>
                </a:lnTo>
                <a:lnTo>
                  <a:pt x="7063" y="7259"/>
                </a:lnTo>
                <a:lnTo>
                  <a:pt x="7281" y="7052"/>
                </a:lnTo>
                <a:lnTo>
                  <a:pt x="7339" y="7213"/>
                </a:lnTo>
                <a:lnTo>
                  <a:pt x="7408" y="7362"/>
                </a:lnTo>
                <a:lnTo>
                  <a:pt x="7488" y="7523"/>
                </a:lnTo>
                <a:lnTo>
                  <a:pt x="7580" y="7696"/>
                </a:lnTo>
                <a:lnTo>
                  <a:pt x="7684" y="7857"/>
                </a:lnTo>
                <a:lnTo>
                  <a:pt x="7799" y="8018"/>
                </a:lnTo>
                <a:lnTo>
                  <a:pt x="7914" y="8190"/>
                </a:lnTo>
                <a:lnTo>
                  <a:pt x="8052" y="8351"/>
                </a:lnTo>
                <a:lnTo>
                  <a:pt x="8201" y="8501"/>
                </a:lnTo>
                <a:lnTo>
                  <a:pt x="8351" y="8650"/>
                </a:lnTo>
                <a:lnTo>
                  <a:pt x="8512" y="8788"/>
                </a:lnTo>
                <a:lnTo>
                  <a:pt x="8673" y="8926"/>
                </a:lnTo>
                <a:lnTo>
                  <a:pt x="8845" y="9041"/>
                </a:lnTo>
                <a:lnTo>
                  <a:pt x="9030" y="9156"/>
                </a:lnTo>
                <a:lnTo>
                  <a:pt x="9214" y="9249"/>
                </a:lnTo>
                <a:lnTo>
                  <a:pt x="9409" y="9329"/>
                </a:lnTo>
                <a:lnTo>
                  <a:pt x="9605" y="9398"/>
                </a:lnTo>
                <a:lnTo>
                  <a:pt x="9812" y="9444"/>
                </a:lnTo>
                <a:lnTo>
                  <a:pt x="10019" y="9467"/>
                </a:lnTo>
                <a:lnTo>
                  <a:pt x="10226" y="9467"/>
                </a:lnTo>
                <a:lnTo>
                  <a:pt x="10444" y="9456"/>
                </a:lnTo>
                <a:lnTo>
                  <a:pt x="10651" y="9421"/>
                </a:lnTo>
                <a:lnTo>
                  <a:pt x="10870" y="9352"/>
                </a:lnTo>
                <a:lnTo>
                  <a:pt x="11088" y="9260"/>
                </a:lnTo>
                <a:lnTo>
                  <a:pt x="11307" y="9133"/>
                </a:lnTo>
                <a:lnTo>
                  <a:pt x="11526" y="8984"/>
                </a:lnTo>
                <a:lnTo>
                  <a:pt x="11744" y="8811"/>
                </a:lnTo>
                <a:lnTo>
                  <a:pt x="11963" y="8593"/>
                </a:lnTo>
                <a:lnTo>
                  <a:pt x="12181" y="8351"/>
                </a:lnTo>
                <a:lnTo>
                  <a:pt x="12400" y="8064"/>
                </a:lnTo>
                <a:lnTo>
                  <a:pt x="12607" y="7742"/>
                </a:lnTo>
                <a:lnTo>
                  <a:pt x="12814" y="7385"/>
                </a:lnTo>
                <a:lnTo>
                  <a:pt x="13009" y="7719"/>
                </a:lnTo>
                <a:lnTo>
                  <a:pt x="13216" y="8029"/>
                </a:lnTo>
                <a:lnTo>
                  <a:pt x="13435" y="8317"/>
                </a:lnTo>
                <a:lnTo>
                  <a:pt x="13665" y="8581"/>
                </a:lnTo>
                <a:lnTo>
                  <a:pt x="13907" y="8823"/>
                </a:lnTo>
                <a:lnTo>
                  <a:pt x="14160" y="9041"/>
                </a:lnTo>
                <a:lnTo>
                  <a:pt x="14413" y="9249"/>
                </a:lnTo>
                <a:lnTo>
                  <a:pt x="14677" y="9421"/>
                </a:lnTo>
                <a:lnTo>
                  <a:pt x="14942" y="9582"/>
                </a:lnTo>
                <a:lnTo>
                  <a:pt x="15218" y="9720"/>
                </a:lnTo>
                <a:lnTo>
                  <a:pt x="15505" y="9835"/>
                </a:lnTo>
                <a:lnTo>
                  <a:pt x="15781" y="9927"/>
                </a:lnTo>
                <a:lnTo>
                  <a:pt x="16069" y="10008"/>
                </a:lnTo>
                <a:lnTo>
                  <a:pt x="16357" y="10054"/>
                </a:lnTo>
                <a:lnTo>
                  <a:pt x="16656" y="10088"/>
                </a:lnTo>
                <a:lnTo>
                  <a:pt x="16943" y="10100"/>
                </a:lnTo>
                <a:lnTo>
                  <a:pt x="17231" y="10088"/>
                </a:lnTo>
                <a:lnTo>
                  <a:pt x="17518" y="10054"/>
                </a:lnTo>
                <a:lnTo>
                  <a:pt x="17806" y="9996"/>
                </a:lnTo>
                <a:lnTo>
                  <a:pt x="18093" y="9927"/>
                </a:lnTo>
                <a:lnTo>
                  <a:pt x="18369" y="9835"/>
                </a:lnTo>
                <a:lnTo>
                  <a:pt x="18645" y="9709"/>
                </a:lnTo>
                <a:lnTo>
                  <a:pt x="18910" y="9571"/>
                </a:lnTo>
                <a:lnTo>
                  <a:pt x="19175" y="9421"/>
                </a:lnTo>
                <a:lnTo>
                  <a:pt x="19428" y="9237"/>
                </a:lnTo>
                <a:lnTo>
                  <a:pt x="19681" y="9030"/>
                </a:lnTo>
                <a:lnTo>
                  <a:pt x="19922" y="8811"/>
                </a:lnTo>
                <a:lnTo>
                  <a:pt x="20152" y="8570"/>
                </a:lnTo>
                <a:lnTo>
                  <a:pt x="20359" y="8305"/>
                </a:lnTo>
                <a:lnTo>
                  <a:pt x="20566" y="8018"/>
                </a:lnTo>
                <a:lnTo>
                  <a:pt x="20762" y="7719"/>
                </a:lnTo>
                <a:lnTo>
                  <a:pt x="20946" y="7385"/>
                </a:lnTo>
                <a:lnTo>
                  <a:pt x="21475" y="7535"/>
                </a:lnTo>
                <a:lnTo>
                  <a:pt x="21981" y="7673"/>
                </a:lnTo>
                <a:lnTo>
                  <a:pt x="22476" y="7788"/>
                </a:lnTo>
                <a:lnTo>
                  <a:pt x="22936" y="7891"/>
                </a:lnTo>
                <a:lnTo>
                  <a:pt x="23384" y="7983"/>
                </a:lnTo>
                <a:lnTo>
                  <a:pt x="23810" y="8052"/>
                </a:lnTo>
                <a:lnTo>
                  <a:pt x="24213" y="8110"/>
                </a:lnTo>
                <a:lnTo>
                  <a:pt x="24592" y="8156"/>
                </a:lnTo>
                <a:lnTo>
                  <a:pt x="24960" y="8190"/>
                </a:lnTo>
                <a:lnTo>
                  <a:pt x="25294" y="8213"/>
                </a:lnTo>
                <a:lnTo>
                  <a:pt x="25926" y="8213"/>
                </a:lnTo>
                <a:lnTo>
                  <a:pt x="26203" y="8190"/>
                </a:lnTo>
                <a:lnTo>
                  <a:pt x="26467" y="8167"/>
                </a:lnTo>
                <a:lnTo>
                  <a:pt x="26720" y="8121"/>
                </a:lnTo>
                <a:lnTo>
                  <a:pt x="26950" y="8075"/>
                </a:lnTo>
                <a:lnTo>
                  <a:pt x="27157" y="8018"/>
                </a:lnTo>
                <a:lnTo>
                  <a:pt x="27353" y="7960"/>
                </a:lnTo>
                <a:lnTo>
                  <a:pt x="27537" y="7880"/>
                </a:lnTo>
                <a:lnTo>
                  <a:pt x="27698" y="7799"/>
                </a:lnTo>
                <a:lnTo>
                  <a:pt x="27836" y="7719"/>
                </a:lnTo>
                <a:lnTo>
                  <a:pt x="27962" y="7627"/>
                </a:lnTo>
                <a:lnTo>
                  <a:pt x="28077" y="7523"/>
                </a:lnTo>
                <a:lnTo>
                  <a:pt x="28181" y="7420"/>
                </a:lnTo>
                <a:lnTo>
                  <a:pt x="28261" y="7305"/>
                </a:lnTo>
                <a:lnTo>
                  <a:pt x="28330" y="7190"/>
                </a:lnTo>
                <a:lnTo>
                  <a:pt x="28388" y="7063"/>
                </a:lnTo>
                <a:lnTo>
                  <a:pt x="28434" y="6937"/>
                </a:lnTo>
                <a:lnTo>
                  <a:pt x="28457" y="6810"/>
                </a:lnTo>
                <a:lnTo>
                  <a:pt x="28480" y="6683"/>
                </a:lnTo>
                <a:lnTo>
                  <a:pt x="28480" y="6557"/>
                </a:lnTo>
                <a:lnTo>
                  <a:pt x="28469" y="6419"/>
                </a:lnTo>
                <a:lnTo>
                  <a:pt x="28446" y="6292"/>
                </a:lnTo>
                <a:lnTo>
                  <a:pt x="28411" y="6154"/>
                </a:lnTo>
                <a:lnTo>
                  <a:pt x="28365" y="6016"/>
                </a:lnTo>
                <a:lnTo>
                  <a:pt x="28307" y="5890"/>
                </a:lnTo>
                <a:lnTo>
                  <a:pt x="28250" y="5752"/>
                </a:lnTo>
                <a:lnTo>
                  <a:pt x="28169" y="5614"/>
                </a:lnTo>
                <a:lnTo>
                  <a:pt x="28077" y="5487"/>
                </a:lnTo>
                <a:lnTo>
                  <a:pt x="27985" y="5361"/>
                </a:lnTo>
                <a:lnTo>
                  <a:pt x="27882" y="5234"/>
                </a:lnTo>
                <a:lnTo>
                  <a:pt x="27767" y="5119"/>
                </a:lnTo>
                <a:lnTo>
                  <a:pt x="27640" y="5004"/>
                </a:lnTo>
                <a:lnTo>
                  <a:pt x="27514" y="4889"/>
                </a:lnTo>
                <a:lnTo>
                  <a:pt x="27364" y="4786"/>
                </a:lnTo>
                <a:lnTo>
                  <a:pt x="27226" y="4682"/>
                </a:lnTo>
                <a:lnTo>
                  <a:pt x="27065" y="4590"/>
                </a:lnTo>
                <a:lnTo>
                  <a:pt x="26904" y="4498"/>
                </a:lnTo>
                <a:lnTo>
                  <a:pt x="26743" y="4418"/>
                </a:lnTo>
                <a:lnTo>
                  <a:pt x="26559" y="4349"/>
                </a:lnTo>
                <a:lnTo>
                  <a:pt x="26387" y="4279"/>
                </a:lnTo>
                <a:lnTo>
                  <a:pt x="26203" y="4222"/>
                </a:lnTo>
                <a:lnTo>
                  <a:pt x="26007" y="4176"/>
                </a:lnTo>
                <a:lnTo>
                  <a:pt x="25811" y="4130"/>
                </a:lnTo>
                <a:lnTo>
                  <a:pt x="25616" y="4107"/>
                </a:lnTo>
                <a:lnTo>
                  <a:pt x="25409" y="4095"/>
                </a:lnTo>
                <a:lnTo>
                  <a:pt x="25202" y="4084"/>
                </a:lnTo>
                <a:lnTo>
                  <a:pt x="24995" y="4095"/>
                </a:lnTo>
                <a:lnTo>
                  <a:pt x="24776" y="4107"/>
                </a:lnTo>
                <a:lnTo>
                  <a:pt x="24558" y="4141"/>
                </a:lnTo>
                <a:lnTo>
                  <a:pt x="24339" y="4187"/>
                </a:lnTo>
                <a:lnTo>
                  <a:pt x="24121" y="4245"/>
                </a:lnTo>
                <a:lnTo>
                  <a:pt x="23891" y="4314"/>
                </a:lnTo>
                <a:lnTo>
                  <a:pt x="23672" y="4395"/>
                </a:lnTo>
                <a:lnTo>
                  <a:pt x="23707" y="4233"/>
                </a:lnTo>
                <a:lnTo>
                  <a:pt x="23730" y="4061"/>
                </a:lnTo>
                <a:lnTo>
                  <a:pt x="23741" y="3888"/>
                </a:lnTo>
                <a:lnTo>
                  <a:pt x="23718" y="3704"/>
                </a:lnTo>
                <a:lnTo>
                  <a:pt x="23695" y="3532"/>
                </a:lnTo>
                <a:lnTo>
                  <a:pt x="23649" y="3348"/>
                </a:lnTo>
                <a:lnTo>
                  <a:pt x="23592" y="3164"/>
                </a:lnTo>
                <a:lnTo>
                  <a:pt x="23511" y="2980"/>
                </a:lnTo>
                <a:lnTo>
                  <a:pt x="23419" y="2807"/>
                </a:lnTo>
                <a:lnTo>
                  <a:pt x="23327" y="2635"/>
                </a:lnTo>
                <a:lnTo>
                  <a:pt x="23212" y="2462"/>
                </a:lnTo>
                <a:lnTo>
                  <a:pt x="23085" y="2301"/>
                </a:lnTo>
                <a:lnTo>
                  <a:pt x="22947" y="2152"/>
                </a:lnTo>
                <a:lnTo>
                  <a:pt x="22809" y="2002"/>
                </a:lnTo>
                <a:lnTo>
                  <a:pt x="22648" y="1875"/>
                </a:lnTo>
                <a:lnTo>
                  <a:pt x="22487" y="1760"/>
                </a:lnTo>
                <a:lnTo>
                  <a:pt x="22315" y="1657"/>
                </a:lnTo>
                <a:lnTo>
                  <a:pt x="22142" y="1565"/>
                </a:lnTo>
                <a:lnTo>
                  <a:pt x="21958" y="1496"/>
                </a:lnTo>
                <a:lnTo>
                  <a:pt x="21763" y="1438"/>
                </a:lnTo>
                <a:lnTo>
                  <a:pt x="21567" y="1404"/>
                </a:lnTo>
                <a:lnTo>
                  <a:pt x="21372" y="1392"/>
                </a:lnTo>
                <a:lnTo>
                  <a:pt x="21176" y="1404"/>
                </a:lnTo>
                <a:lnTo>
                  <a:pt x="20969" y="1438"/>
                </a:lnTo>
                <a:lnTo>
                  <a:pt x="20762" y="1496"/>
                </a:lnTo>
                <a:lnTo>
                  <a:pt x="20555" y="1588"/>
                </a:lnTo>
                <a:lnTo>
                  <a:pt x="20336" y="1691"/>
                </a:lnTo>
                <a:lnTo>
                  <a:pt x="20129" y="1841"/>
                </a:lnTo>
                <a:lnTo>
                  <a:pt x="19922" y="2014"/>
                </a:lnTo>
                <a:lnTo>
                  <a:pt x="19715" y="2221"/>
                </a:lnTo>
                <a:lnTo>
                  <a:pt x="19508" y="2462"/>
                </a:lnTo>
                <a:lnTo>
                  <a:pt x="19313" y="2738"/>
                </a:lnTo>
                <a:lnTo>
                  <a:pt x="19290" y="2543"/>
                </a:lnTo>
                <a:lnTo>
                  <a:pt x="19255" y="2359"/>
                </a:lnTo>
                <a:lnTo>
                  <a:pt x="19186" y="2175"/>
                </a:lnTo>
                <a:lnTo>
                  <a:pt x="19106" y="2002"/>
                </a:lnTo>
                <a:lnTo>
                  <a:pt x="19014" y="1841"/>
                </a:lnTo>
                <a:lnTo>
                  <a:pt x="18899" y="1691"/>
                </a:lnTo>
                <a:lnTo>
                  <a:pt x="18772" y="1553"/>
                </a:lnTo>
                <a:lnTo>
                  <a:pt x="18634" y="1415"/>
                </a:lnTo>
                <a:lnTo>
                  <a:pt x="18484" y="1300"/>
                </a:lnTo>
                <a:lnTo>
                  <a:pt x="18312" y="1197"/>
                </a:lnTo>
                <a:lnTo>
                  <a:pt x="18139" y="1093"/>
                </a:lnTo>
                <a:lnTo>
                  <a:pt x="17955" y="1013"/>
                </a:lnTo>
                <a:lnTo>
                  <a:pt x="17760" y="944"/>
                </a:lnTo>
                <a:lnTo>
                  <a:pt x="17564" y="886"/>
                </a:lnTo>
                <a:lnTo>
                  <a:pt x="17357" y="852"/>
                </a:lnTo>
                <a:lnTo>
                  <a:pt x="17150" y="829"/>
                </a:lnTo>
                <a:lnTo>
                  <a:pt x="16932" y="829"/>
                </a:lnTo>
                <a:lnTo>
                  <a:pt x="16713" y="840"/>
                </a:lnTo>
                <a:lnTo>
                  <a:pt x="16506" y="863"/>
                </a:lnTo>
                <a:lnTo>
                  <a:pt x="16288" y="909"/>
                </a:lnTo>
                <a:lnTo>
                  <a:pt x="16069" y="978"/>
                </a:lnTo>
                <a:lnTo>
                  <a:pt x="15862" y="1059"/>
                </a:lnTo>
                <a:lnTo>
                  <a:pt x="15643" y="1162"/>
                </a:lnTo>
                <a:lnTo>
                  <a:pt x="15436" y="1289"/>
                </a:lnTo>
                <a:lnTo>
                  <a:pt x="15241" y="1438"/>
                </a:lnTo>
                <a:lnTo>
                  <a:pt x="15045" y="1611"/>
                </a:lnTo>
                <a:lnTo>
                  <a:pt x="14861" y="1806"/>
                </a:lnTo>
                <a:lnTo>
                  <a:pt x="14689" y="2025"/>
                </a:lnTo>
                <a:lnTo>
                  <a:pt x="14528" y="2267"/>
                </a:lnTo>
                <a:lnTo>
                  <a:pt x="14367" y="2531"/>
                </a:lnTo>
                <a:lnTo>
                  <a:pt x="14229" y="2819"/>
                </a:lnTo>
                <a:lnTo>
                  <a:pt x="14102" y="3141"/>
                </a:lnTo>
                <a:lnTo>
                  <a:pt x="14079" y="2934"/>
                </a:lnTo>
                <a:lnTo>
                  <a:pt x="14033" y="2738"/>
                </a:lnTo>
                <a:lnTo>
                  <a:pt x="13976" y="2554"/>
                </a:lnTo>
                <a:lnTo>
                  <a:pt x="13918" y="2370"/>
                </a:lnTo>
                <a:lnTo>
                  <a:pt x="13849" y="2198"/>
                </a:lnTo>
                <a:lnTo>
                  <a:pt x="13768" y="2025"/>
                </a:lnTo>
                <a:lnTo>
                  <a:pt x="13676" y="1864"/>
                </a:lnTo>
                <a:lnTo>
                  <a:pt x="13573" y="1714"/>
                </a:lnTo>
                <a:lnTo>
                  <a:pt x="13469" y="1565"/>
                </a:lnTo>
                <a:lnTo>
                  <a:pt x="13354" y="1427"/>
                </a:lnTo>
                <a:lnTo>
                  <a:pt x="13228" y="1289"/>
                </a:lnTo>
                <a:lnTo>
                  <a:pt x="13101" y="1162"/>
                </a:lnTo>
                <a:lnTo>
                  <a:pt x="12963" y="1036"/>
                </a:lnTo>
                <a:lnTo>
                  <a:pt x="12825" y="921"/>
                </a:lnTo>
                <a:lnTo>
                  <a:pt x="12676" y="806"/>
                </a:lnTo>
                <a:lnTo>
                  <a:pt x="12526" y="714"/>
                </a:lnTo>
                <a:lnTo>
                  <a:pt x="12365" y="610"/>
                </a:lnTo>
                <a:lnTo>
                  <a:pt x="12204" y="530"/>
                </a:lnTo>
                <a:lnTo>
                  <a:pt x="12043" y="438"/>
                </a:lnTo>
                <a:lnTo>
                  <a:pt x="11871" y="369"/>
                </a:lnTo>
                <a:lnTo>
                  <a:pt x="11698" y="300"/>
                </a:lnTo>
                <a:lnTo>
                  <a:pt x="11514" y="242"/>
                </a:lnTo>
                <a:lnTo>
                  <a:pt x="11341" y="185"/>
                </a:lnTo>
                <a:lnTo>
                  <a:pt x="11157" y="139"/>
                </a:lnTo>
                <a:lnTo>
                  <a:pt x="10973" y="104"/>
                </a:lnTo>
                <a:lnTo>
                  <a:pt x="10789" y="70"/>
                </a:lnTo>
                <a:lnTo>
                  <a:pt x="10605" y="35"/>
                </a:lnTo>
                <a:lnTo>
                  <a:pt x="10421" y="24"/>
                </a:lnTo>
                <a:lnTo>
                  <a:pt x="10237" y="12"/>
                </a:lnTo>
                <a:lnTo>
                  <a:pt x="10053" y="1"/>
                </a:lnTo>
                <a:close/>
              </a:path>
            </a:pathLst>
          </a:custGeom>
          <a:solidFill>
            <a:srgbClr val="FFFFFF">
              <a:alpha val="232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01" name="Google Shape;1101;p25"/>
          <p:cNvGrpSpPr/>
          <p:nvPr/>
        </p:nvGrpSpPr>
        <p:grpSpPr>
          <a:xfrm>
            <a:off x="-1769333" y="4921853"/>
            <a:ext cx="14092800" cy="1123681"/>
            <a:chOff x="-1425424" y="3691389"/>
            <a:chExt cx="10569600" cy="842761"/>
          </a:xfrm>
        </p:grpSpPr>
        <p:grpSp>
          <p:nvGrpSpPr>
            <p:cNvPr id="1102" name="Google Shape;1102;p25"/>
            <p:cNvGrpSpPr/>
            <p:nvPr/>
          </p:nvGrpSpPr>
          <p:grpSpPr>
            <a:xfrm flipH="1">
              <a:off x="-945974" y="3691389"/>
              <a:ext cx="10089974" cy="750149"/>
              <a:chOff x="1721026" y="3462789"/>
              <a:chExt cx="10089974" cy="750149"/>
            </a:xfrm>
          </p:grpSpPr>
          <p:grpSp>
            <p:nvGrpSpPr>
              <p:cNvPr id="1103" name="Google Shape;1103;p25"/>
              <p:cNvGrpSpPr/>
              <p:nvPr/>
            </p:nvGrpSpPr>
            <p:grpSpPr>
              <a:xfrm>
                <a:off x="1721026" y="3462789"/>
                <a:ext cx="670517" cy="706380"/>
                <a:chOff x="12385576" y="6239364"/>
                <a:chExt cx="670517" cy="706380"/>
              </a:xfrm>
            </p:grpSpPr>
            <p:sp>
              <p:nvSpPr>
                <p:cNvPr id="1104" name="Google Shape;1104;p25"/>
                <p:cNvSpPr/>
                <p:nvPr/>
              </p:nvSpPr>
              <p:spPr>
                <a:xfrm>
                  <a:off x="12385576" y="6239364"/>
                  <a:ext cx="164715" cy="706380"/>
                </a:xfrm>
                <a:custGeom>
                  <a:avLst/>
                  <a:gdLst/>
                  <a:ahLst/>
                  <a:cxnLst/>
                  <a:rect l="l" t="t" r="r" b="b"/>
                  <a:pathLst>
                    <a:path w="5005" h="21464" extrusionOk="0">
                      <a:moveTo>
                        <a:pt x="334" y="0"/>
                      </a:moveTo>
                      <a:lnTo>
                        <a:pt x="1" y="19934"/>
                      </a:lnTo>
                      <a:lnTo>
                        <a:pt x="5004" y="21464"/>
                      </a:lnTo>
                      <a:lnTo>
                        <a:pt x="5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05" name="Google Shape;1105;p25"/>
                <p:cNvSpPr/>
                <p:nvPr/>
              </p:nvSpPr>
              <p:spPr>
                <a:xfrm>
                  <a:off x="12405803" y="6301033"/>
                  <a:ext cx="650289" cy="633355"/>
                </a:xfrm>
                <a:custGeom>
                  <a:avLst/>
                  <a:gdLst/>
                  <a:ahLst/>
                  <a:cxnLst/>
                  <a:rect l="l" t="t" r="r" b="b"/>
                  <a:pathLst>
                    <a:path w="14103" h="13735" extrusionOk="0">
                      <a:moveTo>
                        <a:pt x="5866" y="0"/>
                      </a:moveTo>
                      <a:lnTo>
                        <a:pt x="5866" y="8351"/>
                      </a:lnTo>
                      <a:lnTo>
                        <a:pt x="3336" y="8201"/>
                      </a:lnTo>
                      <a:lnTo>
                        <a:pt x="0" y="13101"/>
                      </a:lnTo>
                      <a:lnTo>
                        <a:pt x="14102" y="13734"/>
                      </a:lnTo>
                      <a:lnTo>
                        <a:pt x="13412" y="7833"/>
                      </a:lnTo>
                      <a:lnTo>
                        <a:pt x="9053" y="8098"/>
                      </a:lnTo>
                      <a:lnTo>
                        <a:pt x="9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06" name="Google Shape;1106;p25"/>
              <p:cNvSpPr/>
              <p:nvPr/>
            </p:nvSpPr>
            <p:spPr>
              <a:xfrm flipH="1">
                <a:off x="9419503" y="3739225"/>
                <a:ext cx="2391498" cy="473713"/>
              </a:xfrm>
              <a:custGeom>
                <a:avLst/>
                <a:gdLst/>
                <a:ahLst/>
                <a:cxnLst/>
                <a:rect l="l" t="t" r="r" b="b"/>
                <a:pathLst>
                  <a:path w="84141" h="10951" extrusionOk="0">
                    <a:moveTo>
                      <a:pt x="50703" y="1"/>
                    </a:moveTo>
                    <a:lnTo>
                      <a:pt x="42744" y="5867"/>
                    </a:lnTo>
                    <a:lnTo>
                      <a:pt x="25088" y="6488"/>
                    </a:lnTo>
                    <a:lnTo>
                      <a:pt x="25191" y="2174"/>
                    </a:lnTo>
                    <a:lnTo>
                      <a:pt x="17991" y="2543"/>
                    </a:lnTo>
                    <a:lnTo>
                      <a:pt x="17093" y="5867"/>
                    </a:lnTo>
                    <a:lnTo>
                      <a:pt x="3958" y="6948"/>
                    </a:lnTo>
                    <a:lnTo>
                      <a:pt x="3958" y="4291"/>
                    </a:lnTo>
                    <a:lnTo>
                      <a:pt x="599" y="4187"/>
                    </a:lnTo>
                    <a:lnTo>
                      <a:pt x="1" y="10951"/>
                    </a:lnTo>
                    <a:lnTo>
                      <a:pt x="84141" y="9386"/>
                    </a:lnTo>
                    <a:lnTo>
                      <a:pt x="84141" y="5947"/>
                    </a:lnTo>
                    <a:lnTo>
                      <a:pt x="63724" y="6488"/>
                    </a:lnTo>
                    <a:lnTo>
                      <a:pt x="63551" y="127"/>
                    </a:lnTo>
                    <a:lnTo>
                      <a:pt x="50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07" name="Google Shape;1107;p25"/>
            <p:cNvSpPr/>
            <p:nvPr/>
          </p:nvSpPr>
          <p:spPr>
            <a:xfrm>
              <a:off x="-1425424" y="4341550"/>
              <a:ext cx="10569600" cy="192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08" name="Google Shape;1108;p25"/>
          <p:cNvGrpSpPr/>
          <p:nvPr/>
        </p:nvGrpSpPr>
        <p:grpSpPr>
          <a:xfrm flipH="1">
            <a:off x="-30841" y="5711005"/>
            <a:ext cx="12253681" cy="617963"/>
            <a:chOff x="6993975" y="-2031750"/>
            <a:chExt cx="3025700" cy="1310725"/>
          </a:xfrm>
        </p:grpSpPr>
        <p:sp>
          <p:nvSpPr>
            <p:cNvPr id="1109" name="Google Shape;1109;p25"/>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0" name="Google Shape;1110;p25"/>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1" name="Google Shape;1111;p25"/>
            <p:cNvSpPr/>
            <p:nvPr/>
          </p:nvSpPr>
          <p:spPr>
            <a:xfrm>
              <a:off x="8084375" y="-2013925"/>
              <a:ext cx="1547975" cy="1107125"/>
            </a:xfrm>
            <a:custGeom>
              <a:avLst/>
              <a:gdLst/>
              <a:ahLst/>
              <a:cxnLst/>
              <a:rect l="l" t="t" r="r" b="b"/>
              <a:pathLst>
                <a:path w="61919" h="44285" extrusionOk="0">
                  <a:moveTo>
                    <a:pt x="29792" y="1"/>
                  </a:moveTo>
                  <a:lnTo>
                    <a:pt x="29412" y="24"/>
                  </a:lnTo>
                  <a:lnTo>
                    <a:pt x="29021" y="47"/>
                  </a:lnTo>
                  <a:lnTo>
                    <a:pt x="28642" y="81"/>
                  </a:lnTo>
                  <a:lnTo>
                    <a:pt x="28262" y="127"/>
                  </a:lnTo>
                  <a:lnTo>
                    <a:pt x="27883" y="185"/>
                  </a:lnTo>
                  <a:lnTo>
                    <a:pt x="27503" y="254"/>
                  </a:lnTo>
                  <a:lnTo>
                    <a:pt x="27124" y="323"/>
                  </a:lnTo>
                  <a:lnTo>
                    <a:pt x="26744" y="415"/>
                  </a:lnTo>
                  <a:lnTo>
                    <a:pt x="26364" y="507"/>
                  </a:lnTo>
                  <a:lnTo>
                    <a:pt x="25996" y="610"/>
                  </a:lnTo>
                  <a:lnTo>
                    <a:pt x="25628" y="714"/>
                  </a:lnTo>
                  <a:lnTo>
                    <a:pt x="25249" y="840"/>
                  </a:lnTo>
                  <a:lnTo>
                    <a:pt x="24881" y="967"/>
                  </a:lnTo>
                  <a:lnTo>
                    <a:pt x="24512" y="1105"/>
                  </a:lnTo>
                  <a:lnTo>
                    <a:pt x="24144" y="1243"/>
                  </a:lnTo>
                  <a:lnTo>
                    <a:pt x="23776" y="1392"/>
                  </a:lnTo>
                  <a:lnTo>
                    <a:pt x="23420" y="1553"/>
                  </a:lnTo>
                  <a:lnTo>
                    <a:pt x="23052" y="1726"/>
                  </a:lnTo>
                  <a:lnTo>
                    <a:pt x="22695" y="1898"/>
                  </a:lnTo>
                  <a:lnTo>
                    <a:pt x="22339" y="2082"/>
                  </a:lnTo>
                  <a:lnTo>
                    <a:pt x="21970" y="2278"/>
                  </a:lnTo>
                  <a:lnTo>
                    <a:pt x="21269" y="2669"/>
                  </a:lnTo>
                  <a:lnTo>
                    <a:pt x="20567" y="3106"/>
                  </a:lnTo>
                  <a:lnTo>
                    <a:pt x="19866" y="3555"/>
                  </a:lnTo>
                  <a:lnTo>
                    <a:pt x="19175" y="4026"/>
                  </a:lnTo>
                  <a:lnTo>
                    <a:pt x="18497" y="4532"/>
                  </a:lnTo>
                  <a:lnTo>
                    <a:pt x="17830" y="5050"/>
                  </a:lnTo>
                  <a:lnTo>
                    <a:pt x="17162" y="5591"/>
                  </a:lnTo>
                  <a:lnTo>
                    <a:pt x="16507" y="6143"/>
                  </a:lnTo>
                  <a:lnTo>
                    <a:pt x="15863" y="6718"/>
                  </a:lnTo>
                  <a:lnTo>
                    <a:pt x="15230" y="7316"/>
                  </a:lnTo>
                  <a:lnTo>
                    <a:pt x="14597" y="7914"/>
                  </a:lnTo>
                  <a:lnTo>
                    <a:pt x="13988" y="8535"/>
                  </a:lnTo>
                  <a:lnTo>
                    <a:pt x="13378" y="9168"/>
                  </a:lnTo>
                  <a:lnTo>
                    <a:pt x="12780" y="9812"/>
                  </a:lnTo>
                  <a:lnTo>
                    <a:pt x="12193" y="10456"/>
                  </a:lnTo>
                  <a:lnTo>
                    <a:pt x="11618" y="11123"/>
                  </a:lnTo>
                  <a:lnTo>
                    <a:pt x="11055" y="11790"/>
                  </a:lnTo>
                  <a:lnTo>
                    <a:pt x="10491" y="12458"/>
                  </a:lnTo>
                  <a:lnTo>
                    <a:pt x="9950" y="13136"/>
                  </a:lnTo>
                  <a:lnTo>
                    <a:pt x="9421" y="13815"/>
                  </a:lnTo>
                  <a:lnTo>
                    <a:pt x="8904" y="14494"/>
                  </a:lnTo>
                  <a:lnTo>
                    <a:pt x="8398" y="15172"/>
                  </a:lnTo>
                  <a:lnTo>
                    <a:pt x="7903" y="15851"/>
                  </a:lnTo>
                  <a:lnTo>
                    <a:pt x="7420" y="16518"/>
                  </a:lnTo>
                  <a:lnTo>
                    <a:pt x="6948" y="17197"/>
                  </a:lnTo>
                  <a:lnTo>
                    <a:pt x="6488" y="17864"/>
                  </a:lnTo>
                  <a:lnTo>
                    <a:pt x="6040" y="18519"/>
                  </a:lnTo>
                  <a:lnTo>
                    <a:pt x="5200" y="19808"/>
                  </a:lnTo>
                  <a:lnTo>
                    <a:pt x="4406" y="21061"/>
                  </a:lnTo>
                  <a:lnTo>
                    <a:pt x="3682" y="22258"/>
                  </a:lnTo>
                  <a:lnTo>
                    <a:pt x="3003" y="23396"/>
                  </a:lnTo>
                  <a:lnTo>
                    <a:pt x="2393" y="24455"/>
                  </a:lnTo>
                  <a:lnTo>
                    <a:pt x="1853" y="25421"/>
                  </a:lnTo>
                  <a:lnTo>
                    <a:pt x="1370" y="26306"/>
                  </a:lnTo>
                  <a:lnTo>
                    <a:pt x="967" y="27077"/>
                  </a:lnTo>
                  <a:lnTo>
                    <a:pt x="622" y="27733"/>
                  </a:lnTo>
                  <a:lnTo>
                    <a:pt x="162" y="28653"/>
                  </a:lnTo>
                  <a:lnTo>
                    <a:pt x="1" y="28975"/>
                  </a:lnTo>
                  <a:lnTo>
                    <a:pt x="33438" y="44285"/>
                  </a:lnTo>
                  <a:lnTo>
                    <a:pt x="61918" y="22729"/>
                  </a:lnTo>
                  <a:lnTo>
                    <a:pt x="61746" y="22465"/>
                  </a:lnTo>
                  <a:lnTo>
                    <a:pt x="61228" y="21752"/>
                  </a:lnTo>
                  <a:lnTo>
                    <a:pt x="60860" y="21234"/>
                  </a:lnTo>
                  <a:lnTo>
                    <a:pt x="60400" y="20624"/>
                  </a:lnTo>
                  <a:lnTo>
                    <a:pt x="59882" y="19934"/>
                  </a:lnTo>
                  <a:lnTo>
                    <a:pt x="59284" y="19175"/>
                  </a:lnTo>
                  <a:lnTo>
                    <a:pt x="58617" y="18347"/>
                  </a:lnTo>
                  <a:lnTo>
                    <a:pt x="57881" y="17450"/>
                  </a:lnTo>
                  <a:lnTo>
                    <a:pt x="57087" y="16518"/>
                  </a:lnTo>
                  <a:lnTo>
                    <a:pt x="56236" y="15529"/>
                  </a:lnTo>
                  <a:lnTo>
                    <a:pt x="55316" y="14517"/>
                  </a:lnTo>
                  <a:lnTo>
                    <a:pt x="54338" y="13481"/>
                  </a:lnTo>
                  <a:lnTo>
                    <a:pt x="53832" y="12952"/>
                  </a:lnTo>
                  <a:lnTo>
                    <a:pt x="53314" y="12423"/>
                  </a:lnTo>
                  <a:lnTo>
                    <a:pt x="52785" y="11894"/>
                  </a:lnTo>
                  <a:lnTo>
                    <a:pt x="52245" y="11365"/>
                  </a:lnTo>
                  <a:lnTo>
                    <a:pt x="51681" y="10824"/>
                  </a:lnTo>
                  <a:lnTo>
                    <a:pt x="51117" y="10295"/>
                  </a:lnTo>
                  <a:lnTo>
                    <a:pt x="50542" y="9766"/>
                  </a:lnTo>
                  <a:lnTo>
                    <a:pt x="49944" y="9237"/>
                  </a:lnTo>
                  <a:lnTo>
                    <a:pt x="49346" y="8719"/>
                  </a:lnTo>
                  <a:lnTo>
                    <a:pt x="48736" y="8202"/>
                  </a:lnTo>
                  <a:lnTo>
                    <a:pt x="48115" y="7696"/>
                  </a:lnTo>
                  <a:lnTo>
                    <a:pt x="47483" y="7190"/>
                  </a:lnTo>
                  <a:lnTo>
                    <a:pt x="46839" y="6695"/>
                  </a:lnTo>
                  <a:lnTo>
                    <a:pt x="46183" y="6212"/>
                  </a:lnTo>
                  <a:lnTo>
                    <a:pt x="45527" y="5729"/>
                  </a:lnTo>
                  <a:lnTo>
                    <a:pt x="44860" y="5269"/>
                  </a:lnTo>
                  <a:lnTo>
                    <a:pt x="44182" y="4820"/>
                  </a:lnTo>
                  <a:lnTo>
                    <a:pt x="43503" y="4383"/>
                  </a:lnTo>
                  <a:lnTo>
                    <a:pt x="42801" y="3957"/>
                  </a:lnTo>
                  <a:lnTo>
                    <a:pt x="42111" y="3555"/>
                  </a:lnTo>
                  <a:lnTo>
                    <a:pt x="41398" y="3164"/>
                  </a:lnTo>
                  <a:lnTo>
                    <a:pt x="40685" y="2784"/>
                  </a:lnTo>
                  <a:lnTo>
                    <a:pt x="39972" y="2428"/>
                  </a:lnTo>
                  <a:lnTo>
                    <a:pt x="39247" y="2094"/>
                  </a:lnTo>
                  <a:lnTo>
                    <a:pt x="38511" y="1783"/>
                  </a:lnTo>
                  <a:lnTo>
                    <a:pt x="37775" y="1496"/>
                  </a:lnTo>
                  <a:lnTo>
                    <a:pt x="37039" y="1220"/>
                  </a:lnTo>
                  <a:lnTo>
                    <a:pt x="36291" y="978"/>
                  </a:lnTo>
                  <a:lnTo>
                    <a:pt x="35532" y="760"/>
                  </a:lnTo>
                  <a:lnTo>
                    <a:pt x="34784" y="564"/>
                  </a:lnTo>
                  <a:lnTo>
                    <a:pt x="34404" y="472"/>
                  </a:lnTo>
                  <a:lnTo>
                    <a:pt x="34025" y="392"/>
                  </a:lnTo>
                  <a:lnTo>
                    <a:pt x="33645" y="323"/>
                  </a:lnTo>
                  <a:lnTo>
                    <a:pt x="33266" y="254"/>
                  </a:lnTo>
                  <a:lnTo>
                    <a:pt x="32875" y="196"/>
                  </a:lnTo>
                  <a:lnTo>
                    <a:pt x="32495" y="150"/>
                  </a:lnTo>
                  <a:lnTo>
                    <a:pt x="32116" y="104"/>
                  </a:lnTo>
                  <a:lnTo>
                    <a:pt x="31724" y="70"/>
                  </a:lnTo>
                  <a:lnTo>
                    <a:pt x="31345" y="35"/>
                  </a:lnTo>
                  <a:lnTo>
                    <a:pt x="30954" y="12"/>
                  </a:lnTo>
                  <a:lnTo>
                    <a:pt x="30574" y="1"/>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2" name="Google Shape;1112;p25"/>
            <p:cNvSpPr/>
            <p:nvPr/>
          </p:nvSpPr>
          <p:spPr>
            <a:xfrm>
              <a:off x="6993975" y="-1999250"/>
              <a:ext cx="806625" cy="1093600"/>
            </a:xfrm>
            <a:custGeom>
              <a:avLst/>
              <a:gdLst/>
              <a:ahLst/>
              <a:cxnLst/>
              <a:rect l="l" t="t" r="r" b="b"/>
              <a:pathLst>
                <a:path w="32265" h="43744" extrusionOk="0">
                  <a:moveTo>
                    <a:pt x="1564" y="0"/>
                  </a:moveTo>
                  <a:lnTo>
                    <a:pt x="1035" y="23"/>
                  </a:lnTo>
                  <a:lnTo>
                    <a:pt x="518" y="69"/>
                  </a:lnTo>
                  <a:lnTo>
                    <a:pt x="0" y="115"/>
                  </a:lnTo>
                  <a:lnTo>
                    <a:pt x="0" y="43744"/>
                  </a:lnTo>
                  <a:lnTo>
                    <a:pt x="32264" y="28975"/>
                  </a:lnTo>
                  <a:lnTo>
                    <a:pt x="32103" y="28653"/>
                  </a:lnTo>
                  <a:lnTo>
                    <a:pt x="31643" y="27732"/>
                  </a:lnTo>
                  <a:lnTo>
                    <a:pt x="31298" y="27077"/>
                  </a:lnTo>
                  <a:lnTo>
                    <a:pt x="30895" y="26306"/>
                  </a:lnTo>
                  <a:lnTo>
                    <a:pt x="30412" y="25420"/>
                  </a:lnTo>
                  <a:lnTo>
                    <a:pt x="29872" y="24454"/>
                  </a:lnTo>
                  <a:lnTo>
                    <a:pt x="29262" y="23384"/>
                  </a:lnTo>
                  <a:lnTo>
                    <a:pt x="28583" y="22257"/>
                  </a:lnTo>
                  <a:lnTo>
                    <a:pt x="27859" y="21061"/>
                  </a:lnTo>
                  <a:lnTo>
                    <a:pt x="27065" y="19807"/>
                  </a:lnTo>
                  <a:lnTo>
                    <a:pt x="26214" y="18519"/>
                  </a:lnTo>
                  <a:lnTo>
                    <a:pt x="25777" y="17852"/>
                  </a:lnTo>
                  <a:lnTo>
                    <a:pt x="25317" y="17185"/>
                  </a:lnTo>
                  <a:lnTo>
                    <a:pt x="24845" y="16518"/>
                  </a:lnTo>
                  <a:lnTo>
                    <a:pt x="24362" y="15839"/>
                  </a:lnTo>
                  <a:lnTo>
                    <a:pt x="23867" y="15160"/>
                  </a:lnTo>
                  <a:lnTo>
                    <a:pt x="23361" y="14482"/>
                  </a:lnTo>
                  <a:lnTo>
                    <a:pt x="22844" y="13803"/>
                  </a:lnTo>
                  <a:lnTo>
                    <a:pt x="22315" y="13136"/>
                  </a:lnTo>
                  <a:lnTo>
                    <a:pt x="21762" y="12457"/>
                  </a:lnTo>
                  <a:lnTo>
                    <a:pt x="21210" y="11779"/>
                  </a:lnTo>
                  <a:lnTo>
                    <a:pt x="20647" y="11123"/>
                  </a:lnTo>
                  <a:lnTo>
                    <a:pt x="20072" y="10456"/>
                  </a:lnTo>
                  <a:lnTo>
                    <a:pt x="19485" y="9812"/>
                  </a:lnTo>
                  <a:lnTo>
                    <a:pt x="18887" y="9168"/>
                  </a:lnTo>
                  <a:lnTo>
                    <a:pt x="18277" y="8535"/>
                  </a:lnTo>
                  <a:lnTo>
                    <a:pt x="17656" y="7914"/>
                  </a:lnTo>
                  <a:lnTo>
                    <a:pt x="17035" y="7304"/>
                  </a:lnTo>
                  <a:lnTo>
                    <a:pt x="16402" y="6718"/>
                  </a:lnTo>
                  <a:lnTo>
                    <a:pt x="15747" y="6142"/>
                  </a:lnTo>
                  <a:lnTo>
                    <a:pt x="15103" y="5579"/>
                  </a:lnTo>
                  <a:lnTo>
                    <a:pt x="14435" y="5050"/>
                  </a:lnTo>
                  <a:lnTo>
                    <a:pt x="13768" y="4521"/>
                  </a:lnTo>
                  <a:lnTo>
                    <a:pt x="13078" y="4026"/>
                  </a:lnTo>
                  <a:lnTo>
                    <a:pt x="12400" y="3554"/>
                  </a:lnTo>
                  <a:lnTo>
                    <a:pt x="11698" y="3094"/>
                  </a:lnTo>
                  <a:lnTo>
                    <a:pt x="10996" y="2669"/>
                  </a:lnTo>
                  <a:lnTo>
                    <a:pt x="10283" y="2266"/>
                  </a:lnTo>
                  <a:lnTo>
                    <a:pt x="9927" y="2082"/>
                  </a:lnTo>
                  <a:lnTo>
                    <a:pt x="9570" y="1898"/>
                  </a:lnTo>
                  <a:lnTo>
                    <a:pt x="9213" y="1726"/>
                  </a:lnTo>
                  <a:lnTo>
                    <a:pt x="8845" y="1553"/>
                  </a:lnTo>
                  <a:lnTo>
                    <a:pt x="8489" y="1392"/>
                  </a:lnTo>
                  <a:lnTo>
                    <a:pt x="8121" y="1242"/>
                  </a:lnTo>
                  <a:lnTo>
                    <a:pt x="7753" y="1093"/>
                  </a:lnTo>
                  <a:lnTo>
                    <a:pt x="7385" y="966"/>
                  </a:lnTo>
                  <a:lnTo>
                    <a:pt x="7016" y="828"/>
                  </a:lnTo>
                  <a:lnTo>
                    <a:pt x="6637" y="713"/>
                  </a:lnTo>
                  <a:lnTo>
                    <a:pt x="6269" y="598"/>
                  </a:lnTo>
                  <a:lnTo>
                    <a:pt x="5889" y="495"/>
                  </a:lnTo>
                  <a:lnTo>
                    <a:pt x="5521" y="403"/>
                  </a:lnTo>
                  <a:lnTo>
                    <a:pt x="5142" y="322"/>
                  </a:lnTo>
                  <a:lnTo>
                    <a:pt x="4762" y="242"/>
                  </a:lnTo>
                  <a:lnTo>
                    <a:pt x="4382" y="184"/>
                  </a:lnTo>
                  <a:lnTo>
                    <a:pt x="4003" y="127"/>
                  </a:lnTo>
                  <a:lnTo>
                    <a:pt x="3623" y="81"/>
                  </a:lnTo>
                  <a:lnTo>
                    <a:pt x="3232" y="46"/>
                  </a:lnTo>
                  <a:lnTo>
                    <a:pt x="2853" y="23"/>
                  </a:lnTo>
                  <a:lnTo>
                    <a:pt x="2473"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3" name="Google Shape;1113;p25"/>
            <p:cNvSpPr/>
            <p:nvPr/>
          </p:nvSpPr>
          <p:spPr>
            <a:xfrm>
              <a:off x="6993975" y="-2031750"/>
              <a:ext cx="3025700" cy="1310725"/>
            </a:xfrm>
            <a:custGeom>
              <a:avLst/>
              <a:gdLst/>
              <a:ahLst/>
              <a:cxnLst/>
              <a:rect l="l" t="t" r="r" b="b"/>
              <a:pathLst>
                <a:path w="121028" h="52429" extrusionOk="0">
                  <a:moveTo>
                    <a:pt x="121028" y="0"/>
                  </a:moveTo>
                  <a:lnTo>
                    <a:pt x="120671" y="12"/>
                  </a:lnTo>
                  <a:lnTo>
                    <a:pt x="120303" y="35"/>
                  </a:lnTo>
                  <a:lnTo>
                    <a:pt x="119947" y="58"/>
                  </a:lnTo>
                  <a:lnTo>
                    <a:pt x="119567" y="92"/>
                  </a:lnTo>
                  <a:lnTo>
                    <a:pt x="119187" y="150"/>
                  </a:lnTo>
                  <a:lnTo>
                    <a:pt x="118808" y="196"/>
                  </a:lnTo>
                  <a:lnTo>
                    <a:pt x="118417" y="265"/>
                  </a:lnTo>
                  <a:lnTo>
                    <a:pt x="118026" y="334"/>
                  </a:lnTo>
                  <a:lnTo>
                    <a:pt x="117623" y="414"/>
                  </a:lnTo>
                  <a:lnTo>
                    <a:pt x="117221" y="507"/>
                  </a:lnTo>
                  <a:lnTo>
                    <a:pt x="116404" y="714"/>
                  </a:lnTo>
                  <a:lnTo>
                    <a:pt x="115564" y="944"/>
                  </a:lnTo>
                  <a:lnTo>
                    <a:pt x="114702" y="1208"/>
                  </a:lnTo>
                  <a:lnTo>
                    <a:pt x="113827" y="1496"/>
                  </a:lnTo>
                  <a:lnTo>
                    <a:pt x="112942" y="1806"/>
                  </a:lnTo>
                  <a:lnTo>
                    <a:pt x="112044" y="2151"/>
                  </a:lnTo>
                  <a:lnTo>
                    <a:pt x="111136" y="2519"/>
                  </a:lnTo>
                  <a:lnTo>
                    <a:pt x="110216" y="2911"/>
                  </a:lnTo>
                  <a:lnTo>
                    <a:pt x="109284" y="3325"/>
                  </a:lnTo>
                  <a:lnTo>
                    <a:pt x="108341" y="3762"/>
                  </a:lnTo>
                  <a:lnTo>
                    <a:pt x="107398" y="4210"/>
                  </a:lnTo>
                  <a:lnTo>
                    <a:pt x="106443" y="4682"/>
                  </a:lnTo>
                  <a:lnTo>
                    <a:pt x="105477" y="5176"/>
                  </a:lnTo>
                  <a:lnTo>
                    <a:pt x="104510" y="5683"/>
                  </a:lnTo>
                  <a:lnTo>
                    <a:pt x="103544" y="6200"/>
                  </a:lnTo>
                  <a:lnTo>
                    <a:pt x="102578" y="6741"/>
                  </a:lnTo>
                  <a:lnTo>
                    <a:pt x="101600" y="7293"/>
                  </a:lnTo>
                  <a:lnTo>
                    <a:pt x="100634" y="7845"/>
                  </a:lnTo>
                  <a:lnTo>
                    <a:pt x="99656" y="8420"/>
                  </a:lnTo>
                  <a:lnTo>
                    <a:pt x="98690" y="8995"/>
                  </a:lnTo>
                  <a:lnTo>
                    <a:pt x="97724" y="9582"/>
                  </a:lnTo>
                  <a:lnTo>
                    <a:pt x="96769" y="10180"/>
                  </a:lnTo>
                  <a:lnTo>
                    <a:pt x="95803" y="10778"/>
                  </a:lnTo>
                  <a:lnTo>
                    <a:pt x="94860" y="11388"/>
                  </a:lnTo>
                  <a:lnTo>
                    <a:pt x="93917" y="11997"/>
                  </a:lnTo>
                  <a:lnTo>
                    <a:pt x="92065" y="13217"/>
                  </a:lnTo>
                  <a:lnTo>
                    <a:pt x="90259" y="14436"/>
                  </a:lnTo>
                  <a:lnTo>
                    <a:pt x="88499" y="15644"/>
                  </a:lnTo>
                  <a:lnTo>
                    <a:pt x="86797" y="16840"/>
                  </a:lnTo>
                  <a:lnTo>
                    <a:pt x="85175" y="18002"/>
                  </a:lnTo>
                  <a:lnTo>
                    <a:pt x="83634" y="19117"/>
                  </a:lnTo>
                  <a:lnTo>
                    <a:pt x="82173" y="20199"/>
                  </a:lnTo>
                  <a:lnTo>
                    <a:pt x="80804" y="21211"/>
                  </a:lnTo>
                  <a:lnTo>
                    <a:pt x="79550" y="22165"/>
                  </a:lnTo>
                  <a:lnTo>
                    <a:pt x="78412" y="23040"/>
                  </a:lnTo>
                  <a:lnTo>
                    <a:pt x="77399" y="23833"/>
                  </a:lnTo>
                  <a:lnTo>
                    <a:pt x="75766" y="25110"/>
                  </a:lnTo>
                  <a:lnTo>
                    <a:pt x="74742" y="25938"/>
                  </a:lnTo>
                  <a:lnTo>
                    <a:pt x="74386" y="26226"/>
                  </a:lnTo>
                  <a:lnTo>
                    <a:pt x="74133" y="25950"/>
                  </a:lnTo>
                  <a:lnTo>
                    <a:pt x="73420" y="25168"/>
                  </a:lnTo>
                  <a:lnTo>
                    <a:pt x="72902" y="24615"/>
                  </a:lnTo>
                  <a:lnTo>
                    <a:pt x="72269" y="23971"/>
                  </a:lnTo>
                  <a:lnTo>
                    <a:pt x="71545" y="23224"/>
                  </a:lnTo>
                  <a:lnTo>
                    <a:pt x="70728" y="22407"/>
                  </a:lnTo>
                  <a:lnTo>
                    <a:pt x="69819" y="21510"/>
                  </a:lnTo>
                  <a:lnTo>
                    <a:pt x="68830" y="20555"/>
                  </a:lnTo>
                  <a:lnTo>
                    <a:pt x="67749" y="19554"/>
                  </a:lnTo>
                  <a:lnTo>
                    <a:pt x="66599" y="18508"/>
                  </a:lnTo>
                  <a:lnTo>
                    <a:pt x="65368" y="17415"/>
                  </a:lnTo>
                  <a:lnTo>
                    <a:pt x="64735" y="16863"/>
                  </a:lnTo>
                  <a:lnTo>
                    <a:pt x="64080" y="16311"/>
                  </a:lnTo>
                  <a:lnTo>
                    <a:pt x="63401" y="15747"/>
                  </a:lnTo>
                  <a:lnTo>
                    <a:pt x="62722" y="15184"/>
                  </a:lnTo>
                  <a:lnTo>
                    <a:pt x="62021" y="14620"/>
                  </a:lnTo>
                  <a:lnTo>
                    <a:pt x="61296" y="14056"/>
                  </a:lnTo>
                  <a:lnTo>
                    <a:pt x="60571" y="13493"/>
                  </a:lnTo>
                  <a:lnTo>
                    <a:pt x="59824" y="12918"/>
                  </a:lnTo>
                  <a:lnTo>
                    <a:pt x="59076" y="12365"/>
                  </a:lnTo>
                  <a:lnTo>
                    <a:pt x="58305" y="11802"/>
                  </a:lnTo>
                  <a:lnTo>
                    <a:pt x="57535" y="11250"/>
                  </a:lnTo>
                  <a:lnTo>
                    <a:pt x="56741" y="10709"/>
                  </a:lnTo>
                  <a:lnTo>
                    <a:pt x="55947" y="10168"/>
                  </a:lnTo>
                  <a:lnTo>
                    <a:pt x="55131" y="9639"/>
                  </a:lnTo>
                  <a:lnTo>
                    <a:pt x="54314" y="9110"/>
                  </a:lnTo>
                  <a:lnTo>
                    <a:pt x="53486" y="8604"/>
                  </a:lnTo>
                  <a:lnTo>
                    <a:pt x="52658" y="8110"/>
                  </a:lnTo>
                  <a:lnTo>
                    <a:pt x="51807" y="7615"/>
                  </a:lnTo>
                  <a:lnTo>
                    <a:pt x="50967" y="7155"/>
                  </a:lnTo>
                  <a:lnTo>
                    <a:pt x="50104" y="6695"/>
                  </a:lnTo>
                  <a:lnTo>
                    <a:pt x="49242" y="6258"/>
                  </a:lnTo>
                  <a:lnTo>
                    <a:pt x="48379" y="5832"/>
                  </a:lnTo>
                  <a:lnTo>
                    <a:pt x="47505" y="5430"/>
                  </a:lnTo>
                  <a:lnTo>
                    <a:pt x="46631" y="5050"/>
                  </a:lnTo>
                  <a:lnTo>
                    <a:pt x="45756" y="4682"/>
                  </a:lnTo>
                  <a:lnTo>
                    <a:pt x="44871" y="4348"/>
                  </a:lnTo>
                  <a:lnTo>
                    <a:pt x="43985" y="4026"/>
                  </a:lnTo>
                  <a:lnTo>
                    <a:pt x="43099" y="3739"/>
                  </a:lnTo>
                  <a:lnTo>
                    <a:pt x="42214" y="3463"/>
                  </a:lnTo>
                  <a:lnTo>
                    <a:pt x="41316" y="3233"/>
                  </a:lnTo>
                  <a:lnTo>
                    <a:pt x="40879" y="3118"/>
                  </a:lnTo>
                  <a:lnTo>
                    <a:pt x="40431" y="3014"/>
                  </a:lnTo>
                  <a:lnTo>
                    <a:pt x="39982" y="2922"/>
                  </a:lnTo>
                  <a:lnTo>
                    <a:pt x="39545" y="2830"/>
                  </a:lnTo>
                  <a:lnTo>
                    <a:pt x="39097" y="2749"/>
                  </a:lnTo>
                  <a:lnTo>
                    <a:pt x="38659" y="2680"/>
                  </a:lnTo>
                  <a:lnTo>
                    <a:pt x="38211" y="2611"/>
                  </a:lnTo>
                  <a:lnTo>
                    <a:pt x="37774" y="2554"/>
                  </a:lnTo>
                  <a:lnTo>
                    <a:pt x="37325" y="2508"/>
                  </a:lnTo>
                  <a:lnTo>
                    <a:pt x="36888" y="2473"/>
                  </a:lnTo>
                  <a:lnTo>
                    <a:pt x="36439" y="2439"/>
                  </a:lnTo>
                  <a:lnTo>
                    <a:pt x="36002" y="2416"/>
                  </a:lnTo>
                  <a:lnTo>
                    <a:pt x="35565" y="2393"/>
                  </a:lnTo>
                  <a:lnTo>
                    <a:pt x="34680" y="2393"/>
                  </a:lnTo>
                  <a:lnTo>
                    <a:pt x="34243" y="2404"/>
                  </a:lnTo>
                  <a:lnTo>
                    <a:pt x="33817" y="2427"/>
                  </a:lnTo>
                  <a:lnTo>
                    <a:pt x="33380" y="2450"/>
                  </a:lnTo>
                  <a:lnTo>
                    <a:pt x="32943" y="2485"/>
                  </a:lnTo>
                  <a:lnTo>
                    <a:pt x="32506" y="2531"/>
                  </a:lnTo>
                  <a:lnTo>
                    <a:pt x="32080" y="2577"/>
                  </a:lnTo>
                  <a:lnTo>
                    <a:pt x="31643" y="2634"/>
                  </a:lnTo>
                  <a:lnTo>
                    <a:pt x="31217" y="2703"/>
                  </a:lnTo>
                  <a:lnTo>
                    <a:pt x="30792" y="2772"/>
                  </a:lnTo>
                  <a:lnTo>
                    <a:pt x="29941" y="2934"/>
                  </a:lnTo>
                  <a:lnTo>
                    <a:pt x="29101" y="3118"/>
                  </a:lnTo>
                  <a:lnTo>
                    <a:pt x="28261" y="3336"/>
                  </a:lnTo>
                  <a:lnTo>
                    <a:pt x="27422" y="3566"/>
                  </a:lnTo>
                  <a:lnTo>
                    <a:pt x="26605" y="3831"/>
                  </a:lnTo>
                  <a:lnTo>
                    <a:pt x="25788" y="4118"/>
                  </a:lnTo>
                  <a:lnTo>
                    <a:pt x="24972" y="4417"/>
                  </a:lnTo>
                  <a:lnTo>
                    <a:pt x="24166" y="4739"/>
                  </a:lnTo>
                  <a:lnTo>
                    <a:pt x="23373" y="5084"/>
                  </a:lnTo>
                  <a:lnTo>
                    <a:pt x="22591" y="5441"/>
                  </a:lnTo>
                  <a:lnTo>
                    <a:pt x="21808" y="5821"/>
                  </a:lnTo>
                  <a:lnTo>
                    <a:pt x="21038" y="6212"/>
                  </a:lnTo>
                  <a:lnTo>
                    <a:pt x="20279" y="6626"/>
                  </a:lnTo>
                  <a:lnTo>
                    <a:pt x="19520" y="7040"/>
                  </a:lnTo>
                  <a:lnTo>
                    <a:pt x="18783" y="7477"/>
                  </a:lnTo>
                  <a:lnTo>
                    <a:pt x="18047" y="7926"/>
                  </a:lnTo>
                  <a:lnTo>
                    <a:pt x="17323" y="8386"/>
                  </a:lnTo>
                  <a:lnTo>
                    <a:pt x="16621" y="8857"/>
                  </a:lnTo>
                  <a:lnTo>
                    <a:pt x="15919" y="9340"/>
                  </a:lnTo>
                  <a:lnTo>
                    <a:pt x="15229" y="9823"/>
                  </a:lnTo>
                  <a:lnTo>
                    <a:pt x="14550" y="10318"/>
                  </a:lnTo>
                  <a:lnTo>
                    <a:pt x="13883" y="10824"/>
                  </a:lnTo>
                  <a:lnTo>
                    <a:pt x="13228" y="11330"/>
                  </a:lnTo>
                  <a:lnTo>
                    <a:pt x="12584" y="11836"/>
                  </a:lnTo>
                  <a:lnTo>
                    <a:pt x="11951" y="12354"/>
                  </a:lnTo>
                  <a:lnTo>
                    <a:pt x="11330" y="12872"/>
                  </a:lnTo>
                  <a:lnTo>
                    <a:pt x="10732" y="13389"/>
                  </a:lnTo>
                  <a:lnTo>
                    <a:pt x="10134" y="13907"/>
                  </a:lnTo>
                  <a:lnTo>
                    <a:pt x="9558" y="14424"/>
                  </a:lnTo>
                  <a:lnTo>
                    <a:pt x="8995" y="14942"/>
                  </a:lnTo>
                  <a:lnTo>
                    <a:pt x="8443" y="15460"/>
                  </a:lnTo>
                  <a:lnTo>
                    <a:pt x="7914" y="15977"/>
                  </a:lnTo>
                  <a:lnTo>
                    <a:pt x="6890" y="16978"/>
                  </a:lnTo>
                  <a:lnTo>
                    <a:pt x="5924" y="17967"/>
                  </a:lnTo>
                  <a:lnTo>
                    <a:pt x="5027" y="18910"/>
                  </a:lnTo>
                  <a:lnTo>
                    <a:pt x="4187" y="19819"/>
                  </a:lnTo>
                  <a:lnTo>
                    <a:pt x="3428" y="20682"/>
                  </a:lnTo>
                  <a:lnTo>
                    <a:pt x="2738" y="21475"/>
                  </a:lnTo>
                  <a:lnTo>
                    <a:pt x="2116" y="22211"/>
                  </a:lnTo>
                  <a:lnTo>
                    <a:pt x="1564" y="22879"/>
                  </a:lnTo>
                  <a:lnTo>
                    <a:pt x="1093" y="23465"/>
                  </a:lnTo>
                  <a:lnTo>
                    <a:pt x="713" y="23960"/>
                  </a:lnTo>
                  <a:lnTo>
                    <a:pt x="184" y="24650"/>
                  </a:lnTo>
                  <a:lnTo>
                    <a:pt x="0" y="24892"/>
                  </a:lnTo>
                  <a:lnTo>
                    <a:pt x="0" y="52428"/>
                  </a:lnTo>
                  <a:lnTo>
                    <a:pt x="121028" y="52428"/>
                  </a:lnTo>
                  <a:lnTo>
                    <a:pt x="1210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14" name="Google Shape;1114;p25"/>
          <p:cNvGrpSpPr/>
          <p:nvPr/>
        </p:nvGrpSpPr>
        <p:grpSpPr>
          <a:xfrm>
            <a:off x="-252671" y="6059793"/>
            <a:ext cx="12681360" cy="844009"/>
            <a:chOff x="-72500" y="4544851"/>
            <a:chExt cx="9393600" cy="633007"/>
          </a:xfrm>
        </p:grpSpPr>
        <p:sp>
          <p:nvSpPr>
            <p:cNvPr id="1115" name="Google Shape;1115;p25"/>
            <p:cNvSpPr/>
            <p:nvPr/>
          </p:nvSpPr>
          <p:spPr>
            <a:xfrm>
              <a:off x="-3" y="4773458"/>
              <a:ext cx="9188400" cy="40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116" name="Google Shape;1116;p25"/>
            <p:cNvGrpSpPr/>
            <p:nvPr/>
          </p:nvGrpSpPr>
          <p:grpSpPr>
            <a:xfrm>
              <a:off x="0" y="4544851"/>
              <a:ext cx="9188400" cy="421074"/>
              <a:chOff x="0" y="4525600"/>
              <a:chExt cx="9188400" cy="539700"/>
            </a:xfrm>
          </p:grpSpPr>
          <p:sp>
            <p:nvSpPr>
              <p:cNvPr id="1117" name="Google Shape;1117;p25"/>
              <p:cNvSpPr/>
              <p:nvPr/>
            </p:nvSpPr>
            <p:spPr>
              <a:xfrm>
                <a:off x="0" y="46018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8" name="Google Shape;1118;p25"/>
              <p:cNvSpPr/>
              <p:nvPr/>
            </p:nvSpPr>
            <p:spPr>
              <a:xfrm>
                <a:off x="0" y="4601800"/>
                <a:ext cx="9188400" cy="463500"/>
              </a:xfrm>
              <a:prstGeom prst="rect">
                <a:avLst/>
              </a:pr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9" name="Google Shape;1119;p25"/>
              <p:cNvSpPr/>
              <p:nvPr/>
            </p:nvSpPr>
            <p:spPr>
              <a:xfrm>
                <a:off x="0" y="4525600"/>
                <a:ext cx="9188400" cy="46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120" name="Google Shape;1120;p25"/>
            <p:cNvCxnSpPr/>
            <p:nvPr/>
          </p:nvCxnSpPr>
          <p:spPr>
            <a:xfrm>
              <a:off x="-72500" y="5019400"/>
              <a:ext cx="9393600" cy="0"/>
            </a:xfrm>
            <a:prstGeom prst="straightConnector1">
              <a:avLst/>
            </a:prstGeom>
            <a:noFill/>
            <a:ln w="19050" cap="flat" cmpd="sng">
              <a:solidFill>
                <a:schemeClr val="accent4"/>
              </a:solidFill>
              <a:prstDash val="solid"/>
              <a:round/>
              <a:headEnd type="none" w="med" len="med"/>
              <a:tailEnd type="none" w="med" len="med"/>
            </a:ln>
          </p:spPr>
        </p:cxnSp>
      </p:grpSp>
      <p:grpSp>
        <p:nvGrpSpPr>
          <p:cNvPr id="1121" name="Google Shape;1121;p25"/>
          <p:cNvGrpSpPr/>
          <p:nvPr/>
        </p:nvGrpSpPr>
        <p:grpSpPr>
          <a:xfrm>
            <a:off x="11433827" y="4159455"/>
            <a:ext cx="343227" cy="1973112"/>
            <a:chOff x="178045" y="3093232"/>
            <a:chExt cx="257420" cy="1479834"/>
          </a:xfrm>
        </p:grpSpPr>
        <p:grpSp>
          <p:nvGrpSpPr>
            <p:cNvPr id="1122" name="Google Shape;1122;p25"/>
            <p:cNvGrpSpPr/>
            <p:nvPr/>
          </p:nvGrpSpPr>
          <p:grpSpPr>
            <a:xfrm>
              <a:off x="178045" y="3093232"/>
              <a:ext cx="257420" cy="1459418"/>
              <a:chOff x="-2298348" y="3717253"/>
              <a:chExt cx="366173" cy="2076281"/>
            </a:xfrm>
          </p:grpSpPr>
          <p:sp>
            <p:nvSpPr>
              <p:cNvPr id="1123" name="Google Shape;1123;p25"/>
              <p:cNvSpPr/>
              <p:nvPr/>
            </p:nvSpPr>
            <p:spPr>
              <a:xfrm>
                <a:off x="-2125337" y="3717253"/>
                <a:ext cx="20145" cy="79368"/>
              </a:xfrm>
              <a:custGeom>
                <a:avLst/>
                <a:gdLst/>
                <a:ahLst/>
                <a:cxnLst/>
                <a:rect l="l" t="t" r="r" b="b"/>
                <a:pathLst>
                  <a:path w="447" h="1761" extrusionOk="0">
                    <a:moveTo>
                      <a:pt x="1" y="1"/>
                    </a:moveTo>
                    <a:lnTo>
                      <a:pt x="1" y="1761"/>
                    </a:lnTo>
                    <a:lnTo>
                      <a:pt x="446" y="1761"/>
                    </a:lnTo>
                    <a:lnTo>
                      <a:pt x="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4" name="Google Shape;1124;p25"/>
              <p:cNvSpPr/>
              <p:nvPr/>
            </p:nvSpPr>
            <p:spPr>
              <a:xfrm>
                <a:off x="-2298348" y="3751686"/>
                <a:ext cx="366173" cy="90861"/>
              </a:xfrm>
              <a:custGeom>
                <a:avLst/>
                <a:gdLst/>
                <a:ahLst/>
                <a:cxnLst/>
                <a:rect l="l" t="t" r="r" b="b"/>
                <a:pathLst>
                  <a:path w="8125" h="2016" extrusionOk="0">
                    <a:moveTo>
                      <a:pt x="2291" y="0"/>
                    </a:moveTo>
                    <a:lnTo>
                      <a:pt x="1" y="2015"/>
                    </a:lnTo>
                    <a:lnTo>
                      <a:pt x="8124" y="2015"/>
                    </a:lnTo>
                    <a:lnTo>
                      <a:pt x="5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5" name="Google Shape;1125;p25"/>
              <p:cNvSpPr/>
              <p:nvPr/>
            </p:nvSpPr>
            <p:spPr>
              <a:xfrm>
                <a:off x="-2262024" y="3842500"/>
                <a:ext cx="294471" cy="329822"/>
              </a:xfrm>
              <a:custGeom>
                <a:avLst/>
                <a:gdLst/>
                <a:ahLst/>
                <a:cxnLst/>
                <a:rect l="l" t="t" r="r" b="b"/>
                <a:pathLst>
                  <a:path w="6534" h="7318" extrusionOk="0">
                    <a:moveTo>
                      <a:pt x="1" y="0"/>
                    </a:moveTo>
                    <a:lnTo>
                      <a:pt x="1973" y="7317"/>
                    </a:lnTo>
                    <a:lnTo>
                      <a:pt x="4667" y="7317"/>
                    </a:lnTo>
                    <a:lnTo>
                      <a:pt x="6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6" name="Google Shape;1126;p25"/>
              <p:cNvSpPr/>
              <p:nvPr/>
            </p:nvSpPr>
            <p:spPr>
              <a:xfrm>
                <a:off x="-2222816" y="3877834"/>
                <a:ext cx="216054" cy="261000"/>
              </a:xfrm>
              <a:custGeom>
                <a:avLst/>
                <a:gdLst/>
                <a:ahLst/>
                <a:cxnLst/>
                <a:rect l="l" t="t" r="r" b="b"/>
                <a:pathLst>
                  <a:path w="4794" h="5791" extrusionOk="0">
                    <a:moveTo>
                      <a:pt x="0" y="1"/>
                    </a:moveTo>
                    <a:lnTo>
                      <a:pt x="1443" y="5791"/>
                    </a:lnTo>
                    <a:lnTo>
                      <a:pt x="3436" y="5791"/>
                    </a:lnTo>
                    <a:lnTo>
                      <a:pt x="4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7" name="Google Shape;1127;p25"/>
              <p:cNvSpPr/>
              <p:nvPr/>
            </p:nvSpPr>
            <p:spPr>
              <a:xfrm>
                <a:off x="-2138721" y="3911321"/>
                <a:ext cx="46915" cy="1882213"/>
              </a:xfrm>
              <a:custGeom>
                <a:avLst/>
                <a:gdLst/>
                <a:ahLst/>
                <a:cxnLst/>
                <a:rect l="l" t="t" r="r" b="b"/>
                <a:pathLst>
                  <a:path w="1041" h="41762" extrusionOk="0">
                    <a:moveTo>
                      <a:pt x="1" y="0"/>
                    </a:moveTo>
                    <a:lnTo>
                      <a:pt x="1" y="41762"/>
                    </a:lnTo>
                    <a:lnTo>
                      <a:pt x="1040" y="41762"/>
                    </a:lnTo>
                    <a:lnTo>
                      <a:pt x="10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28" name="Google Shape;1128;p25"/>
            <p:cNvSpPr/>
            <p:nvPr/>
          </p:nvSpPr>
          <p:spPr>
            <a:xfrm>
              <a:off x="2004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29" name="Google Shape;1129;p25"/>
          <p:cNvGrpSpPr/>
          <p:nvPr/>
        </p:nvGrpSpPr>
        <p:grpSpPr>
          <a:xfrm>
            <a:off x="198249" y="4650520"/>
            <a:ext cx="428420" cy="1472449"/>
            <a:chOff x="758286" y="3468730"/>
            <a:chExt cx="321315" cy="1104337"/>
          </a:xfrm>
        </p:grpSpPr>
        <p:grpSp>
          <p:nvGrpSpPr>
            <p:cNvPr id="1130" name="Google Shape;1130;p25"/>
            <p:cNvGrpSpPr/>
            <p:nvPr/>
          </p:nvGrpSpPr>
          <p:grpSpPr>
            <a:xfrm>
              <a:off x="758286" y="3468730"/>
              <a:ext cx="321315" cy="1083920"/>
              <a:chOff x="13998036" y="886592"/>
              <a:chExt cx="321315" cy="1083920"/>
            </a:xfrm>
          </p:grpSpPr>
          <p:sp>
            <p:nvSpPr>
              <p:cNvPr id="1131" name="Google Shape;1131;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2" name="Google Shape;1132;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3" name="Google Shape;1133;p25"/>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34" name="Google Shape;1134;p25"/>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35" name="Google Shape;1135;p25"/>
          <p:cNvGrpSpPr/>
          <p:nvPr/>
        </p:nvGrpSpPr>
        <p:grpSpPr>
          <a:xfrm>
            <a:off x="706249" y="4650520"/>
            <a:ext cx="428420" cy="1472449"/>
            <a:chOff x="758286" y="3468730"/>
            <a:chExt cx="321315" cy="1104337"/>
          </a:xfrm>
        </p:grpSpPr>
        <p:grpSp>
          <p:nvGrpSpPr>
            <p:cNvPr id="1136" name="Google Shape;1136;p25"/>
            <p:cNvGrpSpPr/>
            <p:nvPr/>
          </p:nvGrpSpPr>
          <p:grpSpPr>
            <a:xfrm>
              <a:off x="758286" y="3468730"/>
              <a:ext cx="321315" cy="1083920"/>
              <a:chOff x="13998036" y="886592"/>
              <a:chExt cx="321315" cy="1083920"/>
            </a:xfrm>
          </p:grpSpPr>
          <p:sp>
            <p:nvSpPr>
              <p:cNvPr id="1137" name="Google Shape;1137;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8" name="Google Shape;1138;p25"/>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9" name="Google Shape;1139;p25"/>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140" name="Google Shape;1140;p25"/>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141" name="Google Shape;1141;p25"/>
          <p:cNvGrpSpPr/>
          <p:nvPr/>
        </p:nvGrpSpPr>
        <p:grpSpPr>
          <a:xfrm>
            <a:off x="11311001" y="1960520"/>
            <a:ext cx="713569" cy="478712"/>
            <a:chOff x="8483250" y="1470390"/>
            <a:chExt cx="535177" cy="359034"/>
          </a:xfrm>
        </p:grpSpPr>
        <p:sp>
          <p:nvSpPr>
            <p:cNvPr id="1142" name="Google Shape;1142;p25"/>
            <p:cNvSpPr/>
            <p:nvPr/>
          </p:nvSpPr>
          <p:spPr>
            <a:xfrm>
              <a:off x="8483250" y="1470390"/>
              <a:ext cx="321326" cy="92485"/>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3" name="Google Shape;1143;p25"/>
            <p:cNvSpPr/>
            <p:nvPr/>
          </p:nvSpPr>
          <p:spPr>
            <a:xfrm rot="-850644">
              <a:off x="8690675" y="1699000"/>
              <a:ext cx="321320" cy="92484"/>
            </a:xfrm>
            <a:custGeom>
              <a:avLst/>
              <a:gdLst/>
              <a:ahLst/>
              <a:cxnLst/>
              <a:rect l="l" t="t" r="r" b="b"/>
              <a:pathLst>
                <a:path w="24178" h="6959" extrusionOk="0">
                  <a:moveTo>
                    <a:pt x="6263" y="0"/>
                  </a:moveTo>
                  <a:lnTo>
                    <a:pt x="5992" y="12"/>
                  </a:lnTo>
                  <a:lnTo>
                    <a:pt x="5732" y="36"/>
                  </a:lnTo>
                  <a:lnTo>
                    <a:pt x="5473" y="59"/>
                  </a:lnTo>
                  <a:lnTo>
                    <a:pt x="5225" y="106"/>
                  </a:lnTo>
                  <a:lnTo>
                    <a:pt x="4978" y="154"/>
                  </a:lnTo>
                  <a:lnTo>
                    <a:pt x="4742" y="213"/>
                  </a:lnTo>
                  <a:lnTo>
                    <a:pt x="4506" y="272"/>
                  </a:lnTo>
                  <a:lnTo>
                    <a:pt x="4282" y="342"/>
                  </a:lnTo>
                  <a:lnTo>
                    <a:pt x="4058" y="425"/>
                  </a:lnTo>
                  <a:lnTo>
                    <a:pt x="3845" y="507"/>
                  </a:lnTo>
                  <a:lnTo>
                    <a:pt x="3633" y="590"/>
                  </a:lnTo>
                  <a:lnTo>
                    <a:pt x="3433" y="684"/>
                  </a:lnTo>
                  <a:lnTo>
                    <a:pt x="3032" y="897"/>
                  </a:lnTo>
                  <a:lnTo>
                    <a:pt x="2666" y="1109"/>
                  </a:lnTo>
                  <a:lnTo>
                    <a:pt x="2324" y="1345"/>
                  </a:lnTo>
                  <a:lnTo>
                    <a:pt x="2006" y="1592"/>
                  </a:lnTo>
                  <a:lnTo>
                    <a:pt x="1711" y="1840"/>
                  </a:lnTo>
                  <a:lnTo>
                    <a:pt x="1440" y="2088"/>
                  </a:lnTo>
                  <a:lnTo>
                    <a:pt x="1192" y="2335"/>
                  </a:lnTo>
                  <a:lnTo>
                    <a:pt x="956" y="2571"/>
                  </a:lnTo>
                  <a:lnTo>
                    <a:pt x="756" y="2795"/>
                  </a:lnTo>
                  <a:lnTo>
                    <a:pt x="579" y="3019"/>
                  </a:lnTo>
                  <a:lnTo>
                    <a:pt x="425" y="3220"/>
                  </a:lnTo>
                  <a:lnTo>
                    <a:pt x="189" y="3550"/>
                  </a:lnTo>
                  <a:lnTo>
                    <a:pt x="48" y="3774"/>
                  </a:lnTo>
                  <a:lnTo>
                    <a:pt x="1" y="3857"/>
                  </a:lnTo>
                  <a:lnTo>
                    <a:pt x="390" y="3656"/>
                  </a:lnTo>
                  <a:lnTo>
                    <a:pt x="779" y="3468"/>
                  </a:lnTo>
                  <a:lnTo>
                    <a:pt x="1168" y="3303"/>
                  </a:lnTo>
                  <a:lnTo>
                    <a:pt x="1534" y="3149"/>
                  </a:lnTo>
                  <a:lnTo>
                    <a:pt x="1911" y="3019"/>
                  </a:lnTo>
                  <a:lnTo>
                    <a:pt x="2265" y="2902"/>
                  </a:lnTo>
                  <a:lnTo>
                    <a:pt x="2619" y="2795"/>
                  </a:lnTo>
                  <a:lnTo>
                    <a:pt x="2961" y="2713"/>
                  </a:lnTo>
                  <a:lnTo>
                    <a:pt x="3303" y="2630"/>
                  </a:lnTo>
                  <a:lnTo>
                    <a:pt x="3633" y="2571"/>
                  </a:lnTo>
                  <a:lnTo>
                    <a:pt x="3963" y="2524"/>
                  </a:lnTo>
                  <a:lnTo>
                    <a:pt x="4282" y="2489"/>
                  </a:lnTo>
                  <a:lnTo>
                    <a:pt x="4588" y="2465"/>
                  </a:lnTo>
                  <a:lnTo>
                    <a:pt x="4895" y="2453"/>
                  </a:lnTo>
                  <a:lnTo>
                    <a:pt x="5485" y="2453"/>
                  </a:lnTo>
                  <a:lnTo>
                    <a:pt x="5768" y="2477"/>
                  </a:lnTo>
                  <a:lnTo>
                    <a:pt x="6051" y="2512"/>
                  </a:lnTo>
                  <a:lnTo>
                    <a:pt x="6322" y="2548"/>
                  </a:lnTo>
                  <a:lnTo>
                    <a:pt x="6582" y="2595"/>
                  </a:lnTo>
                  <a:lnTo>
                    <a:pt x="6841" y="2654"/>
                  </a:lnTo>
                  <a:lnTo>
                    <a:pt x="7089" y="2725"/>
                  </a:lnTo>
                  <a:lnTo>
                    <a:pt x="7336" y="2795"/>
                  </a:lnTo>
                  <a:lnTo>
                    <a:pt x="7572" y="2878"/>
                  </a:lnTo>
                  <a:lnTo>
                    <a:pt x="7808" y="2961"/>
                  </a:lnTo>
                  <a:lnTo>
                    <a:pt x="8032" y="3055"/>
                  </a:lnTo>
                  <a:lnTo>
                    <a:pt x="8244" y="3161"/>
                  </a:lnTo>
                  <a:lnTo>
                    <a:pt x="8457" y="3267"/>
                  </a:lnTo>
                  <a:lnTo>
                    <a:pt x="8669" y="3373"/>
                  </a:lnTo>
                  <a:lnTo>
                    <a:pt x="8858" y="3491"/>
                  </a:lnTo>
                  <a:lnTo>
                    <a:pt x="9247" y="3727"/>
                  </a:lnTo>
                  <a:lnTo>
                    <a:pt x="9601" y="3987"/>
                  </a:lnTo>
                  <a:lnTo>
                    <a:pt x="9931" y="4258"/>
                  </a:lnTo>
                  <a:lnTo>
                    <a:pt x="10226" y="4529"/>
                  </a:lnTo>
                  <a:lnTo>
                    <a:pt x="10509" y="4800"/>
                  </a:lnTo>
                  <a:lnTo>
                    <a:pt x="10768" y="5072"/>
                  </a:lnTo>
                  <a:lnTo>
                    <a:pt x="11004" y="5331"/>
                  </a:lnTo>
                  <a:lnTo>
                    <a:pt x="11216" y="5591"/>
                  </a:lnTo>
                  <a:lnTo>
                    <a:pt x="11393" y="5838"/>
                  </a:lnTo>
                  <a:lnTo>
                    <a:pt x="11559" y="6074"/>
                  </a:lnTo>
                  <a:lnTo>
                    <a:pt x="11700" y="6286"/>
                  </a:lnTo>
                  <a:lnTo>
                    <a:pt x="11912" y="6640"/>
                  </a:lnTo>
                  <a:lnTo>
                    <a:pt x="12042" y="6864"/>
                  </a:lnTo>
                  <a:lnTo>
                    <a:pt x="12089" y="6959"/>
                  </a:lnTo>
                  <a:lnTo>
                    <a:pt x="12125" y="6864"/>
                  </a:lnTo>
                  <a:lnTo>
                    <a:pt x="12254" y="6640"/>
                  </a:lnTo>
                  <a:lnTo>
                    <a:pt x="12467" y="6286"/>
                  </a:lnTo>
                  <a:lnTo>
                    <a:pt x="12608" y="6074"/>
                  </a:lnTo>
                  <a:lnTo>
                    <a:pt x="12773" y="5838"/>
                  </a:lnTo>
                  <a:lnTo>
                    <a:pt x="12962" y="5591"/>
                  </a:lnTo>
                  <a:lnTo>
                    <a:pt x="13174" y="5331"/>
                  </a:lnTo>
                  <a:lnTo>
                    <a:pt x="13398" y="5072"/>
                  </a:lnTo>
                  <a:lnTo>
                    <a:pt x="13658" y="4800"/>
                  </a:lnTo>
                  <a:lnTo>
                    <a:pt x="13941" y="4529"/>
                  </a:lnTo>
                  <a:lnTo>
                    <a:pt x="14247" y="4258"/>
                  </a:lnTo>
                  <a:lnTo>
                    <a:pt x="14578" y="3987"/>
                  </a:lnTo>
                  <a:lnTo>
                    <a:pt x="14931" y="3727"/>
                  </a:lnTo>
                  <a:lnTo>
                    <a:pt x="15309" y="3491"/>
                  </a:lnTo>
                  <a:lnTo>
                    <a:pt x="15509" y="3373"/>
                  </a:lnTo>
                  <a:lnTo>
                    <a:pt x="15710" y="3267"/>
                  </a:lnTo>
                  <a:lnTo>
                    <a:pt x="15922" y="3161"/>
                  </a:lnTo>
                  <a:lnTo>
                    <a:pt x="16146" y="3055"/>
                  </a:lnTo>
                  <a:lnTo>
                    <a:pt x="16370" y="2961"/>
                  </a:lnTo>
                  <a:lnTo>
                    <a:pt x="16594" y="2878"/>
                  </a:lnTo>
                  <a:lnTo>
                    <a:pt x="16830" y="2795"/>
                  </a:lnTo>
                  <a:lnTo>
                    <a:pt x="17078" y="2725"/>
                  </a:lnTo>
                  <a:lnTo>
                    <a:pt x="17326" y="2654"/>
                  </a:lnTo>
                  <a:lnTo>
                    <a:pt x="17585" y="2595"/>
                  </a:lnTo>
                  <a:lnTo>
                    <a:pt x="17856" y="2548"/>
                  </a:lnTo>
                  <a:lnTo>
                    <a:pt x="18128" y="2512"/>
                  </a:lnTo>
                  <a:lnTo>
                    <a:pt x="18399" y="2477"/>
                  </a:lnTo>
                  <a:lnTo>
                    <a:pt x="18682" y="2453"/>
                  </a:lnTo>
                  <a:lnTo>
                    <a:pt x="19272" y="2453"/>
                  </a:lnTo>
                  <a:lnTo>
                    <a:pt x="19578" y="2465"/>
                  </a:lnTo>
                  <a:lnTo>
                    <a:pt x="19885" y="2489"/>
                  </a:lnTo>
                  <a:lnTo>
                    <a:pt x="20203" y="2524"/>
                  </a:lnTo>
                  <a:lnTo>
                    <a:pt x="20533" y="2571"/>
                  </a:lnTo>
                  <a:lnTo>
                    <a:pt x="20864" y="2630"/>
                  </a:lnTo>
                  <a:lnTo>
                    <a:pt x="21206" y="2713"/>
                  </a:lnTo>
                  <a:lnTo>
                    <a:pt x="21548" y="2795"/>
                  </a:lnTo>
                  <a:lnTo>
                    <a:pt x="21902" y="2902"/>
                  </a:lnTo>
                  <a:lnTo>
                    <a:pt x="22267" y="3019"/>
                  </a:lnTo>
                  <a:lnTo>
                    <a:pt x="22633" y="3149"/>
                  </a:lnTo>
                  <a:lnTo>
                    <a:pt x="23010" y="3303"/>
                  </a:lnTo>
                  <a:lnTo>
                    <a:pt x="23388" y="3468"/>
                  </a:lnTo>
                  <a:lnTo>
                    <a:pt x="23777" y="3656"/>
                  </a:lnTo>
                  <a:lnTo>
                    <a:pt x="24178" y="3857"/>
                  </a:lnTo>
                  <a:lnTo>
                    <a:pt x="24131" y="3774"/>
                  </a:lnTo>
                  <a:lnTo>
                    <a:pt x="23989" y="3550"/>
                  </a:lnTo>
                  <a:lnTo>
                    <a:pt x="23741" y="3220"/>
                  </a:lnTo>
                  <a:lnTo>
                    <a:pt x="23588" y="3019"/>
                  </a:lnTo>
                  <a:lnTo>
                    <a:pt x="23411" y="2795"/>
                  </a:lnTo>
                  <a:lnTo>
                    <a:pt x="23211" y="2571"/>
                  </a:lnTo>
                  <a:lnTo>
                    <a:pt x="22987" y="2335"/>
                  </a:lnTo>
                  <a:lnTo>
                    <a:pt x="22739" y="2088"/>
                  </a:lnTo>
                  <a:lnTo>
                    <a:pt x="22468" y="1840"/>
                  </a:lnTo>
                  <a:lnTo>
                    <a:pt x="22161" y="1592"/>
                  </a:lnTo>
                  <a:lnTo>
                    <a:pt x="21843" y="1345"/>
                  </a:lnTo>
                  <a:lnTo>
                    <a:pt x="21501" y="1109"/>
                  </a:lnTo>
                  <a:lnTo>
                    <a:pt x="21135" y="897"/>
                  </a:lnTo>
                  <a:lnTo>
                    <a:pt x="20746" y="684"/>
                  </a:lnTo>
                  <a:lnTo>
                    <a:pt x="20545" y="590"/>
                  </a:lnTo>
                  <a:lnTo>
                    <a:pt x="20333" y="507"/>
                  </a:lnTo>
                  <a:lnTo>
                    <a:pt x="20109" y="425"/>
                  </a:lnTo>
                  <a:lnTo>
                    <a:pt x="19897" y="342"/>
                  </a:lnTo>
                  <a:lnTo>
                    <a:pt x="19661" y="272"/>
                  </a:lnTo>
                  <a:lnTo>
                    <a:pt x="19437" y="213"/>
                  </a:lnTo>
                  <a:lnTo>
                    <a:pt x="19189" y="154"/>
                  </a:lnTo>
                  <a:lnTo>
                    <a:pt x="18941" y="106"/>
                  </a:lnTo>
                  <a:lnTo>
                    <a:pt x="18694" y="59"/>
                  </a:lnTo>
                  <a:lnTo>
                    <a:pt x="18434" y="36"/>
                  </a:lnTo>
                  <a:lnTo>
                    <a:pt x="18175" y="12"/>
                  </a:lnTo>
                  <a:lnTo>
                    <a:pt x="17903" y="0"/>
                  </a:lnTo>
                  <a:lnTo>
                    <a:pt x="17632" y="0"/>
                  </a:lnTo>
                  <a:lnTo>
                    <a:pt x="17349" y="12"/>
                  </a:lnTo>
                  <a:lnTo>
                    <a:pt x="17066" y="36"/>
                  </a:lnTo>
                  <a:lnTo>
                    <a:pt x="16771" y="71"/>
                  </a:lnTo>
                  <a:lnTo>
                    <a:pt x="16476" y="118"/>
                  </a:lnTo>
                  <a:lnTo>
                    <a:pt x="16170" y="177"/>
                  </a:lnTo>
                  <a:lnTo>
                    <a:pt x="15863" y="248"/>
                  </a:lnTo>
                  <a:lnTo>
                    <a:pt x="15557" y="331"/>
                  </a:lnTo>
                  <a:lnTo>
                    <a:pt x="15226" y="437"/>
                  </a:lnTo>
                  <a:lnTo>
                    <a:pt x="14908" y="543"/>
                  </a:lnTo>
                  <a:lnTo>
                    <a:pt x="14578" y="673"/>
                  </a:lnTo>
                  <a:lnTo>
                    <a:pt x="14236" y="826"/>
                  </a:lnTo>
                  <a:lnTo>
                    <a:pt x="13894" y="979"/>
                  </a:lnTo>
                  <a:lnTo>
                    <a:pt x="13540" y="1156"/>
                  </a:lnTo>
                  <a:lnTo>
                    <a:pt x="13186" y="1357"/>
                  </a:lnTo>
                  <a:lnTo>
                    <a:pt x="12820" y="1569"/>
                  </a:lnTo>
                  <a:lnTo>
                    <a:pt x="12455" y="1793"/>
                  </a:lnTo>
                  <a:lnTo>
                    <a:pt x="12089" y="2041"/>
                  </a:lnTo>
                  <a:lnTo>
                    <a:pt x="11712" y="1793"/>
                  </a:lnTo>
                  <a:lnTo>
                    <a:pt x="11346" y="1569"/>
                  </a:lnTo>
                  <a:lnTo>
                    <a:pt x="10981" y="1357"/>
                  </a:lnTo>
                  <a:lnTo>
                    <a:pt x="10627" y="1156"/>
                  </a:lnTo>
                  <a:lnTo>
                    <a:pt x="10285" y="979"/>
                  </a:lnTo>
                  <a:lnTo>
                    <a:pt x="9931" y="826"/>
                  </a:lnTo>
                  <a:lnTo>
                    <a:pt x="9601" y="673"/>
                  </a:lnTo>
                  <a:lnTo>
                    <a:pt x="9271" y="543"/>
                  </a:lnTo>
                  <a:lnTo>
                    <a:pt x="8940" y="437"/>
                  </a:lnTo>
                  <a:lnTo>
                    <a:pt x="8622" y="331"/>
                  </a:lnTo>
                  <a:lnTo>
                    <a:pt x="8303" y="248"/>
                  </a:lnTo>
                  <a:lnTo>
                    <a:pt x="7997" y="177"/>
                  </a:lnTo>
                  <a:lnTo>
                    <a:pt x="7690" y="118"/>
                  </a:lnTo>
                  <a:lnTo>
                    <a:pt x="7395" y="71"/>
                  </a:lnTo>
                  <a:lnTo>
                    <a:pt x="7101" y="36"/>
                  </a:lnTo>
                  <a:lnTo>
                    <a:pt x="6817" y="12"/>
                  </a:lnTo>
                  <a:lnTo>
                    <a:pt x="65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76262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nchor="t"/>
          <a:lstStyle>
            <a:lvl1pPr>
              <a:defRPr sz="4000">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1055159" y="1825626"/>
            <a:ext cx="10081683" cy="4351338"/>
          </a:xfrm>
        </p:spPr>
        <p:txBody>
          <a:bodyPr/>
          <a:lstStyle>
            <a:lvl1pPr>
              <a:defRPr sz="2400">
                <a:solidFill>
                  <a:schemeClr val="tx1"/>
                </a:solidFill>
              </a:defRPr>
            </a:lvl1pPr>
            <a:lvl2pPr>
              <a:defRPr sz="2000">
                <a:solidFill>
                  <a:schemeClr val="tx1"/>
                </a:solidFill>
              </a:defRPr>
            </a:lvl2pPr>
            <a:lvl3pPr>
              <a:defRPr sz="1867">
                <a:solidFill>
                  <a:schemeClr val="tx1"/>
                </a:solidFill>
              </a:defRPr>
            </a:lvl3pPr>
            <a:lvl4pPr>
              <a:defRPr sz="1600">
                <a:solidFill>
                  <a:schemeClr val="tx1"/>
                </a:solidFill>
              </a:defRPr>
            </a:lvl4pPr>
            <a:lvl5pPr>
              <a:defRPr sz="1333">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ECC8ADC-D4DB-4073-B0A9-FFA34969D57A}"/>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1719642566"/>
      </p:ext>
    </p:extLst>
  </p:cSld>
  <p:clrMapOvr>
    <a:masterClrMapping/>
  </p:clrMapOvr>
  <p:extLst>
    <p:ext uri="{DCECCB84-F9BA-43D5-87BE-67443E8EF086}">
      <p15:sldGuideLst xmlns:p15="http://schemas.microsoft.com/office/powerpoint/2012/main">
        <p15:guide id="1" orient="horz" pos="3240">
          <p15:clr>
            <a:srgbClr val="FBAE40"/>
          </p15:clr>
        </p15:guide>
        <p15:guide id="2" pos="9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lstStyle>
            <a:lvl1pPr>
              <a:defRPr sz="4000">
                <a:solidFill>
                  <a:schemeClr val="bg1"/>
                </a:solidFill>
              </a:defRPr>
            </a:lvl1pPr>
          </a:lstStyle>
          <a:p>
            <a:r>
              <a:rPr lang="en-US"/>
              <a:t>Click to edit Master title style</a:t>
            </a:r>
          </a:p>
        </p:txBody>
      </p:sp>
      <p:sp>
        <p:nvSpPr>
          <p:cNvPr id="3" name="Content Placeholder 2"/>
          <p:cNvSpPr>
            <a:spLocks noGrp="1"/>
          </p:cNvSpPr>
          <p:nvPr>
            <p:ph sz="half" idx="1" hasCustomPrompt="1"/>
          </p:nvPr>
        </p:nvSpPr>
        <p:spPr>
          <a:xfrm>
            <a:off x="1055157" y="1825626"/>
            <a:ext cx="4964643" cy="4351338"/>
          </a:xfrm>
        </p:spPr>
        <p:txBody>
          <a:bodyPr/>
          <a:lstStyle>
            <a:lvl1pPr>
              <a:defRPr lang="en-US" sz="2400" kern="1200" dirty="0" smtClean="0">
                <a:solidFill>
                  <a:schemeClr val="bg1"/>
                </a:solidFill>
                <a:latin typeface="Futura Md BT" panose="020B0602020204020303" pitchFamily="34" charset="0"/>
                <a:ea typeface="+mn-ea"/>
                <a:cs typeface="+mn-cs"/>
              </a:defRPr>
            </a:lvl1pPr>
            <a:lvl2pPr>
              <a:defRPr lang="en-US" sz="2000" kern="1200" dirty="0" smtClean="0">
                <a:solidFill>
                  <a:schemeClr val="bg1"/>
                </a:solidFill>
                <a:latin typeface="Futura Md BT" panose="020B0602020204020303" pitchFamily="34" charset="0"/>
                <a:ea typeface="+mn-ea"/>
                <a:cs typeface="+mn-cs"/>
              </a:defRPr>
            </a:lvl2pPr>
            <a:lvl3pPr>
              <a:defRPr lang="en-US" sz="2400" kern="1200" dirty="0" smtClean="0">
                <a:solidFill>
                  <a:schemeClr val="bg1"/>
                </a:solidFill>
                <a:latin typeface="Futura Md BT" panose="020B0602020204020303" pitchFamily="34" charset="0"/>
                <a:ea typeface="+mn-ea"/>
                <a:cs typeface="+mn-cs"/>
              </a:defRPr>
            </a:lvl3pPr>
            <a:lvl4pPr>
              <a:defRPr lang="en-US" sz="2400" kern="1200" dirty="0" smtClean="0">
                <a:solidFill>
                  <a:schemeClr val="bg1"/>
                </a:solidFill>
                <a:latin typeface="Futura Md BT" panose="020B0602020204020303" pitchFamily="34" charset="0"/>
                <a:ea typeface="+mn-ea"/>
                <a:cs typeface="+mn-cs"/>
              </a:defRPr>
            </a:lvl4pPr>
            <a:lvl5pPr>
              <a:defRPr lang="en-US" sz="2400" kern="1200" dirty="0">
                <a:solidFill>
                  <a:schemeClr val="bg1"/>
                </a:solidFill>
                <a:latin typeface="Futura Md BT" panose="020B0602020204020303" pitchFamily="34" charset="0"/>
                <a:ea typeface="+mn-ea"/>
                <a:cs typeface="+mn-cs"/>
              </a:defRPr>
            </a:lvl5pPr>
          </a:lstStyle>
          <a:p>
            <a:pPr lvl="0"/>
            <a:r>
              <a:rPr lang="en-US"/>
              <a:t>Edit Master text styles</a:t>
            </a:r>
          </a:p>
          <a:p>
            <a:pPr lvl="1"/>
            <a:r>
              <a:rPr lang="en-US"/>
              <a:t>Second level</a:t>
            </a:r>
          </a:p>
        </p:txBody>
      </p:sp>
      <p:sp>
        <p:nvSpPr>
          <p:cNvPr id="4" name="Content Placeholder 3"/>
          <p:cNvSpPr>
            <a:spLocks noGrp="1"/>
          </p:cNvSpPr>
          <p:nvPr>
            <p:ph sz="half" idx="2" hasCustomPrompt="1"/>
          </p:nvPr>
        </p:nvSpPr>
        <p:spPr>
          <a:xfrm>
            <a:off x="6172200" y="1825626"/>
            <a:ext cx="4964642" cy="4351338"/>
          </a:xfrm>
        </p:spPr>
        <p:txBody>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FA3D8524-18D0-4020-8B16-1765683E37F3}"/>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420456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nchor="t"/>
          <a:lstStyle>
            <a:lvl1pPr>
              <a:defRPr sz="4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9C8C5A3-FCEC-4BE4-9EA0-D40E1398EB55}"/>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85844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159" y="457200"/>
            <a:ext cx="3716867" cy="1600200"/>
          </a:xfrm>
        </p:spPr>
        <p:txBody>
          <a:bodyPr anchor="t"/>
          <a:lstStyle>
            <a:lvl1pPr>
              <a:defRPr sz="24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5183188" y="457200"/>
            <a:ext cx="5953654" cy="5403851"/>
          </a:xfrm>
        </p:spPr>
        <p:txBody>
          <a:bodyPr anchor="t"/>
          <a:lstStyle>
            <a:lvl1pPr marL="0" indent="0">
              <a:buNone/>
              <a:defRPr sz="3200">
                <a:solidFill>
                  <a:schemeClr val="bg1"/>
                </a:solidFill>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055158" y="2057400"/>
            <a:ext cx="3716868"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1866C7BC-D7CC-43AD-B934-462F09BFF980}"/>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220226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55159" y="1946788"/>
            <a:ext cx="10081683" cy="3311013"/>
          </a:xfrm>
        </p:spPr>
        <p:txBody>
          <a:bodyPr/>
          <a:lstStyle>
            <a:lvl1pPr marL="0" indent="0" algn="l">
              <a:lnSpc>
                <a:spcPct val="150000"/>
              </a:lnSpc>
              <a:buNone/>
              <a:defRPr sz="240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pPr lvl="0"/>
            <a:r>
              <a:rPr lang="en-GB"/>
              <a:t>Find us online at www.merseysidevrp.com</a:t>
            </a:r>
          </a:p>
          <a:p>
            <a:pPr lvl="0"/>
            <a:r>
              <a:rPr lang="en-GB"/>
              <a:t>	Twitter - @MerseysideVRP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		Instagram - @MerseysideVRP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		Facebook - Merseyside Violence Reduction Partnership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e: 		and me @ fred1234@gmail.com</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t:		07123 456789</a:t>
            </a:r>
          </a:p>
        </p:txBody>
      </p:sp>
      <p:sp>
        <p:nvSpPr>
          <p:cNvPr id="6" name="Slide Number Placeholder 5"/>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
        <p:nvSpPr>
          <p:cNvPr id="5" name="Title 1">
            <a:extLst>
              <a:ext uri="{FF2B5EF4-FFF2-40B4-BE49-F238E27FC236}">
                <a16:creationId xmlns:a16="http://schemas.microsoft.com/office/drawing/2014/main" id="{A22180D9-C69C-4311-BD85-9C4863DCBCE3}"/>
              </a:ext>
            </a:extLst>
          </p:cNvPr>
          <p:cNvSpPr>
            <a:spLocks noGrp="1"/>
          </p:cNvSpPr>
          <p:nvPr>
            <p:ph type="title" hasCustomPrompt="1"/>
          </p:nvPr>
        </p:nvSpPr>
        <p:spPr>
          <a:xfrm>
            <a:off x="1055159" y="365126"/>
            <a:ext cx="10081683" cy="1325563"/>
          </a:xfrm>
        </p:spPr>
        <p:txBody>
          <a:bodyPr anchor="t"/>
          <a:lstStyle>
            <a:lvl1pPr>
              <a:defRPr sz="3200">
                <a:solidFill>
                  <a:schemeClr val="bg1"/>
                </a:solidFill>
              </a:defRPr>
            </a:lvl1pPr>
          </a:lstStyle>
          <a:p>
            <a:r>
              <a:rPr lang="en-GB"/>
              <a:t>Merseyside Violence Reduction Partnership (VRP) </a:t>
            </a:r>
            <a:endParaRPr lang="en-US"/>
          </a:p>
        </p:txBody>
      </p:sp>
      <p:grpSp>
        <p:nvGrpSpPr>
          <p:cNvPr id="8" name="Group 7">
            <a:extLst>
              <a:ext uri="{FF2B5EF4-FFF2-40B4-BE49-F238E27FC236}">
                <a16:creationId xmlns:a16="http://schemas.microsoft.com/office/drawing/2014/main" id="{C57811D4-E5E6-47C2-B2F5-2B3889909F18}"/>
              </a:ext>
            </a:extLst>
          </p:cNvPr>
          <p:cNvGrpSpPr/>
          <p:nvPr userDrawn="1"/>
        </p:nvGrpSpPr>
        <p:grpSpPr>
          <a:xfrm>
            <a:off x="1131593" y="2745125"/>
            <a:ext cx="501876" cy="1794899"/>
            <a:chOff x="1653145" y="3114799"/>
            <a:chExt cx="752814" cy="2692348"/>
          </a:xfrm>
        </p:grpSpPr>
        <p:pic>
          <p:nvPicPr>
            <p:cNvPr id="9" name="Picture 8" descr="A picture containing ax&#10;&#10;Description automatically generated">
              <a:extLst>
                <a:ext uri="{FF2B5EF4-FFF2-40B4-BE49-F238E27FC236}">
                  <a16:creationId xmlns:a16="http://schemas.microsoft.com/office/drawing/2014/main" id="{6368C502-8074-41D1-ABBC-C93BBF8E9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3145" y="3114799"/>
              <a:ext cx="752814" cy="612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2C3001D-6D94-44B0-95DD-778AFB790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3145" y="4246306"/>
              <a:ext cx="612000" cy="612000"/>
            </a:xfrm>
            <a:prstGeom prst="rect">
              <a:avLst/>
            </a:prstGeom>
          </p:spPr>
        </p:pic>
        <p:pic>
          <p:nvPicPr>
            <p:cNvPr id="11" name="Picture 10" descr="A close up of a screen&#10;&#10;Description automatically generated">
              <a:extLst>
                <a:ext uri="{FF2B5EF4-FFF2-40B4-BE49-F238E27FC236}">
                  <a16:creationId xmlns:a16="http://schemas.microsoft.com/office/drawing/2014/main" id="{E414187E-6A9A-4DAA-ADD0-391997D9A6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7740" y="5195147"/>
              <a:ext cx="305999" cy="612000"/>
            </a:xfrm>
            <a:prstGeom prst="rect">
              <a:avLst/>
            </a:prstGeom>
          </p:spPr>
        </p:pic>
      </p:grpSp>
    </p:spTree>
    <p:extLst>
      <p:ext uri="{BB962C8B-B14F-4D97-AF65-F5344CB8AC3E}">
        <p14:creationId xmlns:p14="http://schemas.microsoft.com/office/powerpoint/2010/main" val="23793915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997">
          <p15:clr>
            <a:srgbClr val="FBAE40"/>
          </p15:clr>
        </p15:guide>
        <p15:guide id="5" pos="105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5B66448-D4EB-9DA9-7897-62DA049DE635}"/>
              </a:ext>
            </a:extLst>
          </p:cNvPr>
          <p:cNvSpPr>
            <a:spLocks noGrp="1"/>
          </p:cNvSpPr>
          <p:nvPr>
            <p:ph idx="1"/>
          </p:nvPr>
        </p:nvSpPr>
        <p:spPr>
          <a:xfrm>
            <a:off x="371474" y="1233488"/>
            <a:ext cx="11520487" cy="4943475"/>
          </a:xfrm>
        </p:spPr>
        <p:txBody>
          <a:bodyPr rtlCol="0"/>
          <a:lstStyle>
            <a:lvl1pPr marL="228611" indent="-228611">
              <a:buFont typeface="Wingdings" pitchFamily="2" charset="2"/>
              <a:buChar char="§"/>
              <a:defRPr>
                <a:solidFill>
                  <a:srgbClr val="303282"/>
                </a:solidFill>
              </a:defRPr>
            </a:lvl1pPr>
            <a:lvl2pPr marL="685834" indent="-228611">
              <a:buFont typeface="Wingdings" pitchFamily="2" charset="2"/>
              <a:buChar char="§"/>
              <a:defRPr>
                <a:solidFill>
                  <a:srgbClr val="303282"/>
                </a:solidFill>
              </a:defRPr>
            </a:lvl2pPr>
            <a:lvl3pPr marL="1143057" indent="-228611">
              <a:buFont typeface="Wingdings" pitchFamily="2" charset="2"/>
              <a:buChar char="§"/>
              <a:defRPr>
                <a:solidFill>
                  <a:srgbClr val="303282"/>
                </a:solidFill>
              </a:defRPr>
            </a:lvl3pPr>
            <a:lvl4pPr marL="1600280" indent="-228611">
              <a:buFont typeface="Wingdings" pitchFamily="2" charset="2"/>
              <a:buChar char="§"/>
              <a:defRPr>
                <a:solidFill>
                  <a:srgbClr val="303282"/>
                </a:solidFill>
              </a:defRPr>
            </a:lvl4pPr>
            <a:lvl5pPr marL="2057503" indent="-228611">
              <a:buFont typeface="Wingdings" pitchFamily="2" charset="2"/>
              <a:buChar char="§"/>
              <a:defRPr>
                <a:solidFill>
                  <a:srgbClr val="303282"/>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3" name="Title 1">
            <a:extLst>
              <a:ext uri="{FF2B5EF4-FFF2-40B4-BE49-F238E27FC236}">
                <a16:creationId xmlns:a16="http://schemas.microsoft.com/office/drawing/2014/main" id="{8892B8B4-E711-A699-3E45-50B3FD7904C6}"/>
              </a:ext>
            </a:extLst>
          </p:cNvPr>
          <p:cNvSpPr>
            <a:spLocks noGrp="1"/>
          </p:cNvSpPr>
          <p:nvPr>
            <p:ph type="title"/>
          </p:nvPr>
        </p:nvSpPr>
        <p:spPr>
          <a:xfrm>
            <a:off x="371476" y="260351"/>
            <a:ext cx="11520487" cy="758824"/>
          </a:xfrm>
        </p:spPr>
        <p:txBody>
          <a:bodyPr rtlCol="0">
            <a:normAutofit/>
          </a:bodyPr>
          <a:lstStyle>
            <a:lvl1pPr>
              <a:defRPr sz="4000" b="0">
                <a:solidFill>
                  <a:srgbClr val="303282"/>
                </a:solidFill>
              </a:defRPr>
            </a:lvl1pPr>
          </a:lstStyle>
          <a:p>
            <a:pPr rtl="0"/>
            <a:r>
              <a:rPr lang="en-US" noProof="0"/>
              <a:t>Click to edit Master title style</a:t>
            </a:r>
            <a:endParaRPr lang="en-GB" noProof="0" dirty="0"/>
          </a:p>
        </p:txBody>
      </p:sp>
      <p:pic>
        <p:nvPicPr>
          <p:cNvPr id="5" name="Picture 4">
            <a:extLst>
              <a:ext uri="{FF2B5EF4-FFF2-40B4-BE49-F238E27FC236}">
                <a16:creationId xmlns:a16="http://schemas.microsoft.com/office/drawing/2014/main" id="{D452F09A-9378-51A1-5D79-ABD440F19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40" y="5698127"/>
            <a:ext cx="1555857" cy="899523"/>
          </a:xfrm>
          <a:prstGeom prst="rect">
            <a:avLst/>
          </a:prstGeom>
        </p:spPr>
      </p:pic>
      <p:sp>
        <p:nvSpPr>
          <p:cNvPr id="6" name="Slide Number Placeholder 5">
            <a:extLst>
              <a:ext uri="{FF2B5EF4-FFF2-40B4-BE49-F238E27FC236}">
                <a16:creationId xmlns:a16="http://schemas.microsoft.com/office/drawing/2014/main" id="{8453D304-F5EA-F817-D471-53BDF0DE160D}"/>
              </a:ext>
            </a:extLst>
          </p:cNvPr>
          <p:cNvSpPr>
            <a:spLocks noGrp="1"/>
          </p:cNvSpPr>
          <p:nvPr>
            <p:ph type="sldNum" sz="quarter" idx="12"/>
          </p:nvPr>
        </p:nvSpPr>
        <p:spPr>
          <a:xfrm>
            <a:off x="11518900" y="6581978"/>
            <a:ext cx="373062" cy="206104"/>
          </a:xfrm>
        </p:spPr>
        <p:txBody>
          <a:bodyPr rtlCol="0"/>
          <a:lstStyle>
            <a:lvl1pPr>
              <a:defRPr>
                <a:solidFill>
                  <a:srgbClr val="303282"/>
                </a:solidFill>
              </a:defRPr>
            </a:lvl1pPr>
          </a:lstStyle>
          <a:p>
            <a:fld id="{03DC2DEF-D2FE-4B45-ABA4-9F153FD1C98A}" type="slidenum">
              <a:rPr lang="en-GB" smtClean="0"/>
              <a:pPr/>
              <a:t>‹#›</a:t>
            </a:fld>
            <a:endParaRPr lang="en-GB"/>
          </a:p>
        </p:txBody>
      </p:sp>
    </p:spTree>
    <p:extLst>
      <p:ext uri="{BB962C8B-B14F-4D97-AF65-F5344CB8AC3E}">
        <p14:creationId xmlns:p14="http://schemas.microsoft.com/office/powerpoint/2010/main" val="1312046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1A325-712C-0E26-3E93-7052E753B01B}"/>
              </a:ext>
            </a:extLst>
          </p:cNvPr>
          <p:cNvSpPr>
            <a:spLocks noGrp="1"/>
          </p:cNvSpPr>
          <p:nvPr>
            <p:ph type="dt" sz="half" idx="10"/>
          </p:nvPr>
        </p:nvSpPr>
        <p:spPr/>
        <p:txBody>
          <a:bodyPr/>
          <a:lstStyle/>
          <a:p>
            <a:fld id="{B32E33FD-7FA6-4866-87F9-54CC51EF9047}" type="datetimeFigureOut">
              <a:rPr lang="en-GB" smtClean="0"/>
              <a:t>24/10/2025</a:t>
            </a:fld>
            <a:endParaRPr lang="en-GB"/>
          </a:p>
        </p:txBody>
      </p:sp>
      <p:sp>
        <p:nvSpPr>
          <p:cNvPr id="3" name="Footer Placeholder 2">
            <a:extLst>
              <a:ext uri="{FF2B5EF4-FFF2-40B4-BE49-F238E27FC236}">
                <a16:creationId xmlns:a16="http://schemas.microsoft.com/office/drawing/2014/main" id="{4347878B-A38F-FDAF-686A-A60233E7F0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DF2EAA1-D2DD-C095-BF68-2316A1345D3A}"/>
              </a:ext>
            </a:extLst>
          </p:cNvPr>
          <p:cNvSpPr>
            <a:spLocks noGrp="1"/>
          </p:cNvSpPr>
          <p:nvPr>
            <p:ph type="sldNum" sz="quarter" idx="12"/>
          </p:nvPr>
        </p:nvSpPr>
        <p:spPr/>
        <p:txBody>
          <a:bodyPr/>
          <a:lstStyle/>
          <a:p>
            <a:fld id="{5A6EFDAF-BAF0-44BB-9831-5A1FEDF7AA4B}" type="slidenum">
              <a:rPr lang="en-GB" smtClean="0"/>
              <a:t>‹#›</a:t>
            </a:fld>
            <a:endParaRPr lang="en-GB"/>
          </a:p>
        </p:txBody>
      </p:sp>
    </p:spTree>
    <p:extLst>
      <p:ext uri="{BB962C8B-B14F-4D97-AF65-F5344CB8AC3E}">
        <p14:creationId xmlns:p14="http://schemas.microsoft.com/office/powerpoint/2010/main" val="150962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6BFD5E-B843-84DE-4AAD-DA66FE03691D}"/>
              </a:ext>
            </a:extLst>
          </p:cNvPr>
          <p:cNvSpPr/>
          <p:nvPr userDrawn="1"/>
        </p:nvSpPr>
        <p:spPr>
          <a:xfrm>
            <a:off x="5790663" y="1"/>
            <a:ext cx="6401338" cy="6858000"/>
          </a:xfrm>
          <a:prstGeom prst="rect">
            <a:avLst/>
          </a:prstGeom>
          <a:solidFill>
            <a:srgbClr val="BDB3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z</a:t>
            </a:r>
          </a:p>
        </p:txBody>
      </p:sp>
      <p:pic>
        <p:nvPicPr>
          <p:cNvPr id="9" name="Picture 8" descr="A logo with text on it&#10;&#10;AI-generated content may be incorrect.">
            <a:extLst>
              <a:ext uri="{FF2B5EF4-FFF2-40B4-BE49-F238E27FC236}">
                <a16:creationId xmlns:a16="http://schemas.microsoft.com/office/drawing/2014/main" id="{A142082A-1806-E7F3-2C7E-52C8C9FE2D8F}"/>
              </a:ext>
            </a:extLst>
          </p:cNvPr>
          <p:cNvPicPr>
            <a:picLocks noChangeAspect="1"/>
          </p:cNvPicPr>
          <p:nvPr userDrawn="1"/>
        </p:nvPicPr>
        <p:blipFill>
          <a:blip r:embed="rId2"/>
          <a:stretch>
            <a:fillRect/>
          </a:stretch>
        </p:blipFill>
        <p:spPr>
          <a:xfrm>
            <a:off x="10315971" y="6126587"/>
            <a:ext cx="1783594" cy="611640"/>
          </a:xfrm>
          <a:prstGeom prst="rect">
            <a:avLst/>
          </a:prstGeom>
        </p:spPr>
      </p:pic>
      <p:sp>
        <p:nvSpPr>
          <p:cNvPr id="10" name="Text Placeholder 2">
            <a:extLst>
              <a:ext uri="{FF2B5EF4-FFF2-40B4-BE49-F238E27FC236}">
                <a16:creationId xmlns:a16="http://schemas.microsoft.com/office/drawing/2014/main" id="{9001D332-1E7B-EC68-5A18-7299E6629EA2}"/>
              </a:ext>
            </a:extLst>
          </p:cNvPr>
          <p:cNvSpPr>
            <a:spLocks noGrp="1"/>
          </p:cNvSpPr>
          <p:nvPr>
            <p:ph type="body" idx="1"/>
          </p:nvPr>
        </p:nvSpPr>
        <p:spPr>
          <a:xfrm>
            <a:off x="288465"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1572E86B-D6FA-A2FF-D9AF-685BE2AA2CD9}"/>
              </a:ext>
            </a:extLst>
          </p:cNvPr>
          <p:cNvSpPr>
            <a:spLocks noGrp="1"/>
          </p:cNvSpPr>
          <p:nvPr>
            <p:ph sz="half" idx="2"/>
          </p:nvPr>
        </p:nvSpPr>
        <p:spPr>
          <a:xfrm>
            <a:off x="288465" y="1725234"/>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3">
            <a:extLst>
              <a:ext uri="{FF2B5EF4-FFF2-40B4-BE49-F238E27FC236}">
                <a16:creationId xmlns:a16="http://schemas.microsoft.com/office/drawing/2014/main" id="{7553EEB4-D012-66E4-E9A5-86ED27D477DF}"/>
              </a:ext>
            </a:extLst>
          </p:cNvPr>
          <p:cNvSpPr>
            <a:spLocks noGrp="1"/>
          </p:cNvSpPr>
          <p:nvPr>
            <p:ph sz="half" idx="10"/>
          </p:nvPr>
        </p:nvSpPr>
        <p:spPr>
          <a:xfrm>
            <a:off x="6400532" y="91513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0216E004-0818-5F96-AE60-857B0E9213B9}"/>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427017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Futura Md BT" panose="020B0602020204020303" pitchFamily="34" charset="0"/>
              </a:defRPr>
            </a:lvl1pPr>
          </a:lstStyle>
          <a:p>
            <a:fld id="{6238F2A4-F601-4FAC-A13F-AE0ADA66E66B}" type="datetimeFigureOut">
              <a:rPr lang="en-GB" smtClean="0"/>
              <a:pPr/>
              <a:t>24/10/2025</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utura Md BT" panose="020B0602020204020303" pitchFamily="34" charset="0"/>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Futura Md BT" panose="020B0602020204020303" pitchFamily="34" charset="0"/>
              </a:defRPr>
            </a:lvl1pPr>
          </a:lstStyle>
          <a:p>
            <a:fld id="{D357D3A9-BD4D-41D5-810D-E0886108CCEA}" type="slidenum">
              <a:rPr lang="en-GB" smtClean="0"/>
              <a:pPr/>
              <a:t>‹#›</a:t>
            </a:fld>
            <a:endParaRPr lang="en-GB"/>
          </a:p>
        </p:txBody>
      </p:sp>
      <p:sp>
        <p:nvSpPr>
          <p:cNvPr id="10" name="Rectangle 9">
            <a:extLst>
              <a:ext uri="{FF2B5EF4-FFF2-40B4-BE49-F238E27FC236}">
                <a16:creationId xmlns:a16="http://schemas.microsoft.com/office/drawing/2014/main" id="{28C487E2-B583-7730-34BC-FDAA78E66659}"/>
              </a:ext>
            </a:extLst>
          </p:cNvPr>
          <p:cNvSpPr/>
          <p:nvPr userDrawn="1"/>
        </p:nvSpPr>
        <p:spPr>
          <a:xfrm>
            <a:off x="0" y="0"/>
            <a:ext cx="12192000"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s, graphic design, font, colorfulness&#10;&#10;Description automatically generated">
            <a:extLst>
              <a:ext uri="{FF2B5EF4-FFF2-40B4-BE49-F238E27FC236}">
                <a16:creationId xmlns:a16="http://schemas.microsoft.com/office/drawing/2014/main" id="{F8CC5D3A-03CF-F868-ED9C-49E4D4A77F1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500347" y="5395057"/>
            <a:ext cx="2595282" cy="1442771"/>
          </a:xfrm>
          <a:prstGeom prst="rect">
            <a:avLst/>
          </a:prstGeom>
        </p:spPr>
      </p:pic>
    </p:spTree>
    <p:extLst>
      <p:ext uri="{BB962C8B-B14F-4D97-AF65-F5344CB8AC3E}">
        <p14:creationId xmlns:p14="http://schemas.microsoft.com/office/powerpoint/2010/main" val="55083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46" rtl="0" eaLnBrk="1" latinLnBrk="0" hangingPunct="1">
        <a:lnSpc>
          <a:spcPct val="90000"/>
        </a:lnSpc>
        <a:spcBef>
          <a:spcPct val="0"/>
        </a:spcBef>
        <a:buNone/>
        <a:defRPr sz="4400" kern="1200">
          <a:solidFill>
            <a:schemeClr val="tx1"/>
          </a:solidFill>
          <a:latin typeface="Futura Md BT" panose="020B0602020204020303" pitchFamily="34"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Futura Md BT" panose="020B0602020204020303" pitchFamily="34"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Futura Md BT" panose="020B0602020204020303" pitchFamily="34"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Futura Md BT" panose="020B0602020204020303"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Futura Md BT" panose="020B0602020204020303" pitchFamily="34"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Futura Md BT" panose="020B0602020204020303"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997">
          <p15:clr>
            <a:srgbClr val="F26B43"/>
          </p15:clr>
        </p15:guide>
        <p15:guide id="4" pos="105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hyperlink" Target="https://www.youtube.com/watch?v=epB0woHDnu4"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wdp"/><Relationship Id="rId18" Type="http://schemas.openxmlformats.org/officeDocument/2006/relationships/image" Target="../media/image54.png"/><Relationship Id="rId3" Type="http://schemas.openxmlformats.org/officeDocument/2006/relationships/image" Target="../media/image32.jpeg"/><Relationship Id="rId21" Type="http://schemas.openxmlformats.org/officeDocument/2006/relationships/image" Target="../media/image56.png"/><Relationship Id="rId7" Type="http://schemas.microsoft.com/office/2007/relationships/hdphoto" Target="../media/hdphoto1.wdp"/><Relationship Id="rId12" Type="http://schemas.openxmlformats.org/officeDocument/2006/relationships/image" Target="../media/image49.png"/><Relationship Id="rId17" Type="http://schemas.openxmlformats.org/officeDocument/2006/relationships/image" Target="../media/image53.svg"/><Relationship Id="rId2" Type="http://schemas.openxmlformats.org/officeDocument/2006/relationships/notesSlide" Target="../notesSlides/notesSlide5.xml"/><Relationship Id="rId16" Type="http://schemas.openxmlformats.org/officeDocument/2006/relationships/image" Target="../media/image52.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1.svg"/><Relationship Id="rId10" Type="http://schemas.openxmlformats.org/officeDocument/2006/relationships/image" Target="../media/image47.png"/><Relationship Id="rId19" Type="http://schemas.microsoft.com/office/2007/relationships/hdphoto" Target="../media/hdphoto3.wdp"/><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1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Ben.larrain@youthendowmentfund.org.uk"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hendowmentfund.org.uk/reports/beyond-the-headlines-2025/"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insights.youthendowmentfund.org.u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youthendowmentfund.org.uk/newslett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s://youthendowmentfund.org.uk/reports/education-guidance/" TargetMode="External"/><Relationship Id="rId4" Type="http://schemas.openxmlformats.org/officeDocument/2006/relationships/hyperlink" Target="https://insights.youthendowmentfund.org.uk/epic"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hyperlink" Target="https://www.arieltrust.com/" TargetMode="External"/><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hyperlink" Target="mailto:trish@arieltrus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sil-ltd.co.uk/personal-development"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erseysidepcc.info/down-to-business/partnership-working/serious-violence-duty/serious-violence-asset-directory/"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mailto:Georgia.Probert@merseysidepcc.info"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98B79A-E54E-4B39-9C4D-D82721BF6C79}"/>
              </a:ext>
            </a:extLst>
          </p:cNvPr>
          <p:cNvPicPr>
            <a:picLocks noChangeAspect="1"/>
          </p:cNvPicPr>
          <p:nvPr/>
        </p:nvPicPr>
        <p:blipFill rotWithShape="1">
          <a:blip r:embed="rId3">
            <a:alphaModFix amt="9000"/>
            <a:extLst>
              <a:ext uri="{28A0092B-C50C-407E-A947-70E740481C1C}">
                <a14:useLocalDpi xmlns:a14="http://schemas.microsoft.com/office/drawing/2010/main" val="0"/>
              </a:ext>
            </a:extLst>
          </a:blip>
          <a:srcRect l="51595" t="1" r="4657" b="1397"/>
          <a:stretch/>
        </p:blipFill>
        <p:spPr>
          <a:xfrm>
            <a:off x="3792274" y="-108233"/>
            <a:ext cx="5624945" cy="7074466"/>
          </a:xfrm>
          <a:prstGeom prst="rect">
            <a:avLst/>
          </a:prstGeom>
        </p:spPr>
      </p:pic>
      <p:sp>
        <p:nvSpPr>
          <p:cNvPr id="7" name="TextBox 6">
            <a:extLst>
              <a:ext uri="{FF2B5EF4-FFF2-40B4-BE49-F238E27FC236}">
                <a16:creationId xmlns:a16="http://schemas.microsoft.com/office/drawing/2014/main" id="{6EDA11BF-4E06-BA1B-2CDD-0F0F2931146E}"/>
              </a:ext>
            </a:extLst>
          </p:cNvPr>
          <p:cNvSpPr txBox="1"/>
          <p:nvPr/>
        </p:nvSpPr>
        <p:spPr>
          <a:xfrm>
            <a:off x="1023258" y="512288"/>
            <a:ext cx="10384971" cy="34470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Merseyside Violence Reduction Partnership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0"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132A5C3-6B16-036D-999C-DD70E27F7DD8}"/>
              </a:ext>
            </a:extLst>
          </p:cNvPr>
          <p:cNvSpPr txBox="1"/>
          <p:nvPr/>
        </p:nvSpPr>
        <p:spPr>
          <a:xfrm>
            <a:off x="639462" y="5963941"/>
            <a:ext cx="6098058" cy="381771"/>
          </a:xfrm>
          <a:prstGeom prst="rect">
            <a:avLst/>
          </a:prstGeom>
          <a:noFill/>
        </p:spPr>
        <p:txBody>
          <a:bodyPr wrap="square">
            <a:spAutoFit/>
          </a:bodyPr>
          <a:lstStyle/>
          <a:p>
            <a:pPr algn="ctr">
              <a:lnSpc>
                <a:spcPct val="110000"/>
              </a:lnSpc>
            </a:pPr>
            <a:r>
              <a:rPr lang="en-GB" sz="1800" u="sng" dirty="0">
                <a:solidFill>
                  <a:schemeClr val="bg2">
                    <a:lumMod val="50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https://www.youtube.com/watch?v=epB0woHDnu4</a:t>
            </a:r>
            <a:endParaRPr lang="en-GB" sz="1800" dirty="0">
              <a:solidFill>
                <a:schemeClr val="bg2">
                  <a:lumMod val="50000"/>
                </a:schemeClr>
              </a:solidFill>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47414D19-2361-C7BB-5260-6F34173D07A3}"/>
              </a:ext>
            </a:extLst>
          </p:cNvPr>
          <p:cNvPicPr>
            <a:picLocks noChangeAspect="1"/>
          </p:cNvPicPr>
          <p:nvPr/>
        </p:nvPicPr>
        <p:blipFill>
          <a:blip r:embed="rId5"/>
          <a:stretch>
            <a:fillRect/>
          </a:stretch>
        </p:blipFill>
        <p:spPr>
          <a:xfrm>
            <a:off x="1387982" y="1935286"/>
            <a:ext cx="2773597" cy="3839871"/>
          </a:xfrm>
          <a:prstGeom prst="rect">
            <a:avLst/>
          </a:prstGeom>
        </p:spPr>
      </p:pic>
      <p:sp>
        <p:nvSpPr>
          <p:cNvPr id="9" name="Title 1">
            <a:extLst>
              <a:ext uri="{FF2B5EF4-FFF2-40B4-BE49-F238E27FC236}">
                <a16:creationId xmlns:a16="http://schemas.microsoft.com/office/drawing/2014/main" id="{BBAF2DF1-4413-0AAB-EAE9-F98FBB169CD7}"/>
              </a:ext>
            </a:extLst>
          </p:cNvPr>
          <p:cNvSpPr>
            <a:spLocks noGrp="1"/>
          </p:cNvSpPr>
          <p:nvPr>
            <p:ph type="title"/>
          </p:nvPr>
        </p:nvSpPr>
        <p:spPr>
          <a:xfrm>
            <a:off x="4161579" y="4449595"/>
            <a:ext cx="5884789" cy="932790"/>
          </a:xfrm>
        </p:spPr>
        <p:txBody>
          <a:bodyPr>
            <a:noAutofit/>
          </a:bodyPr>
          <a:lstStyle/>
          <a:p>
            <a:r>
              <a:rPr lang="en-GB" sz="2400" dirty="0"/>
              <a:t>Nadine Bogan </a:t>
            </a:r>
            <a:br>
              <a:rPr lang="en-GB" sz="2400" dirty="0"/>
            </a:br>
            <a:r>
              <a:rPr lang="en-GB" sz="2400" dirty="0"/>
              <a:t>Education Lead MVRP</a:t>
            </a:r>
            <a:br>
              <a:rPr lang="en-GB" sz="2400" dirty="0"/>
            </a:br>
            <a:r>
              <a:rPr lang="en-GB" sz="2400" dirty="0"/>
              <a:t>nadine.bogan@merseyside.police.uk</a:t>
            </a:r>
            <a:br>
              <a:rPr lang="en-GB" sz="2400" dirty="0"/>
            </a:br>
            <a:endParaRPr lang="en-GB" sz="2400" dirty="0"/>
          </a:p>
        </p:txBody>
      </p:sp>
    </p:spTree>
    <p:extLst>
      <p:ext uri="{BB962C8B-B14F-4D97-AF65-F5344CB8AC3E}">
        <p14:creationId xmlns:p14="http://schemas.microsoft.com/office/powerpoint/2010/main" val="32489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iangular abstract background">
            <a:extLst>
              <a:ext uri="{FF2B5EF4-FFF2-40B4-BE49-F238E27FC236}">
                <a16:creationId xmlns:a16="http://schemas.microsoft.com/office/drawing/2014/main" id="{C93EF638-7308-4BD6-C01C-97CD72E7442A}"/>
              </a:ext>
            </a:extLst>
          </p:cNvPr>
          <p:cNvPicPr>
            <a:picLocks noChangeAspect="1"/>
          </p:cNvPicPr>
          <p:nvPr/>
        </p:nvPicPr>
        <p:blipFill>
          <a:blip r:embed="rId3">
            <a:alphaModFix amt="20000"/>
          </a:blip>
          <a:srcRect l="16954" r="23717"/>
          <a:stretch/>
        </p:blipFill>
        <p:spPr>
          <a:xfrm rot="5400000" flipH="1">
            <a:off x="4900523" y="-4928427"/>
            <a:ext cx="2390960" cy="12192000"/>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cxnSp>
        <p:nvCxnSpPr>
          <p:cNvPr id="23" name="Straight Connector 22">
            <a:extLst>
              <a:ext uri="{FF2B5EF4-FFF2-40B4-BE49-F238E27FC236}">
                <a16:creationId xmlns:a16="http://schemas.microsoft.com/office/drawing/2014/main" id="{87E0471D-66FF-285F-9426-CBE718C337F6}"/>
              </a:ext>
            </a:extLst>
          </p:cNvPr>
          <p:cNvCxnSpPr>
            <a:cxnSpLocks/>
            <a:stCxn id="21" idx="0"/>
            <a:endCxn id="21" idx="2"/>
          </p:cNvCxnSpPr>
          <p:nvPr/>
        </p:nvCxnSpPr>
        <p:spPr>
          <a:xfrm>
            <a:off x="6039587" y="2363057"/>
            <a:ext cx="0" cy="39300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B876AB5-7F34-70F4-E82D-D0D924C8C882}"/>
              </a:ext>
            </a:extLst>
          </p:cNvPr>
          <p:cNvSpPr/>
          <p:nvPr/>
        </p:nvSpPr>
        <p:spPr>
          <a:xfrm>
            <a:off x="5941561" y="5188193"/>
            <a:ext cx="174855" cy="824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Grandview"/>
            </a:endParaRPr>
          </a:p>
        </p:txBody>
      </p:sp>
      <p:sp>
        <p:nvSpPr>
          <p:cNvPr id="26" name="Rectangle 25">
            <a:extLst>
              <a:ext uri="{FF2B5EF4-FFF2-40B4-BE49-F238E27FC236}">
                <a16:creationId xmlns:a16="http://schemas.microsoft.com/office/drawing/2014/main" id="{6C720316-4406-EDBA-7908-E1F8406E137C}"/>
              </a:ext>
            </a:extLst>
          </p:cNvPr>
          <p:cNvSpPr/>
          <p:nvPr/>
        </p:nvSpPr>
        <p:spPr>
          <a:xfrm>
            <a:off x="5952161" y="4170933"/>
            <a:ext cx="174855" cy="747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srgbClr val="FFFFFF"/>
              </a:solidFill>
              <a:latin typeface="Grandview"/>
            </a:endParaRPr>
          </a:p>
        </p:txBody>
      </p:sp>
      <p:sp>
        <p:nvSpPr>
          <p:cNvPr id="24" name="Rectangle 23">
            <a:extLst>
              <a:ext uri="{FF2B5EF4-FFF2-40B4-BE49-F238E27FC236}">
                <a16:creationId xmlns:a16="http://schemas.microsoft.com/office/drawing/2014/main" id="{F908E2C2-FF8E-C979-7573-C90974D1DD43}"/>
              </a:ext>
            </a:extLst>
          </p:cNvPr>
          <p:cNvSpPr/>
          <p:nvPr/>
        </p:nvSpPr>
        <p:spPr>
          <a:xfrm>
            <a:off x="5952161" y="2670758"/>
            <a:ext cx="164255" cy="953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Grandview"/>
            </a:endParaRPr>
          </a:p>
        </p:txBody>
      </p:sp>
      <p:sp>
        <p:nvSpPr>
          <p:cNvPr id="2" name="Title 1">
            <a:extLst>
              <a:ext uri="{FF2B5EF4-FFF2-40B4-BE49-F238E27FC236}">
                <a16:creationId xmlns:a16="http://schemas.microsoft.com/office/drawing/2014/main" id="{F5963BE8-A8EB-3C4E-6BAC-F5BD85C3F67D}"/>
              </a:ext>
            </a:extLst>
          </p:cNvPr>
          <p:cNvSpPr>
            <a:spLocks noGrp="1"/>
          </p:cNvSpPr>
          <p:nvPr>
            <p:ph type="title"/>
          </p:nvPr>
        </p:nvSpPr>
        <p:spPr>
          <a:xfrm>
            <a:off x="670059" y="173414"/>
            <a:ext cx="10325000" cy="661415"/>
          </a:xfrm>
        </p:spPr>
        <p:txBody>
          <a:bodyPr>
            <a:normAutofit/>
          </a:bodyPr>
          <a:lstStyle/>
          <a:p>
            <a:r>
              <a:rPr lang="en-GB" sz="3600" dirty="0">
                <a:solidFill>
                  <a:schemeClr val="accent6"/>
                </a:solidFill>
                <a:ea typeface="Calibri" panose="020F0502020204030204" pitchFamily="34" charset="0"/>
                <a:cs typeface="Times New Roman" panose="02020603050405020304" pitchFamily="18" charset="0"/>
              </a:rPr>
              <a:t>Perceptions of Violence in Merseyside</a:t>
            </a:r>
            <a:endParaRPr lang="en-GB" sz="3600" dirty="0">
              <a:solidFill>
                <a:schemeClr val="accent6"/>
              </a:solidFill>
            </a:endParaRPr>
          </a:p>
        </p:txBody>
      </p:sp>
      <p:pic>
        <p:nvPicPr>
          <p:cNvPr id="7" name="Picture 6">
            <a:extLst>
              <a:ext uri="{FF2B5EF4-FFF2-40B4-BE49-F238E27FC236}">
                <a16:creationId xmlns:a16="http://schemas.microsoft.com/office/drawing/2014/main" id="{BD710E29-5FA0-750C-7A4B-C791EA61AF3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58009" y="834829"/>
            <a:ext cx="1141959" cy="1141959"/>
          </a:xfrm>
          <a:prstGeom prst="rect">
            <a:avLst/>
          </a:prstGeom>
        </p:spPr>
      </p:pic>
      <p:grpSp>
        <p:nvGrpSpPr>
          <p:cNvPr id="29" name="Group 28">
            <a:extLst>
              <a:ext uri="{FF2B5EF4-FFF2-40B4-BE49-F238E27FC236}">
                <a16:creationId xmlns:a16="http://schemas.microsoft.com/office/drawing/2014/main" id="{1D0ADF11-714B-1349-19F1-7FD5E2BBFEC6}"/>
              </a:ext>
            </a:extLst>
          </p:cNvPr>
          <p:cNvGrpSpPr/>
          <p:nvPr/>
        </p:nvGrpSpPr>
        <p:grpSpPr>
          <a:xfrm>
            <a:off x="1641009" y="1958969"/>
            <a:ext cx="8797159" cy="4334177"/>
            <a:chOff x="1641008" y="1806590"/>
            <a:chExt cx="8797158" cy="4334177"/>
          </a:xfrm>
        </p:grpSpPr>
        <p:sp>
          <p:nvSpPr>
            <p:cNvPr id="21" name="Rectangle 20">
              <a:extLst>
                <a:ext uri="{FF2B5EF4-FFF2-40B4-BE49-F238E27FC236}">
                  <a16:creationId xmlns:a16="http://schemas.microsoft.com/office/drawing/2014/main" id="{C76023B6-EACA-550E-F4D7-A22869999C81}"/>
                </a:ext>
              </a:extLst>
            </p:cNvPr>
            <p:cNvSpPr/>
            <p:nvPr/>
          </p:nvSpPr>
          <p:spPr>
            <a:xfrm>
              <a:off x="1641008" y="2210678"/>
              <a:ext cx="8797158" cy="3930089"/>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Grandview"/>
              </a:endParaRPr>
            </a:p>
          </p:txBody>
        </p:sp>
        <p:sp>
          <p:nvSpPr>
            <p:cNvPr id="19" name="Oval 18">
              <a:extLst>
                <a:ext uri="{FF2B5EF4-FFF2-40B4-BE49-F238E27FC236}">
                  <a16:creationId xmlns:a16="http://schemas.microsoft.com/office/drawing/2014/main" id="{C56937B2-DE6D-9A0C-B78B-FB882DDF580A}"/>
                </a:ext>
              </a:extLst>
            </p:cNvPr>
            <p:cNvSpPr/>
            <p:nvPr/>
          </p:nvSpPr>
          <p:spPr>
            <a:xfrm>
              <a:off x="7769888" y="1850885"/>
              <a:ext cx="1222668" cy="953815"/>
            </a:xfrm>
            <a:prstGeom prst="ellipse">
              <a:avLst/>
            </a:prstGeom>
            <a:blipFill dpi="0"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38100" cap="flat" cmpd="sng" algn="ctr">
              <a:solidFill>
                <a:schemeClr val="accent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dirty="0">
                <a:latin typeface="Grandview"/>
              </a:endParaRPr>
            </a:p>
          </p:txBody>
        </p:sp>
        <p:sp>
          <p:nvSpPr>
            <p:cNvPr id="20" name="Oval 19">
              <a:extLst>
                <a:ext uri="{FF2B5EF4-FFF2-40B4-BE49-F238E27FC236}">
                  <a16:creationId xmlns:a16="http://schemas.microsoft.com/office/drawing/2014/main" id="{2FA61F28-A311-DB30-4336-5C75D6EA86D2}"/>
                </a:ext>
              </a:extLst>
            </p:cNvPr>
            <p:cNvSpPr/>
            <p:nvPr/>
          </p:nvSpPr>
          <p:spPr>
            <a:xfrm>
              <a:off x="3046264" y="1806590"/>
              <a:ext cx="1222667" cy="981366"/>
            </a:xfrm>
            <a:prstGeom prst="ellipse">
              <a:avLst/>
            </a:prstGeom>
            <a:blipFill dpi="0"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38100" cap="flat" cmpd="sng" algn="ctr">
              <a:solidFill>
                <a:schemeClr val="accent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dirty="0">
                <a:latin typeface="Grandview"/>
              </a:endParaRPr>
            </a:p>
          </p:txBody>
        </p:sp>
        <p:grpSp>
          <p:nvGrpSpPr>
            <p:cNvPr id="8" name="Group 7">
              <a:extLst>
                <a:ext uri="{FF2B5EF4-FFF2-40B4-BE49-F238E27FC236}">
                  <a16:creationId xmlns:a16="http://schemas.microsoft.com/office/drawing/2014/main" id="{8F29F71E-AF8F-7F7A-DFF3-60D3BE8F412A}"/>
                </a:ext>
              </a:extLst>
            </p:cNvPr>
            <p:cNvGrpSpPr/>
            <p:nvPr/>
          </p:nvGrpSpPr>
          <p:grpSpPr>
            <a:xfrm>
              <a:off x="1814962" y="2488454"/>
              <a:ext cx="8562076" cy="3625979"/>
              <a:chOff x="74689" y="-2553197"/>
              <a:chExt cx="5471414" cy="2359408"/>
            </a:xfrm>
          </p:grpSpPr>
          <p:sp>
            <p:nvSpPr>
              <p:cNvPr id="9" name="Rectangle 8">
                <a:extLst>
                  <a:ext uri="{FF2B5EF4-FFF2-40B4-BE49-F238E27FC236}">
                    <a16:creationId xmlns:a16="http://schemas.microsoft.com/office/drawing/2014/main" id="{223552CE-F761-BB2C-4C7B-FDF79690B6F6}"/>
                  </a:ext>
                </a:extLst>
              </p:cNvPr>
              <p:cNvSpPr/>
              <p:nvPr/>
            </p:nvSpPr>
            <p:spPr>
              <a:xfrm>
                <a:off x="79496" y="-2533725"/>
                <a:ext cx="2356656" cy="74481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600" b="1" kern="100" dirty="0">
                    <a:solidFill>
                      <a:srgbClr val="BF2D3A"/>
                    </a:solidFill>
                    <a:latin typeface="Grandview"/>
                    <a:ea typeface="Calibri" panose="020F0502020204030204" pitchFamily="34" charset="0"/>
                    <a:cs typeface="Times New Roman" panose="02020603050405020304" pitchFamily="18" charset="0"/>
                  </a:rPr>
                  <a:t>13.9% </a:t>
                </a:r>
                <a:r>
                  <a:rPr lang="en-GB" sz="1600" b="1" kern="100" dirty="0">
                    <a:latin typeface="Grandview"/>
                    <a:ea typeface="Calibri" panose="020F0502020204030204" pitchFamily="34" charset="0"/>
                    <a:cs typeface="Times New Roman" panose="02020603050405020304" pitchFamily="18" charset="0"/>
                  </a:rPr>
                  <a:t>felt </a:t>
                </a:r>
                <a:r>
                  <a:rPr lang="en-GB" sz="1600" b="1" kern="100" dirty="0">
                    <a:solidFill>
                      <a:srgbClr val="BF2D3A"/>
                    </a:solidFill>
                    <a:latin typeface="Grandview"/>
                    <a:ea typeface="Calibri" panose="020F0502020204030204" pitchFamily="34" charset="0"/>
                    <a:cs typeface="Times New Roman" panose="02020603050405020304" pitchFamily="18" charset="0"/>
                  </a:rPr>
                  <a:t>personally</a:t>
                </a:r>
                <a:r>
                  <a:rPr lang="en-GB" sz="1600" b="1" kern="100" dirty="0">
                    <a:solidFill>
                      <a:srgbClr val="1F4E79"/>
                    </a:solidFill>
                    <a:latin typeface="Grandview"/>
                    <a:ea typeface="Calibri" panose="020F0502020204030204" pitchFamily="34" charset="0"/>
                    <a:cs typeface="Times New Roman" panose="02020603050405020304" pitchFamily="18" charset="0"/>
                  </a:rPr>
                  <a:t> </a:t>
                </a:r>
                <a:r>
                  <a:rPr lang="en-GB" sz="1600" b="1" kern="100" dirty="0">
                    <a:latin typeface="Grandview"/>
                    <a:ea typeface="Calibri" panose="020F0502020204030204" pitchFamily="34" charset="0"/>
                    <a:cs typeface="Times New Roman" panose="02020603050405020304" pitchFamily="18" charset="0"/>
                  </a:rPr>
                  <a:t>unsafe from violence in Merseyside generally</a:t>
                </a:r>
                <a:endParaRPr lang="en-GB" sz="1600" kern="100" dirty="0">
                  <a:latin typeface="Grandview"/>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3BF26A7-33BB-A0DA-C3AE-5330786D00BA}"/>
                  </a:ext>
                </a:extLst>
              </p:cNvPr>
              <p:cNvSpPr/>
              <p:nvPr/>
            </p:nvSpPr>
            <p:spPr>
              <a:xfrm>
                <a:off x="3205058" y="-2553197"/>
                <a:ext cx="2314575" cy="86033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600" b="1" kern="100" dirty="0">
                    <a:solidFill>
                      <a:srgbClr val="BF2D3A"/>
                    </a:solidFill>
                    <a:latin typeface="Grandview"/>
                    <a:ea typeface="Calibri" panose="020F0502020204030204" pitchFamily="34" charset="0"/>
                    <a:cs typeface="Times New Roman" panose="02020603050405020304" pitchFamily="18" charset="0"/>
                  </a:rPr>
                  <a:t>6.4% </a:t>
                </a:r>
                <a:r>
                  <a:rPr lang="en-GB" sz="1600" b="1" kern="100" dirty="0">
                    <a:latin typeface="Grandview"/>
                    <a:ea typeface="Calibri" panose="020F0502020204030204" pitchFamily="34" charset="0"/>
                    <a:cs typeface="Times New Roman" panose="02020603050405020304" pitchFamily="18" charset="0"/>
                  </a:rPr>
                  <a:t>felt </a:t>
                </a:r>
                <a:r>
                  <a:rPr lang="en-GB" sz="1600" b="1" kern="100" dirty="0">
                    <a:solidFill>
                      <a:srgbClr val="BF2D3A"/>
                    </a:solidFill>
                    <a:latin typeface="Grandview"/>
                    <a:ea typeface="Calibri" panose="020F0502020204030204" pitchFamily="34" charset="0"/>
                    <a:cs typeface="Times New Roman" panose="02020603050405020304" pitchFamily="18" charset="0"/>
                  </a:rPr>
                  <a:t>personally</a:t>
                </a:r>
                <a:r>
                  <a:rPr lang="en-GB" sz="1600" b="1" kern="100" dirty="0">
                    <a:latin typeface="Grandview"/>
                    <a:ea typeface="Calibri" panose="020F0502020204030204" pitchFamily="34" charset="0"/>
                    <a:cs typeface="Times New Roman" panose="02020603050405020304" pitchFamily="18" charset="0"/>
                  </a:rPr>
                  <a:t> unsafe from violence in their neighbourhood</a:t>
                </a:r>
                <a:endParaRPr lang="en-GB" sz="1600" kern="100" dirty="0">
                  <a:latin typeface="Grandview"/>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AE5C655E-9470-B438-FD40-A08E897C917A}"/>
                  </a:ext>
                </a:extLst>
              </p:cNvPr>
              <p:cNvSpPr/>
              <p:nvPr/>
            </p:nvSpPr>
            <p:spPr>
              <a:xfrm>
                <a:off x="86222" y="-1876241"/>
                <a:ext cx="2232855" cy="91893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600" b="1" kern="100" dirty="0">
                    <a:solidFill>
                      <a:srgbClr val="BF2D3A"/>
                    </a:solidFill>
                    <a:latin typeface="Grandview"/>
                    <a:ea typeface="Calibri" panose="020F0502020204030204" pitchFamily="34" charset="0"/>
                    <a:cs typeface="Times New Roman" panose="02020603050405020304" pitchFamily="18" charset="0"/>
                  </a:rPr>
                  <a:t>42.7% </a:t>
                </a:r>
                <a:r>
                  <a:rPr lang="en-GB" sz="1600" b="1" kern="100" dirty="0">
                    <a:latin typeface="Grandview"/>
                    <a:ea typeface="Calibri" panose="020F0502020204030204" pitchFamily="34" charset="0"/>
                    <a:cs typeface="Times New Roman" panose="02020603050405020304" pitchFamily="18" charset="0"/>
                  </a:rPr>
                  <a:t>felt that </a:t>
                </a:r>
                <a:r>
                  <a:rPr lang="en-GB" sz="1600" b="1" kern="100" dirty="0">
                    <a:solidFill>
                      <a:srgbClr val="BF2D3A"/>
                    </a:solidFill>
                    <a:latin typeface="Grandview"/>
                    <a:ea typeface="Calibri" panose="020F0502020204030204" pitchFamily="34" charset="0"/>
                    <a:cs typeface="Times New Roman" panose="02020603050405020304" pitchFamily="18" charset="0"/>
                  </a:rPr>
                  <a:t>children aged 10-17 years</a:t>
                </a:r>
                <a:r>
                  <a:rPr lang="en-GB" sz="1600" b="1" kern="100" dirty="0">
                    <a:solidFill>
                      <a:srgbClr val="4472C4"/>
                    </a:solidFill>
                    <a:latin typeface="Grandview"/>
                    <a:ea typeface="Calibri" panose="020F0502020204030204" pitchFamily="34" charset="0"/>
                    <a:cs typeface="Times New Roman" panose="02020603050405020304" pitchFamily="18" charset="0"/>
                  </a:rPr>
                  <a:t> </a:t>
                </a:r>
                <a:r>
                  <a:rPr lang="en-GB" sz="1600" b="1" kern="100" dirty="0">
                    <a:latin typeface="Grandview"/>
                    <a:ea typeface="Calibri" panose="020F0502020204030204" pitchFamily="34" charset="0"/>
                    <a:cs typeface="Times New Roman" panose="02020603050405020304" pitchFamily="18" charset="0"/>
                  </a:rPr>
                  <a:t>are unsafe from violence in Merseyside generally</a:t>
                </a:r>
                <a:endParaRPr lang="en-GB" sz="1600" kern="100" dirty="0">
                  <a:latin typeface="Grandview"/>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BC88592-1AD2-AC52-5778-B5CD51E511D0}"/>
                  </a:ext>
                </a:extLst>
              </p:cNvPr>
              <p:cNvSpPr/>
              <p:nvPr/>
            </p:nvSpPr>
            <p:spPr>
              <a:xfrm>
                <a:off x="3252419" y="-1799830"/>
                <a:ext cx="2200275" cy="96198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600" b="1" kern="100" dirty="0">
                    <a:solidFill>
                      <a:srgbClr val="BF2D3A"/>
                    </a:solidFill>
                    <a:latin typeface="Grandview"/>
                    <a:ea typeface="Calibri" panose="020F0502020204030204" pitchFamily="34" charset="0"/>
                    <a:cs typeface="Times New Roman" panose="02020603050405020304" pitchFamily="18" charset="0"/>
                  </a:rPr>
                  <a:t>25.9% </a:t>
                </a:r>
                <a:r>
                  <a:rPr lang="en-GB" sz="1600" b="1" kern="100" dirty="0">
                    <a:latin typeface="Grandview"/>
                    <a:ea typeface="Calibri" panose="020F0502020204030204" pitchFamily="34" charset="0"/>
                    <a:cs typeface="Times New Roman" panose="02020603050405020304" pitchFamily="18" charset="0"/>
                  </a:rPr>
                  <a:t>felt that </a:t>
                </a:r>
                <a:r>
                  <a:rPr lang="en-GB" sz="1600" b="1" kern="100" dirty="0">
                    <a:solidFill>
                      <a:srgbClr val="BF2D3A"/>
                    </a:solidFill>
                    <a:latin typeface="Grandview"/>
                    <a:ea typeface="Calibri" panose="020F0502020204030204" pitchFamily="34" charset="0"/>
                    <a:cs typeface="Times New Roman" panose="02020603050405020304" pitchFamily="18" charset="0"/>
                  </a:rPr>
                  <a:t>children aged 10-17 years </a:t>
                </a:r>
                <a:r>
                  <a:rPr lang="en-GB" sz="1600" b="1" kern="100" dirty="0">
                    <a:latin typeface="Grandview"/>
                    <a:ea typeface="Calibri" panose="020F0502020204030204" pitchFamily="34" charset="0"/>
                    <a:cs typeface="Times New Roman" panose="02020603050405020304" pitchFamily="18" charset="0"/>
                  </a:rPr>
                  <a:t>are unsafe from violence in their neighbourhood</a:t>
                </a:r>
                <a:endParaRPr lang="en-GB" sz="1600" kern="100" dirty="0">
                  <a:latin typeface="Grandview"/>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40CCD136-722F-F822-3EA5-5FF807C2F58C}"/>
                  </a:ext>
                </a:extLst>
              </p:cNvPr>
              <p:cNvGrpSpPr/>
              <p:nvPr/>
            </p:nvGrpSpPr>
            <p:grpSpPr>
              <a:xfrm>
                <a:off x="2461676" y="-2533725"/>
                <a:ext cx="625342" cy="2327274"/>
                <a:chOff x="194726" y="-2657550"/>
                <a:chExt cx="625342" cy="2327274"/>
              </a:xfrm>
            </p:grpSpPr>
            <p:pic>
              <p:nvPicPr>
                <p:cNvPr id="16" name="Picture 15">
                  <a:extLst>
                    <a:ext uri="{FF2B5EF4-FFF2-40B4-BE49-F238E27FC236}">
                      <a16:creationId xmlns:a16="http://schemas.microsoft.com/office/drawing/2014/main" id="{3BF24A6B-C772-6716-D454-A331C3D9C03A}"/>
                    </a:ext>
                  </a:extLst>
                </p:cNvPr>
                <p:cNvPicPr preferRelativeResize="0">
                  <a:picLocks/>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4726" y="-2657550"/>
                  <a:ext cx="625342" cy="619435"/>
                </a:xfrm>
                <a:prstGeom prst="rect">
                  <a:avLst/>
                </a:prstGeom>
              </p:spPr>
            </p:pic>
            <p:pic>
              <p:nvPicPr>
                <p:cNvPr id="17" name="Picture 16">
                  <a:extLst>
                    <a:ext uri="{FF2B5EF4-FFF2-40B4-BE49-F238E27FC236}">
                      <a16:creationId xmlns:a16="http://schemas.microsoft.com/office/drawing/2014/main" id="{8E3355A1-0BC8-6342-C14D-B1FE03EE2D8B}"/>
                    </a:ext>
                  </a:extLst>
                </p:cNvPr>
                <p:cNvPicPr preferRelativeResize="0">
                  <a:picLocks/>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t="14231"/>
                <a:stretch/>
              </p:blipFill>
              <p:spPr>
                <a:xfrm>
                  <a:off x="194726" y="-1073396"/>
                  <a:ext cx="625341" cy="743120"/>
                </a:xfrm>
                <a:prstGeom prst="rect">
                  <a:avLst/>
                </a:prstGeom>
              </p:spPr>
            </p:pic>
            <p:pic>
              <p:nvPicPr>
                <p:cNvPr id="18" name="Picture 17">
                  <a:extLst>
                    <a:ext uri="{FF2B5EF4-FFF2-40B4-BE49-F238E27FC236}">
                      <a16:creationId xmlns:a16="http://schemas.microsoft.com/office/drawing/2014/main" id="{F5F80937-96CA-A24D-21C3-8F6424583DCA}"/>
                    </a:ext>
                  </a:extLst>
                </p:cNvPr>
                <p:cNvPicPr preferRelativeResize="0">
                  <a:picLocks/>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4726" y="-1859281"/>
                  <a:ext cx="625342" cy="664100"/>
                </a:xfrm>
                <a:prstGeom prst="rect">
                  <a:avLst/>
                </a:prstGeom>
              </p:spPr>
            </p:pic>
          </p:grpSp>
          <p:sp>
            <p:nvSpPr>
              <p:cNvPr id="14" name="Rectangle 13">
                <a:extLst>
                  <a:ext uri="{FF2B5EF4-FFF2-40B4-BE49-F238E27FC236}">
                    <a16:creationId xmlns:a16="http://schemas.microsoft.com/office/drawing/2014/main" id="{A729BA42-CC08-30A5-B951-77773883D16F}"/>
                  </a:ext>
                </a:extLst>
              </p:cNvPr>
              <p:cNvSpPr/>
              <p:nvPr/>
            </p:nvSpPr>
            <p:spPr>
              <a:xfrm>
                <a:off x="74689" y="-957626"/>
                <a:ext cx="2266950" cy="76383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600" b="1" kern="100" dirty="0">
                    <a:solidFill>
                      <a:srgbClr val="BF2D3A"/>
                    </a:solidFill>
                    <a:latin typeface="Grandview"/>
                    <a:ea typeface="Calibri" panose="020F0502020204030204" pitchFamily="34" charset="0"/>
                    <a:cs typeface="Times New Roman" panose="02020603050405020304" pitchFamily="18" charset="0"/>
                  </a:rPr>
                  <a:t>37.7%</a:t>
                </a:r>
                <a:r>
                  <a:rPr lang="en-GB" sz="1600" b="1" kern="100" dirty="0">
                    <a:latin typeface="Grandview"/>
                    <a:ea typeface="Calibri" panose="020F0502020204030204" pitchFamily="34" charset="0"/>
                    <a:cs typeface="Times New Roman" panose="02020603050405020304" pitchFamily="18" charset="0"/>
                  </a:rPr>
                  <a:t> felt that </a:t>
                </a:r>
                <a:r>
                  <a:rPr lang="en-GB" sz="1600" b="1" kern="100" dirty="0">
                    <a:solidFill>
                      <a:srgbClr val="BF2D3A"/>
                    </a:solidFill>
                    <a:latin typeface="Grandview"/>
                    <a:ea typeface="Calibri" panose="020F0502020204030204" pitchFamily="34" charset="0"/>
                    <a:cs typeface="Times New Roman" panose="02020603050405020304" pitchFamily="18" charset="0"/>
                  </a:rPr>
                  <a:t>young people aged 18-25 years </a:t>
                </a:r>
                <a:r>
                  <a:rPr lang="en-GB" sz="1600" b="1" kern="100" dirty="0">
                    <a:latin typeface="Grandview"/>
                    <a:ea typeface="Calibri" panose="020F0502020204030204" pitchFamily="34" charset="0"/>
                    <a:cs typeface="Times New Roman" panose="02020603050405020304" pitchFamily="18" charset="0"/>
                  </a:rPr>
                  <a:t>are unsafe from violence in Merseyside generally</a:t>
                </a:r>
                <a:endParaRPr lang="en-GB" sz="1600" kern="100" dirty="0">
                  <a:latin typeface="Grandview"/>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E08B3AC-ADEC-617B-4AEE-62AD36417420}"/>
                  </a:ext>
                </a:extLst>
              </p:cNvPr>
              <p:cNvSpPr/>
              <p:nvPr/>
            </p:nvSpPr>
            <p:spPr>
              <a:xfrm>
                <a:off x="3233346" y="-975846"/>
                <a:ext cx="2312757" cy="74858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600" b="1" kern="100" dirty="0">
                    <a:solidFill>
                      <a:srgbClr val="BF2D3A"/>
                    </a:solidFill>
                    <a:latin typeface="Grandview"/>
                    <a:ea typeface="Calibri" panose="020F0502020204030204" pitchFamily="34" charset="0"/>
                    <a:cs typeface="Times New Roman" panose="02020603050405020304" pitchFamily="18" charset="0"/>
                  </a:rPr>
                  <a:t>23.3% </a:t>
                </a:r>
                <a:r>
                  <a:rPr lang="en-GB" sz="1600" b="1" kern="100" dirty="0">
                    <a:latin typeface="Grandview"/>
                    <a:ea typeface="Calibri" panose="020F0502020204030204" pitchFamily="34" charset="0"/>
                    <a:cs typeface="Times New Roman" panose="02020603050405020304" pitchFamily="18" charset="0"/>
                  </a:rPr>
                  <a:t>felt that</a:t>
                </a:r>
                <a:r>
                  <a:rPr lang="en-GB" sz="1600" b="1" kern="100" dirty="0">
                    <a:solidFill>
                      <a:srgbClr val="BF2D3A"/>
                    </a:solidFill>
                    <a:latin typeface="Grandview"/>
                    <a:ea typeface="Calibri" panose="020F0502020204030204" pitchFamily="34" charset="0"/>
                    <a:cs typeface="Times New Roman" panose="02020603050405020304" pitchFamily="18" charset="0"/>
                  </a:rPr>
                  <a:t> young people aged 18-25 years </a:t>
                </a:r>
                <a:r>
                  <a:rPr lang="en-GB" sz="1600" b="1" kern="100" dirty="0">
                    <a:latin typeface="Grandview"/>
                    <a:ea typeface="Calibri" panose="020F0502020204030204" pitchFamily="34" charset="0"/>
                    <a:cs typeface="Times New Roman" panose="02020603050405020304" pitchFamily="18" charset="0"/>
                  </a:rPr>
                  <a:t>are unsafe from violence in their neighbourhood</a:t>
                </a:r>
                <a:endParaRPr lang="en-GB" sz="1600" kern="100" dirty="0">
                  <a:latin typeface="Grandview"/>
                  <a:ea typeface="Calibri" panose="020F0502020204030204" pitchFamily="34" charset="0"/>
                  <a:cs typeface="Times New Roman" panose="02020603050405020304" pitchFamily="18" charset="0"/>
                </a:endParaRPr>
              </a:p>
            </p:txBody>
          </p:sp>
        </p:grpSp>
      </p:grpSp>
      <p:sp>
        <p:nvSpPr>
          <p:cNvPr id="31" name="Rectangle 30">
            <a:extLst>
              <a:ext uri="{FF2B5EF4-FFF2-40B4-BE49-F238E27FC236}">
                <a16:creationId xmlns:a16="http://schemas.microsoft.com/office/drawing/2014/main" id="{52491C5F-8A25-E1DB-6FDC-A389ADE05DF3}"/>
              </a:ext>
            </a:extLst>
          </p:cNvPr>
          <p:cNvSpPr/>
          <p:nvPr/>
        </p:nvSpPr>
        <p:spPr>
          <a:xfrm>
            <a:off x="670059" y="1028219"/>
            <a:ext cx="4880239" cy="737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2400" b="1" dirty="0">
                <a:solidFill>
                  <a:srgbClr val="FFFFFF"/>
                </a:solidFill>
                <a:latin typeface="Grandview"/>
                <a:ea typeface="Calibri" panose="020F0502020204030204" pitchFamily="34" charset="0"/>
                <a:cs typeface="Times New Roman" panose="02020603050405020304" pitchFamily="18" charset="0"/>
              </a:rPr>
              <a:t>86.3% </a:t>
            </a:r>
            <a:r>
              <a:rPr lang="en-GB" dirty="0">
                <a:solidFill>
                  <a:srgbClr val="FFFFFF"/>
                </a:solidFill>
                <a:latin typeface="Grandview"/>
                <a:ea typeface="Calibri" panose="020F0502020204030204" pitchFamily="34" charset="0"/>
                <a:cs typeface="Times New Roman" panose="02020603050405020304" pitchFamily="18" charset="0"/>
              </a:rPr>
              <a:t>thought that violence is common in Merseyside generally</a:t>
            </a:r>
            <a:endParaRPr lang="en-GB" dirty="0">
              <a:solidFill>
                <a:srgbClr val="FFFFFF"/>
              </a:solidFill>
              <a:latin typeface="Grandview"/>
            </a:endParaRPr>
          </a:p>
        </p:txBody>
      </p:sp>
      <p:sp>
        <p:nvSpPr>
          <p:cNvPr id="32" name="Rectangle 31">
            <a:extLst>
              <a:ext uri="{FF2B5EF4-FFF2-40B4-BE49-F238E27FC236}">
                <a16:creationId xmlns:a16="http://schemas.microsoft.com/office/drawing/2014/main" id="{A104231E-B200-95FA-B96E-F98C40E4AF93}"/>
              </a:ext>
            </a:extLst>
          </p:cNvPr>
          <p:cNvSpPr/>
          <p:nvPr/>
        </p:nvSpPr>
        <p:spPr>
          <a:xfrm>
            <a:off x="6507678" y="1028218"/>
            <a:ext cx="4880239" cy="73761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2400" b="1" dirty="0">
                <a:solidFill>
                  <a:srgbClr val="FFFFFF"/>
                </a:solidFill>
                <a:latin typeface="Grandview"/>
              </a:rPr>
              <a:t>34.8% </a:t>
            </a:r>
            <a:r>
              <a:rPr lang="en-GB" dirty="0">
                <a:solidFill>
                  <a:srgbClr val="FFFFFF"/>
                </a:solidFill>
                <a:latin typeface="Grandview"/>
              </a:rPr>
              <a:t>of participants thought that violence is common in their neighbourhood</a:t>
            </a:r>
          </a:p>
        </p:txBody>
      </p:sp>
      <p:sp>
        <p:nvSpPr>
          <p:cNvPr id="4" name="Rectangle 3">
            <a:extLst>
              <a:ext uri="{FF2B5EF4-FFF2-40B4-BE49-F238E27FC236}">
                <a16:creationId xmlns:a16="http://schemas.microsoft.com/office/drawing/2014/main" id="{0CBCB42D-C544-235A-9AFA-2B0A32518BA9}"/>
              </a:ext>
            </a:extLst>
          </p:cNvPr>
          <p:cNvSpPr/>
          <p:nvPr/>
        </p:nvSpPr>
        <p:spPr>
          <a:xfrm>
            <a:off x="1833011" y="3681190"/>
            <a:ext cx="8525979" cy="253417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40774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97" descr="Triangular abstract background">
            <a:extLst>
              <a:ext uri="{FF2B5EF4-FFF2-40B4-BE49-F238E27FC236}">
                <a16:creationId xmlns:a16="http://schemas.microsoft.com/office/drawing/2014/main" id="{97D745FF-144A-8E2A-DB5C-4BD0D0A7AC4A}"/>
              </a:ext>
            </a:extLst>
          </p:cNvPr>
          <p:cNvPicPr>
            <a:picLocks noChangeAspect="1"/>
          </p:cNvPicPr>
          <p:nvPr/>
        </p:nvPicPr>
        <p:blipFill>
          <a:blip r:embed="rId3">
            <a:alphaModFix amt="20000"/>
          </a:blip>
          <a:srcRect l="16954" r="23717"/>
          <a:stretch/>
        </p:blipFill>
        <p:spPr>
          <a:xfrm rot="5400000" flipH="1">
            <a:off x="5074944" y="-5092455"/>
            <a:ext cx="2047768" cy="12228496"/>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2" name="Title 1">
            <a:extLst>
              <a:ext uri="{FF2B5EF4-FFF2-40B4-BE49-F238E27FC236}">
                <a16:creationId xmlns:a16="http://schemas.microsoft.com/office/drawing/2014/main" id="{45274A07-DF56-08BB-B3B3-610D77179125}"/>
              </a:ext>
            </a:extLst>
          </p:cNvPr>
          <p:cNvSpPr>
            <a:spLocks noGrp="1"/>
          </p:cNvSpPr>
          <p:nvPr>
            <p:ph type="title"/>
          </p:nvPr>
        </p:nvSpPr>
        <p:spPr>
          <a:xfrm>
            <a:off x="256855" y="109503"/>
            <a:ext cx="11832404" cy="1442463"/>
          </a:xfrm>
        </p:spPr>
        <p:txBody>
          <a:bodyPr>
            <a:noAutofit/>
          </a:bodyPr>
          <a:lstStyle/>
          <a:p>
            <a:r>
              <a:rPr lang="en-GB" sz="3500" dirty="0">
                <a:solidFill>
                  <a:schemeClr val="accent3"/>
                </a:solidFill>
              </a:rPr>
              <a:t>Adverse Childhood Experiences (ACEs) across Merseyside</a:t>
            </a:r>
            <a:br>
              <a:rPr lang="en-GB" sz="3600" dirty="0">
                <a:solidFill>
                  <a:schemeClr val="accent3"/>
                </a:solidFill>
              </a:rPr>
            </a:br>
            <a:endParaRPr lang="en-GB" sz="3600" dirty="0">
              <a:solidFill>
                <a:schemeClr val="accent3"/>
              </a:solidFill>
            </a:endParaRPr>
          </a:p>
        </p:txBody>
      </p:sp>
      <p:sp>
        <p:nvSpPr>
          <p:cNvPr id="36" name="Title 1">
            <a:extLst>
              <a:ext uri="{FF2B5EF4-FFF2-40B4-BE49-F238E27FC236}">
                <a16:creationId xmlns:a16="http://schemas.microsoft.com/office/drawing/2014/main" id="{ADB14449-F6FE-150D-7426-00AAB68F72AF}"/>
              </a:ext>
            </a:extLst>
          </p:cNvPr>
          <p:cNvSpPr txBox="1">
            <a:spLocks/>
          </p:cNvSpPr>
          <p:nvPr/>
        </p:nvSpPr>
        <p:spPr>
          <a:xfrm>
            <a:off x="574907" y="1047965"/>
            <a:ext cx="10325000" cy="504001"/>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defTabSz="914377"/>
            <a:r>
              <a:rPr lang="en-GB" sz="2400" b="1">
                <a:solidFill>
                  <a:srgbClr val="2597D5"/>
                </a:solidFill>
                <a:latin typeface="Grandview"/>
                <a:ea typeface="Calibri" panose="020F0502020204030204" pitchFamily="34" charset="0"/>
                <a:cs typeface="Times New Roman" panose="02020603050405020304" pitchFamily="18" charset="0"/>
              </a:rPr>
              <a:t>Prevalence of thirteen individual ACEs, adults in Merseyside</a:t>
            </a:r>
            <a:endParaRPr lang="en-GB" sz="5400" dirty="0">
              <a:solidFill>
                <a:srgbClr val="2597D5"/>
              </a:solidFill>
              <a:latin typeface="Grandview"/>
            </a:endParaRPr>
          </a:p>
        </p:txBody>
      </p:sp>
      <p:grpSp>
        <p:nvGrpSpPr>
          <p:cNvPr id="38" name="Group 37">
            <a:extLst>
              <a:ext uri="{FF2B5EF4-FFF2-40B4-BE49-F238E27FC236}">
                <a16:creationId xmlns:a16="http://schemas.microsoft.com/office/drawing/2014/main" id="{0C22C5D2-0B12-3364-992B-AF5F23E3B7C3}"/>
              </a:ext>
            </a:extLst>
          </p:cNvPr>
          <p:cNvGrpSpPr/>
          <p:nvPr/>
        </p:nvGrpSpPr>
        <p:grpSpPr>
          <a:xfrm>
            <a:off x="8884632" y="1971691"/>
            <a:ext cx="3328443" cy="1936696"/>
            <a:chOff x="9212" y="31538"/>
            <a:chExt cx="3347976" cy="1367807"/>
          </a:xfrm>
        </p:grpSpPr>
        <p:grpSp>
          <p:nvGrpSpPr>
            <p:cNvPr id="77" name="Group 76">
              <a:extLst>
                <a:ext uri="{FF2B5EF4-FFF2-40B4-BE49-F238E27FC236}">
                  <a16:creationId xmlns:a16="http://schemas.microsoft.com/office/drawing/2014/main" id="{176E1D0B-6A51-1D60-49A7-0E23E6981C2F}"/>
                </a:ext>
              </a:extLst>
            </p:cNvPr>
            <p:cNvGrpSpPr/>
            <p:nvPr/>
          </p:nvGrpSpPr>
          <p:grpSpPr>
            <a:xfrm>
              <a:off x="9212" y="31538"/>
              <a:ext cx="1571626" cy="1367807"/>
              <a:chOff x="9212" y="-212"/>
              <a:chExt cx="1571626" cy="1367807"/>
            </a:xfrm>
          </p:grpSpPr>
          <p:grpSp>
            <p:nvGrpSpPr>
              <p:cNvPr id="87" name="Group 86">
                <a:extLst>
                  <a:ext uri="{FF2B5EF4-FFF2-40B4-BE49-F238E27FC236}">
                    <a16:creationId xmlns:a16="http://schemas.microsoft.com/office/drawing/2014/main" id="{0B71A81A-B6A2-E53E-4099-7D131DDBC81A}"/>
                  </a:ext>
                </a:extLst>
              </p:cNvPr>
              <p:cNvGrpSpPr/>
              <p:nvPr/>
            </p:nvGrpSpPr>
            <p:grpSpPr>
              <a:xfrm>
                <a:off x="9212" y="-212"/>
                <a:ext cx="1571626" cy="1367807"/>
                <a:chOff x="9212" y="-212"/>
                <a:chExt cx="1571626" cy="1367807"/>
              </a:xfrm>
            </p:grpSpPr>
            <p:sp>
              <p:nvSpPr>
                <p:cNvPr id="89" name="Oval 88">
                  <a:extLst>
                    <a:ext uri="{FF2B5EF4-FFF2-40B4-BE49-F238E27FC236}">
                      <a16:creationId xmlns:a16="http://schemas.microsoft.com/office/drawing/2014/main" id="{A491D8EA-7B87-2775-B87A-E5221BB2C5B3}"/>
                    </a:ext>
                  </a:extLst>
                </p:cNvPr>
                <p:cNvSpPr/>
                <p:nvPr/>
              </p:nvSpPr>
              <p:spPr>
                <a:xfrm>
                  <a:off x="200025" y="285750"/>
                  <a:ext cx="1167275" cy="960620"/>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86BD24"/>
                    </a:solidFill>
                    <a:latin typeface="Grandview"/>
                  </a:endParaRPr>
                </a:p>
              </p:txBody>
            </p:sp>
            <p:sp>
              <p:nvSpPr>
                <p:cNvPr id="90" name="Rectangle 89">
                  <a:extLst>
                    <a:ext uri="{FF2B5EF4-FFF2-40B4-BE49-F238E27FC236}">
                      <a16:creationId xmlns:a16="http://schemas.microsoft.com/office/drawing/2014/main" id="{A3CD1313-475B-7BB7-F9E3-319987999231}"/>
                    </a:ext>
                  </a:extLst>
                </p:cNvPr>
                <p:cNvSpPr/>
                <p:nvPr/>
              </p:nvSpPr>
              <p:spPr>
                <a:xfrm>
                  <a:off x="386655" y="1085060"/>
                  <a:ext cx="789346" cy="282535"/>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86BD24"/>
                    </a:solidFill>
                    <a:latin typeface="Grandview"/>
                  </a:endParaRPr>
                </a:p>
              </p:txBody>
            </p:sp>
            <p:sp>
              <p:nvSpPr>
                <p:cNvPr id="91" name="Rectangle 90">
                  <a:extLst>
                    <a:ext uri="{FF2B5EF4-FFF2-40B4-BE49-F238E27FC236}">
                      <a16:creationId xmlns:a16="http://schemas.microsoft.com/office/drawing/2014/main" id="{681F19B7-4AC8-DD27-6CFA-93A0D2A292A7}"/>
                    </a:ext>
                  </a:extLst>
                </p:cNvPr>
                <p:cNvSpPr/>
                <p:nvPr/>
              </p:nvSpPr>
              <p:spPr>
                <a:xfrm>
                  <a:off x="9212" y="-212"/>
                  <a:ext cx="1562100" cy="444681"/>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86BD24"/>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92" name="Oval 91">
                  <a:extLst>
                    <a:ext uri="{FF2B5EF4-FFF2-40B4-BE49-F238E27FC236}">
                      <a16:creationId xmlns:a16="http://schemas.microsoft.com/office/drawing/2014/main" id="{61E59DB1-FA12-FD1E-2839-E91E131EF4CE}"/>
                    </a:ext>
                  </a:extLst>
                </p:cNvPr>
                <p:cNvSpPr/>
                <p:nvPr/>
              </p:nvSpPr>
              <p:spPr>
                <a:xfrm>
                  <a:off x="271781" y="331609"/>
                  <a:ext cx="1028542" cy="827425"/>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86BD24"/>
                    </a:solidFill>
                    <a:latin typeface="Grandview"/>
                  </a:endParaRPr>
                </a:p>
              </p:txBody>
            </p:sp>
            <p:pic>
              <p:nvPicPr>
                <p:cNvPr id="93" name="Picture 92">
                  <a:extLst>
                    <a:ext uri="{FF2B5EF4-FFF2-40B4-BE49-F238E27FC236}">
                      <a16:creationId xmlns:a16="http://schemas.microsoft.com/office/drawing/2014/main" id="{DE91916B-B413-A591-C9DD-983FF519A325}"/>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733" y="482735"/>
                  <a:ext cx="555610" cy="555558"/>
                </a:xfrm>
                <a:prstGeom prst="rect">
                  <a:avLst/>
                </a:prstGeom>
                <a:ln>
                  <a:noFill/>
                </a:ln>
              </p:spPr>
            </p:pic>
            <p:sp>
              <p:nvSpPr>
                <p:cNvPr id="94" name="Text Box 3">
                  <a:extLst>
                    <a:ext uri="{FF2B5EF4-FFF2-40B4-BE49-F238E27FC236}">
                      <a16:creationId xmlns:a16="http://schemas.microsoft.com/office/drawing/2014/main" id="{115925BF-0E29-9429-E4A9-67571A244BD1}"/>
                    </a:ext>
                  </a:extLst>
                </p:cNvPr>
                <p:cNvSpPr txBox="1"/>
                <p:nvPr/>
              </p:nvSpPr>
              <p:spPr>
                <a:xfrm>
                  <a:off x="9212" y="10977"/>
                  <a:ext cx="1571626" cy="39337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86BD24"/>
                      </a:solidFill>
                      <a:latin typeface="Calibri" panose="020F0502020204030204" pitchFamily="34" charset="0"/>
                      <a:ea typeface="Calibri" panose="020F0502020204030204" pitchFamily="34" charset="0"/>
                      <a:cs typeface="Times New Roman" panose="02020603050405020304" pitchFamily="18" charset="0"/>
                    </a:rPr>
                    <a:t>Community: Bullying</a:t>
                  </a:r>
                  <a:endParaRPr lang="en-GB" sz="1400" kern="100" dirty="0">
                    <a:solidFill>
                      <a:srgbClr val="86BD24"/>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88" name="Text Box 7">
                <a:extLst>
                  <a:ext uri="{FF2B5EF4-FFF2-40B4-BE49-F238E27FC236}">
                    <a16:creationId xmlns:a16="http://schemas.microsoft.com/office/drawing/2014/main" id="{E9DBEAE0-26CA-43C0-E530-60DC41D1292C}"/>
                  </a:ext>
                </a:extLst>
              </p:cNvPr>
              <p:cNvSpPr txBox="1"/>
              <p:nvPr/>
            </p:nvSpPr>
            <p:spPr>
              <a:xfrm>
                <a:off x="426214" y="1115460"/>
                <a:ext cx="725870" cy="2521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86BD24"/>
                    </a:solidFill>
                    <a:latin typeface="Calibri" panose="020F0502020204030204" pitchFamily="34" charset="0"/>
                    <a:ea typeface="Calibri" panose="020F0502020204030204" pitchFamily="34" charset="0"/>
                    <a:cs typeface="Times New Roman" panose="02020603050405020304" pitchFamily="18" charset="0"/>
                  </a:rPr>
                  <a:t>25.4%</a:t>
                </a:r>
                <a:endParaRPr lang="en-GB" sz="1400" kern="100" dirty="0">
                  <a:solidFill>
                    <a:srgbClr val="86BD24"/>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8" name="Group 77">
              <a:extLst>
                <a:ext uri="{FF2B5EF4-FFF2-40B4-BE49-F238E27FC236}">
                  <a16:creationId xmlns:a16="http://schemas.microsoft.com/office/drawing/2014/main" id="{BAE08BDC-6030-3B81-146D-F3538F54AC2F}"/>
                </a:ext>
              </a:extLst>
            </p:cNvPr>
            <p:cNvGrpSpPr/>
            <p:nvPr/>
          </p:nvGrpSpPr>
          <p:grpSpPr>
            <a:xfrm>
              <a:off x="1520511" y="31538"/>
              <a:ext cx="1836677" cy="1347544"/>
              <a:chOff x="-117789" y="-6549"/>
              <a:chExt cx="1836677" cy="1348088"/>
            </a:xfrm>
          </p:grpSpPr>
          <p:grpSp>
            <p:nvGrpSpPr>
              <p:cNvPr id="80" name="Group 79">
                <a:extLst>
                  <a:ext uri="{FF2B5EF4-FFF2-40B4-BE49-F238E27FC236}">
                    <a16:creationId xmlns:a16="http://schemas.microsoft.com/office/drawing/2014/main" id="{C010A28D-1E8E-F584-A981-BC87D91D2879}"/>
                  </a:ext>
                </a:extLst>
              </p:cNvPr>
              <p:cNvGrpSpPr/>
              <p:nvPr/>
            </p:nvGrpSpPr>
            <p:grpSpPr>
              <a:xfrm>
                <a:off x="-117789" y="-6549"/>
                <a:ext cx="1836677" cy="1348088"/>
                <a:chOff x="-117789" y="-6549"/>
                <a:chExt cx="1836677" cy="1348088"/>
              </a:xfrm>
            </p:grpSpPr>
            <p:sp>
              <p:nvSpPr>
                <p:cNvPr id="82" name="Oval 81">
                  <a:extLst>
                    <a:ext uri="{FF2B5EF4-FFF2-40B4-BE49-F238E27FC236}">
                      <a16:creationId xmlns:a16="http://schemas.microsoft.com/office/drawing/2014/main" id="{8D8A042B-5BCF-DDE3-F043-3B764A9582CF}"/>
                    </a:ext>
                  </a:extLst>
                </p:cNvPr>
                <p:cNvSpPr/>
                <p:nvPr/>
              </p:nvSpPr>
              <p:spPr>
                <a:xfrm>
                  <a:off x="200023" y="285750"/>
                  <a:ext cx="1167276" cy="961007"/>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86BD24"/>
                    </a:solidFill>
                    <a:latin typeface="Grandview"/>
                  </a:endParaRPr>
                </a:p>
              </p:txBody>
            </p:sp>
            <p:sp>
              <p:nvSpPr>
                <p:cNvPr id="83" name="Rectangle 82">
                  <a:extLst>
                    <a:ext uri="{FF2B5EF4-FFF2-40B4-BE49-F238E27FC236}">
                      <a16:creationId xmlns:a16="http://schemas.microsoft.com/office/drawing/2014/main" id="{C783EAB9-057A-1F76-BB58-5922A5E8EA44}"/>
                    </a:ext>
                  </a:extLst>
                </p:cNvPr>
                <p:cNvSpPr/>
                <p:nvPr/>
              </p:nvSpPr>
              <p:spPr>
                <a:xfrm>
                  <a:off x="362193" y="1058890"/>
                  <a:ext cx="789346" cy="282649"/>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86BD24"/>
                    </a:solidFill>
                    <a:latin typeface="Grandview"/>
                  </a:endParaRPr>
                </a:p>
              </p:txBody>
            </p:sp>
            <p:sp>
              <p:nvSpPr>
                <p:cNvPr id="84" name="Rectangle 83">
                  <a:extLst>
                    <a:ext uri="{FF2B5EF4-FFF2-40B4-BE49-F238E27FC236}">
                      <a16:creationId xmlns:a16="http://schemas.microsoft.com/office/drawing/2014/main" id="{281D7F31-22D8-5A0E-F047-353E444382CF}"/>
                    </a:ext>
                  </a:extLst>
                </p:cNvPr>
                <p:cNvSpPr/>
                <p:nvPr/>
              </p:nvSpPr>
              <p:spPr>
                <a:xfrm>
                  <a:off x="0" y="-6549"/>
                  <a:ext cx="1562100" cy="44470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86BD24"/>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85" name="Oval 84">
                  <a:extLst>
                    <a:ext uri="{FF2B5EF4-FFF2-40B4-BE49-F238E27FC236}">
                      <a16:creationId xmlns:a16="http://schemas.microsoft.com/office/drawing/2014/main" id="{D7C49227-B293-CDDC-AC1B-218E9CE4D8D3}"/>
                    </a:ext>
                  </a:extLst>
                </p:cNvPr>
                <p:cNvSpPr/>
                <p:nvPr/>
              </p:nvSpPr>
              <p:spPr>
                <a:xfrm>
                  <a:off x="263660" y="347490"/>
                  <a:ext cx="1028542" cy="827758"/>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86BD24"/>
                    </a:solidFill>
                    <a:latin typeface="Grandview"/>
                  </a:endParaRPr>
                </a:p>
              </p:txBody>
            </p:sp>
            <p:sp>
              <p:nvSpPr>
                <p:cNvPr id="86" name="Text Box 3">
                  <a:extLst>
                    <a:ext uri="{FF2B5EF4-FFF2-40B4-BE49-F238E27FC236}">
                      <a16:creationId xmlns:a16="http://schemas.microsoft.com/office/drawing/2014/main" id="{4977E20F-DCAA-E12A-F2B1-B73272F95B2A}"/>
                    </a:ext>
                  </a:extLst>
                </p:cNvPr>
                <p:cNvSpPr txBox="1"/>
                <p:nvPr/>
              </p:nvSpPr>
              <p:spPr>
                <a:xfrm>
                  <a:off x="-117789" y="-500"/>
                  <a:ext cx="1836677" cy="4287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86BD24"/>
                      </a:solidFill>
                      <a:latin typeface="Calibri" panose="020F0502020204030204" pitchFamily="34" charset="0"/>
                      <a:ea typeface="Calibri" panose="020F0502020204030204" pitchFamily="34" charset="0"/>
                      <a:cs typeface="Times New Roman" panose="02020603050405020304" pitchFamily="18" charset="0"/>
                    </a:rPr>
                    <a:t>Community: Witnessing Violence</a:t>
                  </a:r>
                  <a:endParaRPr lang="en-GB" sz="1400" kern="100" dirty="0">
                    <a:solidFill>
                      <a:srgbClr val="86BD24"/>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81" name="Text Box 7">
                <a:extLst>
                  <a:ext uri="{FF2B5EF4-FFF2-40B4-BE49-F238E27FC236}">
                    <a16:creationId xmlns:a16="http://schemas.microsoft.com/office/drawing/2014/main" id="{9F6CFE09-5DEB-C157-3292-7F0CFDBE3121}"/>
                  </a:ext>
                </a:extLst>
              </p:cNvPr>
              <p:cNvSpPr txBox="1"/>
              <p:nvPr/>
            </p:nvSpPr>
            <p:spPr>
              <a:xfrm>
                <a:off x="371334" y="1079161"/>
                <a:ext cx="800099" cy="22933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86BD24"/>
                    </a:solidFill>
                    <a:latin typeface="Calibri" panose="020F0502020204030204" pitchFamily="34" charset="0"/>
                    <a:ea typeface="Calibri" panose="020F0502020204030204" pitchFamily="34" charset="0"/>
                    <a:cs typeface="Times New Roman" panose="02020603050405020304" pitchFamily="18" charset="0"/>
                  </a:rPr>
                  <a:t>20.4%</a:t>
                </a:r>
                <a:endParaRPr lang="en-GB" sz="1400" kern="100" dirty="0">
                  <a:solidFill>
                    <a:srgbClr val="86BD24"/>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9" name="Picture 78">
              <a:extLst>
                <a:ext uri="{FF2B5EF4-FFF2-40B4-BE49-F238E27FC236}">
                  <a16:creationId xmlns:a16="http://schemas.microsoft.com/office/drawing/2014/main" id="{365F0513-8038-259E-89A7-402B79DD110F}"/>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36318" y="466137"/>
              <a:ext cx="573730" cy="614016"/>
            </a:xfrm>
            <a:prstGeom prst="rect">
              <a:avLst/>
            </a:prstGeom>
            <a:ln>
              <a:noFill/>
            </a:ln>
          </p:spPr>
        </p:pic>
      </p:grpSp>
      <p:grpSp>
        <p:nvGrpSpPr>
          <p:cNvPr id="8" name="Group 7">
            <a:extLst>
              <a:ext uri="{FF2B5EF4-FFF2-40B4-BE49-F238E27FC236}">
                <a16:creationId xmlns:a16="http://schemas.microsoft.com/office/drawing/2014/main" id="{FCA191C1-BB63-E143-9243-E666D4CF4EEC}"/>
              </a:ext>
            </a:extLst>
          </p:cNvPr>
          <p:cNvGrpSpPr/>
          <p:nvPr/>
        </p:nvGrpSpPr>
        <p:grpSpPr>
          <a:xfrm>
            <a:off x="567872" y="1972561"/>
            <a:ext cx="3366397" cy="4131567"/>
            <a:chOff x="841372" y="1996624"/>
            <a:chExt cx="3366397" cy="4131567"/>
          </a:xfrm>
        </p:grpSpPr>
        <p:grpSp>
          <p:nvGrpSpPr>
            <p:cNvPr id="3" name="Group 2">
              <a:extLst>
                <a:ext uri="{FF2B5EF4-FFF2-40B4-BE49-F238E27FC236}">
                  <a16:creationId xmlns:a16="http://schemas.microsoft.com/office/drawing/2014/main" id="{E7620F91-EBD6-C762-8EF3-9C7F1D51B79F}"/>
                </a:ext>
              </a:extLst>
            </p:cNvPr>
            <p:cNvGrpSpPr/>
            <p:nvPr/>
          </p:nvGrpSpPr>
          <p:grpSpPr>
            <a:xfrm>
              <a:off x="2663600" y="2014982"/>
              <a:ext cx="1544169" cy="1928158"/>
              <a:chOff x="3715380" y="2015125"/>
              <a:chExt cx="1544169" cy="1928158"/>
            </a:xfrm>
          </p:grpSpPr>
          <p:grpSp>
            <p:nvGrpSpPr>
              <p:cNvPr id="46" name="Group 45">
                <a:extLst>
                  <a:ext uri="{FF2B5EF4-FFF2-40B4-BE49-F238E27FC236}">
                    <a16:creationId xmlns:a16="http://schemas.microsoft.com/office/drawing/2014/main" id="{ACC9964B-D618-9144-0A41-D696885CECAC}"/>
                  </a:ext>
                </a:extLst>
              </p:cNvPr>
              <p:cNvGrpSpPr/>
              <p:nvPr/>
            </p:nvGrpSpPr>
            <p:grpSpPr>
              <a:xfrm>
                <a:off x="3715380" y="2015125"/>
                <a:ext cx="1544169" cy="1928158"/>
                <a:chOff x="-1511991" y="-1581614"/>
                <a:chExt cx="1572300" cy="1274318"/>
              </a:xfrm>
            </p:grpSpPr>
            <p:grpSp>
              <p:nvGrpSpPr>
                <p:cNvPr id="49" name="Group 48">
                  <a:extLst>
                    <a:ext uri="{FF2B5EF4-FFF2-40B4-BE49-F238E27FC236}">
                      <a16:creationId xmlns:a16="http://schemas.microsoft.com/office/drawing/2014/main" id="{F12C97B6-C4C7-C128-37D4-023E23598262}"/>
                    </a:ext>
                  </a:extLst>
                </p:cNvPr>
                <p:cNvGrpSpPr/>
                <p:nvPr/>
              </p:nvGrpSpPr>
              <p:grpSpPr>
                <a:xfrm>
                  <a:off x="-1511991" y="-1581614"/>
                  <a:ext cx="1572300" cy="1274304"/>
                  <a:chOff x="-1511991" y="-1581614"/>
                  <a:chExt cx="1572300" cy="1274304"/>
                </a:xfrm>
              </p:grpSpPr>
              <p:sp>
                <p:nvSpPr>
                  <p:cNvPr id="51" name="Oval 50">
                    <a:extLst>
                      <a:ext uri="{FF2B5EF4-FFF2-40B4-BE49-F238E27FC236}">
                        <a16:creationId xmlns:a16="http://schemas.microsoft.com/office/drawing/2014/main" id="{28DF3437-CCCF-BAD1-D78F-FE515A127058}"/>
                      </a:ext>
                    </a:extLst>
                  </p:cNvPr>
                  <p:cNvSpPr/>
                  <p:nvPr/>
                </p:nvSpPr>
                <p:spPr>
                  <a:xfrm>
                    <a:off x="-1312323" y="-1289836"/>
                    <a:ext cx="1181606" cy="898927"/>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52" name="Rectangle 51">
                    <a:extLst>
                      <a:ext uri="{FF2B5EF4-FFF2-40B4-BE49-F238E27FC236}">
                        <a16:creationId xmlns:a16="http://schemas.microsoft.com/office/drawing/2014/main" id="{9A98AC83-0CB5-C33C-B291-8033D56EFAFE}"/>
                      </a:ext>
                    </a:extLst>
                  </p:cNvPr>
                  <p:cNvSpPr/>
                  <p:nvPr/>
                </p:nvSpPr>
                <p:spPr>
                  <a:xfrm>
                    <a:off x="-1092947" y="-570228"/>
                    <a:ext cx="800099" cy="262918"/>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53" name="Rectangle 52">
                    <a:extLst>
                      <a:ext uri="{FF2B5EF4-FFF2-40B4-BE49-F238E27FC236}">
                        <a16:creationId xmlns:a16="http://schemas.microsoft.com/office/drawing/2014/main" id="{9F8415AE-E78A-3B53-541E-0DB777D4E57B}"/>
                      </a:ext>
                    </a:extLst>
                  </p:cNvPr>
                  <p:cNvSpPr/>
                  <p:nvPr/>
                </p:nvSpPr>
                <p:spPr>
                  <a:xfrm>
                    <a:off x="-1511991" y="-1581614"/>
                    <a:ext cx="1562099" cy="406127"/>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2597D5"/>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54" name="Oval 53">
                    <a:extLst>
                      <a:ext uri="{FF2B5EF4-FFF2-40B4-BE49-F238E27FC236}">
                        <a16:creationId xmlns:a16="http://schemas.microsoft.com/office/drawing/2014/main" id="{E9E08A9D-C3DD-B163-222E-631FA30E9E63}"/>
                      </a:ext>
                    </a:extLst>
                  </p:cNvPr>
                  <p:cNvSpPr/>
                  <p:nvPr/>
                </p:nvSpPr>
                <p:spPr>
                  <a:xfrm>
                    <a:off x="-1227611" y="-1238992"/>
                    <a:ext cx="1041169" cy="774286"/>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55" name="Text Box 3">
                    <a:extLst>
                      <a:ext uri="{FF2B5EF4-FFF2-40B4-BE49-F238E27FC236}">
                        <a16:creationId xmlns:a16="http://schemas.microsoft.com/office/drawing/2014/main" id="{49DAD494-D478-479A-B125-C2F5C44155D9}"/>
                      </a:ext>
                    </a:extLst>
                  </p:cNvPr>
                  <p:cNvSpPr txBox="1"/>
                  <p:nvPr/>
                </p:nvSpPr>
                <p:spPr>
                  <a:xfrm>
                    <a:off x="-1447786" y="-1566264"/>
                    <a:ext cx="1508095" cy="4111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Abuse: Physical Neglect</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50" name="Text Box 7">
                  <a:extLst>
                    <a:ext uri="{FF2B5EF4-FFF2-40B4-BE49-F238E27FC236}">
                      <a16:creationId xmlns:a16="http://schemas.microsoft.com/office/drawing/2014/main" id="{41D75960-9BFA-880A-7E25-5A6A676BF8AE}"/>
                    </a:ext>
                  </a:extLst>
                </p:cNvPr>
                <p:cNvSpPr txBox="1"/>
                <p:nvPr/>
              </p:nvSpPr>
              <p:spPr>
                <a:xfrm>
                  <a:off x="-1073684" y="-548278"/>
                  <a:ext cx="800099" cy="24098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3.5%</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7" name="Picture 46">
                <a:extLst>
                  <a:ext uri="{FF2B5EF4-FFF2-40B4-BE49-F238E27FC236}">
                    <a16:creationId xmlns:a16="http://schemas.microsoft.com/office/drawing/2014/main" id="{90B94EB1-47FA-7415-3633-E537841917EE}"/>
                  </a:ext>
                </a:extLst>
              </p:cNvPr>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8359" r="29883" b="23437"/>
              <a:stretch/>
            </p:blipFill>
            <p:spPr bwMode="auto">
              <a:xfrm>
                <a:off x="4139469" y="2698175"/>
                <a:ext cx="688652" cy="880481"/>
              </a:xfrm>
              <a:prstGeom prst="rect">
                <a:avLst/>
              </a:prstGeom>
              <a:ln>
                <a:noFill/>
              </a:ln>
              <a:extLst>
                <a:ext uri="{53640926-AAD7-44D8-BBD7-CCE9431645EC}">
                  <a14:shadowObscured xmlns:a14="http://schemas.microsoft.com/office/drawing/2010/main"/>
                </a:ext>
              </a:extLst>
            </p:spPr>
          </p:pic>
        </p:grpSp>
        <p:grpSp>
          <p:nvGrpSpPr>
            <p:cNvPr id="7" name="Group 6">
              <a:extLst>
                <a:ext uri="{FF2B5EF4-FFF2-40B4-BE49-F238E27FC236}">
                  <a16:creationId xmlns:a16="http://schemas.microsoft.com/office/drawing/2014/main" id="{5BE0C39C-4B55-625D-8F62-F6F8DF6C6BC2}"/>
                </a:ext>
              </a:extLst>
            </p:cNvPr>
            <p:cNvGrpSpPr/>
            <p:nvPr/>
          </p:nvGrpSpPr>
          <p:grpSpPr>
            <a:xfrm>
              <a:off x="2610707" y="4116045"/>
              <a:ext cx="1534151" cy="2012146"/>
              <a:chOff x="3706949" y="4193864"/>
              <a:chExt cx="1534151" cy="2012146"/>
            </a:xfrm>
          </p:grpSpPr>
          <p:grpSp>
            <p:nvGrpSpPr>
              <p:cNvPr id="45" name="Group 44">
                <a:extLst>
                  <a:ext uri="{FF2B5EF4-FFF2-40B4-BE49-F238E27FC236}">
                    <a16:creationId xmlns:a16="http://schemas.microsoft.com/office/drawing/2014/main" id="{13CCF6C7-FBA4-45B7-A67C-DFCFD63659FB}"/>
                  </a:ext>
                </a:extLst>
              </p:cNvPr>
              <p:cNvGrpSpPr/>
              <p:nvPr/>
            </p:nvGrpSpPr>
            <p:grpSpPr>
              <a:xfrm>
                <a:off x="3706949" y="4193864"/>
                <a:ext cx="1534151" cy="2012146"/>
                <a:chOff x="89150" y="-141687"/>
                <a:chExt cx="1562099" cy="1329826"/>
              </a:xfrm>
            </p:grpSpPr>
            <p:grpSp>
              <p:nvGrpSpPr>
                <p:cNvPr id="56" name="Group 55">
                  <a:extLst>
                    <a:ext uri="{FF2B5EF4-FFF2-40B4-BE49-F238E27FC236}">
                      <a16:creationId xmlns:a16="http://schemas.microsoft.com/office/drawing/2014/main" id="{89CA781E-EBD6-EFD2-F3B1-F8CA3384C427}"/>
                    </a:ext>
                  </a:extLst>
                </p:cNvPr>
                <p:cNvGrpSpPr/>
                <p:nvPr/>
              </p:nvGrpSpPr>
              <p:grpSpPr>
                <a:xfrm>
                  <a:off x="89150" y="-141687"/>
                  <a:ext cx="1562099" cy="1261186"/>
                  <a:chOff x="89150" y="-141687"/>
                  <a:chExt cx="1562099" cy="1261186"/>
                </a:xfrm>
              </p:grpSpPr>
              <p:sp>
                <p:nvSpPr>
                  <p:cNvPr id="58" name="Oval 57">
                    <a:extLst>
                      <a:ext uri="{FF2B5EF4-FFF2-40B4-BE49-F238E27FC236}">
                        <a16:creationId xmlns:a16="http://schemas.microsoft.com/office/drawing/2014/main" id="{FF99D94C-3E97-202F-CA80-E0FE4708926E}"/>
                      </a:ext>
                    </a:extLst>
                  </p:cNvPr>
                  <p:cNvSpPr/>
                  <p:nvPr/>
                </p:nvSpPr>
                <p:spPr>
                  <a:xfrm>
                    <a:off x="287393" y="94186"/>
                    <a:ext cx="1181606" cy="898927"/>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59" name="Rectangle 58">
                    <a:extLst>
                      <a:ext uri="{FF2B5EF4-FFF2-40B4-BE49-F238E27FC236}">
                        <a16:creationId xmlns:a16="http://schemas.microsoft.com/office/drawing/2014/main" id="{34020AD7-0342-DF1F-61F7-A6FCE46F1D6F}"/>
                      </a:ext>
                    </a:extLst>
                  </p:cNvPr>
                  <p:cNvSpPr/>
                  <p:nvPr/>
                </p:nvSpPr>
                <p:spPr>
                  <a:xfrm>
                    <a:off x="492419" y="855109"/>
                    <a:ext cx="800101" cy="26439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60" name="Rectangle 59">
                    <a:extLst>
                      <a:ext uri="{FF2B5EF4-FFF2-40B4-BE49-F238E27FC236}">
                        <a16:creationId xmlns:a16="http://schemas.microsoft.com/office/drawing/2014/main" id="{65F6BE9A-0579-9B57-220C-B5A106B36756}"/>
                      </a:ext>
                    </a:extLst>
                  </p:cNvPr>
                  <p:cNvSpPr/>
                  <p:nvPr/>
                </p:nvSpPr>
                <p:spPr>
                  <a:xfrm>
                    <a:off x="89150" y="-141687"/>
                    <a:ext cx="1562099" cy="409575"/>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2597D5"/>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61" name="Text Box 3">
                    <a:extLst>
                      <a:ext uri="{FF2B5EF4-FFF2-40B4-BE49-F238E27FC236}">
                        <a16:creationId xmlns:a16="http://schemas.microsoft.com/office/drawing/2014/main" id="{DD5E127A-CEC9-FB27-58F2-879E894EFC8F}"/>
                      </a:ext>
                    </a:extLst>
                  </p:cNvPr>
                  <p:cNvSpPr txBox="1"/>
                  <p:nvPr/>
                </p:nvSpPr>
                <p:spPr>
                  <a:xfrm>
                    <a:off x="129375" y="-93270"/>
                    <a:ext cx="1519278" cy="32469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a:solidFill>
                          <a:srgbClr val="2597D5"/>
                        </a:solidFill>
                        <a:latin typeface="Calibri" panose="020F0502020204030204" pitchFamily="34" charset="0"/>
                        <a:ea typeface="Calibri" panose="020F0502020204030204" pitchFamily="34" charset="0"/>
                        <a:cs typeface="Times New Roman" panose="02020603050405020304" pitchFamily="18" charset="0"/>
                      </a:rPr>
                      <a:t>Abuse: Sexual</a:t>
                    </a:r>
                    <a:endParaRPr lang="en-GB" sz="1400" kern="10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Oval 61">
                    <a:extLst>
                      <a:ext uri="{FF2B5EF4-FFF2-40B4-BE49-F238E27FC236}">
                        <a16:creationId xmlns:a16="http://schemas.microsoft.com/office/drawing/2014/main" id="{449E8DC3-7927-3FA9-C731-C7101138E014}"/>
                      </a:ext>
                    </a:extLst>
                  </p:cNvPr>
                  <p:cNvSpPr/>
                  <p:nvPr/>
                </p:nvSpPr>
                <p:spPr>
                  <a:xfrm>
                    <a:off x="366874" y="158596"/>
                    <a:ext cx="1041169" cy="774286"/>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grpSp>
            <p:sp>
              <p:nvSpPr>
                <p:cNvPr id="57" name="Text Box 7">
                  <a:extLst>
                    <a:ext uri="{FF2B5EF4-FFF2-40B4-BE49-F238E27FC236}">
                      <a16:creationId xmlns:a16="http://schemas.microsoft.com/office/drawing/2014/main" id="{D43D2BC9-73BA-ED36-5AFE-D09A1604DE03}"/>
                    </a:ext>
                  </a:extLst>
                </p:cNvPr>
                <p:cNvSpPr txBox="1"/>
                <p:nvPr/>
              </p:nvSpPr>
              <p:spPr>
                <a:xfrm>
                  <a:off x="509265" y="880972"/>
                  <a:ext cx="800100" cy="30716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6.5%</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Picture 47">
                <a:extLst>
                  <a:ext uri="{FF2B5EF4-FFF2-40B4-BE49-F238E27FC236}">
                    <a16:creationId xmlns:a16="http://schemas.microsoft.com/office/drawing/2014/main" id="{5C2DC40E-853D-E074-B744-2D8866FED278}"/>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03634" y="4834452"/>
                <a:ext cx="528084" cy="813386"/>
              </a:xfrm>
              <a:prstGeom prst="rect">
                <a:avLst/>
              </a:prstGeom>
              <a:ln>
                <a:noFill/>
              </a:ln>
            </p:spPr>
          </p:pic>
        </p:grpSp>
        <p:grpSp>
          <p:nvGrpSpPr>
            <p:cNvPr id="5" name="Group 4">
              <a:extLst>
                <a:ext uri="{FF2B5EF4-FFF2-40B4-BE49-F238E27FC236}">
                  <a16:creationId xmlns:a16="http://schemas.microsoft.com/office/drawing/2014/main" id="{D3E2AF2C-F49B-1606-D826-91C529343AB7}"/>
                </a:ext>
              </a:extLst>
            </p:cNvPr>
            <p:cNvGrpSpPr/>
            <p:nvPr/>
          </p:nvGrpSpPr>
          <p:grpSpPr>
            <a:xfrm>
              <a:off x="848004" y="1996624"/>
              <a:ext cx="1564726" cy="1982317"/>
              <a:chOff x="429181" y="4193994"/>
              <a:chExt cx="1564726" cy="1982317"/>
            </a:xfrm>
          </p:grpSpPr>
          <p:grpSp>
            <p:nvGrpSpPr>
              <p:cNvPr id="43" name="Group 42">
                <a:extLst>
                  <a:ext uri="{FF2B5EF4-FFF2-40B4-BE49-F238E27FC236}">
                    <a16:creationId xmlns:a16="http://schemas.microsoft.com/office/drawing/2014/main" id="{A23DD6BE-AF72-247E-5BDD-D94C3ADA50D4}"/>
                  </a:ext>
                </a:extLst>
              </p:cNvPr>
              <p:cNvGrpSpPr/>
              <p:nvPr/>
            </p:nvGrpSpPr>
            <p:grpSpPr>
              <a:xfrm>
                <a:off x="429181" y="4193994"/>
                <a:ext cx="1564726" cy="1982317"/>
                <a:chOff x="18744" y="-138426"/>
                <a:chExt cx="1593231" cy="1310112"/>
              </a:xfrm>
            </p:grpSpPr>
            <p:grpSp>
              <p:nvGrpSpPr>
                <p:cNvPr id="70" name="Group 69">
                  <a:extLst>
                    <a:ext uri="{FF2B5EF4-FFF2-40B4-BE49-F238E27FC236}">
                      <a16:creationId xmlns:a16="http://schemas.microsoft.com/office/drawing/2014/main" id="{C01988CC-27E3-DB33-199B-2CB7FF4DBB8C}"/>
                    </a:ext>
                  </a:extLst>
                </p:cNvPr>
                <p:cNvGrpSpPr/>
                <p:nvPr/>
              </p:nvGrpSpPr>
              <p:grpSpPr>
                <a:xfrm>
                  <a:off x="18744" y="-138426"/>
                  <a:ext cx="1593231" cy="1310112"/>
                  <a:chOff x="18744" y="-138426"/>
                  <a:chExt cx="1593231" cy="1310112"/>
                </a:xfrm>
              </p:grpSpPr>
              <p:sp>
                <p:nvSpPr>
                  <p:cNvPr id="72" name="Oval 71">
                    <a:extLst>
                      <a:ext uri="{FF2B5EF4-FFF2-40B4-BE49-F238E27FC236}">
                        <a16:creationId xmlns:a16="http://schemas.microsoft.com/office/drawing/2014/main" id="{B5DD2B78-88CD-3822-00EA-8D595CEB189B}"/>
                      </a:ext>
                    </a:extLst>
                  </p:cNvPr>
                  <p:cNvSpPr/>
                  <p:nvPr/>
                </p:nvSpPr>
                <p:spPr>
                  <a:xfrm>
                    <a:off x="220639" y="150755"/>
                    <a:ext cx="1181605" cy="898927"/>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73" name="Rectangle 72">
                    <a:extLst>
                      <a:ext uri="{FF2B5EF4-FFF2-40B4-BE49-F238E27FC236}">
                        <a16:creationId xmlns:a16="http://schemas.microsoft.com/office/drawing/2014/main" id="{8E72F1D7-E511-8768-21F2-5F8879B02E29}"/>
                      </a:ext>
                    </a:extLst>
                  </p:cNvPr>
                  <p:cNvSpPr/>
                  <p:nvPr/>
                </p:nvSpPr>
                <p:spPr>
                  <a:xfrm>
                    <a:off x="410445" y="907296"/>
                    <a:ext cx="800100" cy="26439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74" name="Rectangle 73">
                    <a:extLst>
                      <a:ext uri="{FF2B5EF4-FFF2-40B4-BE49-F238E27FC236}">
                        <a16:creationId xmlns:a16="http://schemas.microsoft.com/office/drawing/2014/main" id="{0926F391-183F-B156-587D-A3F07E3336D1}"/>
                      </a:ext>
                    </a:extLst>
                  </p:cNvPr>
                  <p:cNvSpPr/>
                  <p:nvPr/>
                </p:nvSpPr>
                <p:spPr>
                  <a:xfrm>
                    <a:off x="18745" y="-138426"/>
                    <a:ext cx="1593230" cy="40948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2597D5"/>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5" name="Text Box 3">
                    <a:extLst>
                      <a:ext uri="{FF2B5EF4-FFF2-40B4-BE49-F238E27FC236}">
                        <a16:creationId xmlns:a16="http://schemas.microsoft.com/office/drawing/2014/main" id="{91FEECC1-CB96-4009-4937-DAD1C24F24AB}"/>
                      </a:ext>
                    </a:extLst>
                  </p:cNvPr>
                  <p:cNvSpPr txBox="1"/>
                  <p:nvPr/>
                </p:nvSpPr>
                <p:spPr>
                  <a:xfrm>
                    <a:off x="18744" y="-90102"/>
                    <a:ext cx="1571626" cy="3611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Abuse: Verbal</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6" name="Oval 75">
                    <a:extLst>
                      <a:ext uri="{FF2B5EF4-FFF2-40B4-BE49-F238E27FC236}">
                        <a16:creationId xmlns:a16="http://schemas.microsoft.com/office/drawing/2014/main" id="{C35F7FDD-6E0F-C7C8-5CCD-D555DDDB5F54}"/>
                      </a:ext>
                    </a:extLst>
                  </p:cNvPr>
                  <p:cNvSpPr/>
                  <p:nvPr/>
                </p:nvSpPr>
                <p:spPr>
                  <a:xfrm>
                    <a:off x="301849" y="245482"/>
                    <a:ext cx="1041168" cy="774286"/>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grpSp>
            <p:sp>
              <p:nvSpPr>
                <p:cNvPr id="71" name="Text Box 7">
                  <a:extLst>
                    <a:ext uri="{FF2B5EF4-FFF2-40B4-BE49-F238E27FC236}">
                      <a16:creationId xmlns:a16="http://schemas.microsoft.com/office/drawing/2014/main" id="{DA74CD4A-348D-5459-C852-0F8CE9F0E0B7}"/>
                    </a:ext>
                  </a:extLst>
                </p:cNvPr>
                <p:cNvSpPr txBox="1"/>
                <p:nvPr/>
              </p:nvSpPr>
              <p:spPr>
                <a:xfrm>
                  <a:off x="431665" y="941328"/>
                  <a:ext cx="800100" cy="2072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23.9%</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 name="Picture 40">
                <a:extLst>
                  <a:ext uri="{FF2B5EF4-FFF2-40B4-BE49-F238E27FC236}">
                    <a16:creationId xmlns:a16="http://schemas.microsoft.com/office/drawing/2014/main" id="{87BF1145-59C4-F2EB-96AC-98D7D0A5D08C}"/>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2334" y="4793356"/>
                <a:ext cx="612314" cy="908736"/>
              </a:xfrm>
              <a:prstGeom prst="rect">
                <a:avLst/>
              </a:prstGeom>
              <a:ln>
                <a:noFill/>
              </a:ln>
            </p:spPr>
          </p:pic>
        </p:grpSp>
        <p:grpSp>
          <p:nvGrpSpPr>
            <p:cNvPr id="6" name="Group 5">
              <a:extLst>
                <a:ext uri="{FF2B5EF4-FFF2-40B4-BE49-F238E27FC236}">
                  <a16:creationId xmlns:a16="http://schemas.microsoft.com/office/drawing/2014/main" id="{FB804833-7962-0ABC-4A6B-981ED43C51DA}"/>
                </a:ext>
              </a:extLst>
            </p:cNvPr>
            <p:cNvGrpSpPr/>
            <p:nvPr/>
          </p:nvGrpSpPr>
          <p:grpSpPr>
            <a:xfrm>
              <a:off x="841372" y="4116045"/>
              <a:ext cx="1556772" cy="1986107"/>
              <a:chOff x="841372" y="4116045"/>
              <a:chExt cx="1556772" cy="1986107"/>
            </a:xfrm>
          </p:grpSpPr>
          <p:grpSp>
            <p:nvGrpSpPr>
              <p:cNvPr id="44" name="Group 43">
                <a:extLst>
                  <a:ext uri="{FF2B5EF4-FFF2-40B4-BE49-F238E27FC236}">
                    <a16:creationId xmlns:a16="http://schemas.microsoft.com/office/drawing/2014/main" id="{E544AC3E-0C73-EFE3-65CE-B78C3EBE8F69}"/>
                  </a:ext>
                </a:extLst>
              </p:cNvPr>
              <p:cNvGrpSpPr/>
              <p:nvPr/>
            </p:nvGrpSpPr>
            <p:grpSpPr>
              <a:xfrm>
                <a:off x="841372" y="4116045"/>
                <a:ext cx="1556772" cy="1986107"/>
                <a:chOff x="55910" y="-141565"/>
                <a:chExt cx="1585132" cy="1313143"/>
              </a:xfrm>
            </p:grpSpPr>
            <p:grpSp>
              <p:nvGrpSpPr>
                <p:cNvPr id="63" name="Group 62">
                  <a:extLst>
                    <a:ext uri="{FF2B5EF4-FFF2-40B4-BE49-F238E27FC236}">
                      <a16:creationId xmlns:a16="http://schemas.microsoft.com/office/drawing/2014/main" id="{E28C28B9-47A2-1BB2-808C-D3E092E7B37B}"/>
                    </a:ext>
                  </a:extLst>
                </p:cNvPr>
                <p:cNvGrpSpPr/>
                <p:nvPr/>
              </p:nvGrpSpPr>
              <p:grpSpPr>
                <a:xfrm>
                  <a:off x="55910" y="-141565"/>
                  <a:ext cx="1585132" cy="1287401"/>
                  <a:chOff x="55910" y="-141565"/>
                  <a:chExt cx="1585132" cy="1287401"/>
                </a:xfrm>
              </p:grpSpPr>
              <p:sp>
                <p:nvSpPr>
                  <p:cNvPr id="65" name="Oval 64">
                    <a:extLst>
                      <a:ext uri="{FF2B5EF4-FFF2-40B4-BE49-F238E27FC236}">
                        <a16:creationId xmlns:a16="http://schemas.microsoft.com/office/drawing/2014/main" id="{E6554E93-8477-1D18-30B3-A6056AC39AC1}"/>
                      </a:ext>
                    </a:extLst>
                  </p:cNvPr>
                  <p:cNvSpPr/>
                  <p:nvPr/>
                </p:nvSpPr>
                <p:spPr>
                  <a:xfrm>
                    <a:off x="228015" y="147665"/>
                    <a:ext cx="1181605" cy="899287"/>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66" name="Rectangle 65">
                    <a:extLst>
                      <a:ext uri="{FF2B5EF4-FFF2-40B4-BE49-F238E27FC236}">
                        <a16:creationId xmlns:a16="http://schemas.microsoft.com/office/drawing/2014/main" id="{C9AA03E3-E21B-A357-CDFF-D265FB05A9CC}"/>
                      </a:ext>
                    </a:extLst>
                  </p:cNvPr>
                  <p:cNvSpPr/>
                  <p:nvPr/>
                </p:nvSpPr>
                <p:spPr>
                  <a:xfrm>
                    <a:off x="441433" y="881340"/>
                    <a:ext cx="800102" cy="264496"/>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67" name="Rectangle 66">
                    <a:extLst>
                      <a:ext uri="{FF2B5EF4-FFF2-40B4-BE49-F238E27FC236}">
                        <a16:creationId xmlns:a16="http://schemas.microsoft.com/office/drawing/2014/main" id="{0C0C80BF-B5B3-6EBE-C043-C81AC837FA22}"/>
                      </a:ext>
                    </a:extLst>
                  </p:cNvPr>
                  <p:cNvSpPr/>
                  <p:nvPr/>
                </p:nvSpPr>
                <p:spPr>
                  <a:xfrm>
                    <a:off x="55910" y="-141565"/>
                    <a:ext cx="1562099" cy="409575"/>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2597D5"/>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68" name="Oval 67">
                    <a:extLst>
                      <a:ext uri="{FF2B5EF4-FFF2-40B4-BE49-F238E27FC236}">
                        <a16:creationId xmlns:a16="http://schemas.microsoft.com/office/drawing/2014/main" id="{9EF47765-774E-91D8-8278-59C2324BE193}"/>
                      </a:ext>
                    </a:extLst>
                  </p:cNvPr>
                  <p:cNvSpPr/>
                  <p:nvPr/>
                </p:nvSpPr>
                <p:spPr>
                  <a:xfrm>
                    <a:off x="300411" y="218924"/>
                    <a:ext cx="1041169" cy="774596"/>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2597D5"/>
                      </a:solidFill>
                      <a:latin typeface="Grandview"/>
                    </a:endParaRPr>
                  </a:p>
                </p:txBody>
              </p:sp>
              <p:sp>
                <p:nvSpPr>
                  <p:cNvPr id="69" name="Text Box 3">
                    <a:extLst>
                      <a:ext uri="{FF2B5EF4-FFF2-40B4-BE49-F238E27FC236}">
                        <a16:creationId xmlns:a16="http://schemas.microsoft.com/office/drawing/2014/main" id="{9662B228-7E6F-EA3D-19F7-69DAC0F01B07}"/>
                      </a:ext>
                    </a:extLst>
                  </p:cNvPr>
                  <p:cNvSpPr txBox="1"/>
                  <p:nvPr/>
                </p:nvSpPr>
                <p:spPr>
                  <a:xfrm>
                    <a:off x="69416" y="-115370"/>
                    <a:ext cx="1571626" cy="41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Abuse: Physical</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64" name="Text Box 7">
                  <a:extLst>
                    <a:ext uri="{FF2B5EF4-FFF2-40B4-BE49-F238E27FC236}">
                      <a16:creationId xmlns:a16="http://schemas.microsoft.com/office/drawing/2014/main" id="{6695C426-31C1-27A8-F08D-81A8D7A8B15C}"/>
                    </a:ext>
                  </a:extLst>
                </p:cNvPr>
                <p:cNvSpPr txBox="1"/>
                <p:nvPr/>
              </p:nvSpPr>
              <p:spPr>
                <a:xfrm>
                  <a:off x="445512" y="904498"/>
                  <a:ext cx="800102" cy="2670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2597D5"/>
                      </a:solidFill>
                      <a:latin typeface="Calibri" panose="020F0502020204030204" pitchFamily="34" charset="0"/>
                      <a:ea typeface="Calibri" panose="020F0502020204030204" pitchFamily="34" charset="0"/>
                      <a:cs typeface="Times New Roman" panose="02020603050405020304" pitchFamily="18" charset="0"/>
                    </a:rPr>
                    <a:t>22.5%</a:t>
                  </a:r>
                  <a:endParaRPr lang="en-GB" sz="1400" kern="100" dirty="0">
                    <a:solidFill>
                      <a:srgbClr val="2597D5"/>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2" name="Picture 41">
                <a:extLst>
                  <a:ext uri="{FF2B5EF4-FFF2-40B4-BE49-F238E27FC236}">
                    <a16:creationId xmlns:a16="http://schemas.microsoft.com/office/drawing/2014/main" id="{4FD8829E-BBCC-EA89-7010-2E6AF5C854DA}"/>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24837" y="4860031"/>
                <a:ext cx="531586" cy="748253"/>
              </a:xfrm>
              <a:prstGeom prst="rect">
                <a:avLst/>
              </a:prstGeom>
              <a:ln>
                <a:noFill/>
              </a:ln>
            </p:spPr>
          </p:pic>
        </p:grpSp>
      </p:grpSp>
      <p:grpSp>
        <p:nvGrpSpPr>
          <p:cNvPr id="197" name="Group 196">
            <a:extLst>
              <a:ext uri="{FF2B5EF4-FFF2-40B4-BE49-F238E27FC236}">
                <a16:creationId xmlns:a16="http://schemas.microsoft.com/office/drawing/2014/main" id="{9B230AC5-822D-C5A0-9110-2B56AC53EF9C}"/>
              </a:ext>
            </a:extLst>
          </p:cNvPr>
          <p:cNvGrpSpPr/>
          <p:nvPr/>
        </p:nvGrpSpPr>
        <p:grpSpPr>
          <a:xfrm>
            <a:off x="3952004" y="1934311"/>
            <a:ext cx="6390539" cy="4209715"/>
            <a:chOff x="4225361" y="1972559"/>
            <a:chExt cx="6390539" cy="4209715"/>
          </a:xfrm>
        </p:grpSpPr>
        <p:grpSp>
          <p:nvGrpSpPr>
            <p:cNvPr id="97" name="Group 96">
              <a:extLst>
                <a:ext uri="{FF2B5EF4-FFF2-40B4-BE49-F238E27FC236}">
                  <a16:creationId xmlns:a16="http://schemas.microsoft.com/office/drawing/2014/main" id="{CB38E153-1B32-8080-C9DD-B529B127446C}"/>
                </a:ext>
              </a:extLst>
            </p:cNvPr>
            <p:cNvGrpSpPr/>
            <p:nvPr/>
          </p:nvGrpSpPr>
          <p:grpSpPr>
            <a:xfrm>
              <a:off x="9086444" y="4133321"/>
              <a:ext cx="1529456" cy="2003764"/>
              <a:chOff x="-727849" y="6657"/>
              <a:chExt cx="1536142" cy="1483249"/>
            </a:xfrm>
          </p:grpSpPr>
          <p:grpSp>
            <p:nvGrpSpPr>
              <p:cNvPr id="149" name="Group 148">
                <a:extLst>
                  <a:ext uri="{FF2B5EF4-FFF2-40B4-BE49-F238E27FC236}">
                    <a16:creationId xmlns:a16="http://schemas.microsoft.com/office/drawing/2014/main" id="{5014A71B-F6C3-29A8-9DDB-5817EF50E970}"/>
                  </a:ext>
                </a:extLst>
              </p:cNvPr>
              <p:cNvGrpSpPr/>
              <p:nvPr/>
            </p:nvGrpSpPr>
            <p:grpSpPr>
              <a:xfrm>
                <a:off x="-727849" y="6657"/>
                <a:ext cx="1536142" cy="1483249"/>
                <a:chOff x="-727849" y="6656"/>
                <a:chExt cx="1536142" cy="1483250"/>
              </a:xfrm>
            </p:grpSpPr>
            <p:grpSp>
              <p:nvGrpSpPr>
                <p:cNvPr id="151" name="Group 150">
                  <a:extLst>
                    <a:ext uri="{FF2B5EF4-FFF2-40B4-BE49-F238E27FC236}">
                      <a16:creationId xmlns:a16="http://schemas.microsoft.com/office/drawing/2014/main" id="{BDEDE9D6-6752-6E12-8898-78545763AE4F}"/>
                    </a:ext>
                  </a:extLst>
                </p:cNvPr>
                <p:cNvGrpSpPr/>
                <p:nvPr/>
              </p:nvGrpSpPr>
              <p:grpSpPr>
                <a:xfrm>
                  <a:off x="-727849" y="6656"/>
                  <a:ext cx="1536142" cy="1442976"/>
                  <a:chOff x="-727849" y="6656"/>
                  <a:chExt cx="1536142" cy="1442976"/>
                </a:xfrm>
              </p:grpSpPr>
              <p:sp>
                <p:nvSpPr>
                  <p:cNvPr id="153" name="Oval 152">
                    <a:extLst>
                      <a:ext uri="{FF2B5EF4-FFF2-40B4-BE49-F238E27FC236}">
                        <a16:creationId xmlns:a16="http://schemas.microsoft.com/office/drawing/2014/main" id="{AA205EA8-202F-39ED-9862-6E44C83E87AC}"/>
                      </a:ext>
                    </a:extLst>
                  </p:cNvPr>
                  <p:cNvSpPr/>
                  <p:nvPr/>
                </p:nvSpPr>
                <p:spPr>
                  <a:xfrm>
                    <a:off x="-551407" y="224086"/>
                    <a:ext cx="1114425" cy="1019176"/>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54" name="Rectangle 153">
                    <a:extLst>
                      <a:ext uri="{FF2B5EF4-FFF2-40B4-BE49-F238E27FC236}">
                        <a16:creationId xmlns:a16="http://schemas.microsoft.com/office/drawing/2014/main" id="{1D5A91BD-594C-A3C2-9E29-14D8E1481C7B}"/>
                      </a:ext>
                    </a:extLst>
                  </p:cNvPr>
                  <p:cNvSpPr/>
                  <p:nvPr/>
                </p:nvSpPr>
                <p:spPr>
                  <a:xfrm>
                    <a:off x="-327612" y="1149892"/>
                    <a:ext cx="752334" cy="29974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55" name="Rectangle 154">
                    <a:extLst>
                      <a:ext uri="{FF2B5EF4-FFF2-40B4-BE49-F238E27FC236}">
                        <a16:creationId xmlns:a16="http://schemas.microsoft.com/office/drawing/2014/main" id="{505C93D9-2202-91C0-9C19-07F04FCF195D}"/>
                      </a:ext>
                    </a:extLst>
                  </p:cNvPr>
                  <p:cNvSpPr/>
                  <p:nvPr/>
                </p:nvSpPr>
                <p:spPr>
                  <a:xfrm>
                    <a:off x="-727849" y="6656"/>
                    <a:ext cx="1500111" cy="479584"/>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56" name="Oval 155">
                    <a:extLst>
                      <a:ext uri="{FF2B5EF4-FFF2-40B4-BE49-F238E27FC236}">
                        <a16:creationId xmlns:a16="http://schemas.microsoft.com/office/drawing/2014/main" id="{D5F93FEE-C413-69FD-F834-06B6502BDF4B}"/>
                      </a:ext>
                    </a:extLst>
                  </p:cNvPr>
                  <p:cNvSpPr/>
                  <p:nvPr/>
                </p:nvSpPr>
                <p:spPr>
                  <a:xfrm>
                    <a:off x="-474534" y="312211"/>
                    <a:ext cx="981075" cy="876300"/>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57" name="Text Box 3">
                    <a:extLst>
                      <a:ext uri="{FF2B5EF4-FFF2-40B4-BE49-F238E27FC236}">
                        <a16:creationId xmlns:a16="http://schemas.microsoft.com/office/drawing/2014/main" id="{C313B513-64C0-9FC0-6756-57BFD765B405}"/>
                      </a:ext>
                    </a:extLst>
                  </p:cNvPr>
                  <p:cNvSpPr txBox="1"/>
                  <p:nvPr/>
                </p:nvSpPr>
                <p:spPr>
                  <a:xfrm>
                    <a:off x="-691818" y="38028"/>
                    <a:ext cx="1500111" cy="47958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Incarceration</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 </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52" name="Text Box 7">
                  <a:extLst>
                    <a:ext uri="{FF2B5EF4-FFF2-40B4-BE49-F238E27FC236}">
                      <a16:creationId xmlns:a16="http://schemas.microsoft.com/office/drawing/2014/main" id="{18B114E9-F4A3-9D17-1A5F-D818650278AF}"/>
                    </a:ext>
                  </a:extLst>
                </p:cNvPr>
                <p:cNvSpPr txBox="1"/>
                <p:nvPr/>
              </p:nvSpPr>
              <p:spPr>
                <a:xfrm>
                  <a:off x="-341811" y="1202182"/>
                  <a:ext cx="800100" cy="2877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2.8%</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0" name="Picture 149">
                <a:extLst>
                  <a:ext uri="{FF2B5EF4-FFF2-40B4-BE49-F238E27FC236}">
                    <a16:creationId xmlns:a16="http://schemas.microsoft.com/office/drawing/2014/main" id="{546794E5-9B7B-BECE-ED36-7DC13DC3A4EE}"/>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0530" y="464608"/>
                <a:ext cx="561340" cy="647700"/>
              </a:xfrm>
              <a:prstGeom prst="rect">
                <a:avLst/>
              </a:prstGeom>
              <a:ln>
                <a:noFill/>
              </a:ln>
            </p:spPr>
          </p:pic>
        </p:grpSp>
        <p:grpSp>
          <p:nvGrpSpPr>
            <p:cNvPr id="98" name="Group 97">
              <a:extLst>
                <a:ext uri="{FF2B5EF4-FFF2-40B4-BE49-F238E27FC236}">
                  <a16:creationId xmlns:a16="http://schemas.microsoft.com/office/drawing/2014/main" id="{301E310A-ECB8-8BDD-EECB-739B1CF02810}"/>
                </a:ext>
              </a:extLst>
            </p:cNvPr>
            <p:cNvGrpSpPr/>
            <p:nvPr/>
          </p:nvGrpSpPr>
          <p:grpSpPr>
            <a:xfrm>
              <a:off x="4225361" y="1999773"/>
              <a:ext cx="1670245" cy="1855845"/>
              <a:chOff x="-70275" y="24883"/>
              <a:chExt cx="1677547" cy="1373755"/>
            </a:xfrm>
          </p:grpSpPr>
          <p:grpSp>
            <p:nvGrpSpPr>
              <p:cNvPr id="140" name="Group 139">
                <a:extLst>
                  <a:ext uri="{FF2B5EF4-FFF2-40B4-BE49-F238E27FC236}">
                    <a16:creationId xmlns:a16="http://schemas.microsoft.com/office/drawing/2014/main" id="{40EB2C8C-7854-2F38-1BA9-7E5B7267C320}"/>
                  </a:ext>
                </a:extLst>
              </p:cNvPr>
              <p:cNvGrpSpPr/>
              <p:nvPr/>
            </p:nvGrpSpPr>
            <p:grpSpPr>
              <a:xfrm>
                <a:off x="-70275" y="24883"/>
                <a:ext cx="1677547" cy="1373755"/>
                <a:chOff x="-70275" y="15159"/>
                <a:chExt cx="1677547" cy="1373935"/>
              </a:xfrm>
            </p:grpSpPr>
            <p:grpSp>
              <p:nvGrpSpPr>
                <p:cNvPr id="142" name="Group 141">
                  <a:extLst>
                    <a:ext uri="{FF2B5EF4-FFF2-40B4-BE49-F238E27FC236}">
                      <a16:creationId xmlns:a16="http://schemas.microsoft.com/office/drawing/2014/main" id="{A6BAA6DB-D45F-C7B5-8A54-4B6969C38DBD}"/>
                    </a:ext>
                  </a:extLst>
                </p:cNvPr>
                <p:cNvGrpSpPr/>
                <p:nvPr/>
              </p:nvGrpSpPr>
              <p:grpSpPr>
                <a:xfrm>
                  <a:off x="-70275" y="15159"/>
                  <a:ext cx="1677547" cy="1373935"/>
                  <a:chOff x="-70275" y="15159"/>
                  <a:chExt cx="1677547" cy="1373935"/>
                </a:xfrm>
              </p:grpSpPr>
              <p:sp>
                <p:nvSpPr>
                  <p:cNvPr id="144" name="Oval 143">
                    <a:extLst>
                      <a:ext uri="{FF2B5EF4-FFF2-40B4-BE49-F238E27FC236}">
                        <a16:creationId xmlns:a16="http://schemas.microsoft.com/office/drawing/2014/main" id="{8A5A0AA9-1A94-1213-025E-0BB4841EFC8C}"/>
                      </a:ext>
                    </a:extLst>
                  </p:cNvPr>
                  <p:cNvSpPr/>
                  <p:nvPr/>
                </p:nvSpPr>
                <p:spPr>
                  <a:xfrm>
                    <a:off x="222586" y="198729"/>
                    <a:ext cx="1112544" cy="1019248"/>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45" name="Rectangle 144">
                    <a:extLst>
                      <a:ext uri="{FF2B5EF4-FFF2-40B4-BE49-F238E27FC236}">
                        <a16:creationId xmlns:a16="http://schemas.microsoft.com/office/drawing/2014/main" id="{6D7F9A65-EECF-51CC-D0CD-1B67153B4E4D}"/>
                      </a:ext>
                    </a:extLst>
                  </p:cNvPr>
                  <p:cNvSpPr/>
                  <p:nvPr/>
                </p:nvSpPr>
                <p:spPr>
                  <a:xfrm>
                    <a:off x="414878" y="1089315"/>
                    <a:ext cx="752335" cy="299779"/>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46" name="Rectangle 145">
                    <a:extLst>
                      <a:ext uri="{FF2B5EF4-FFF2-40B4-BE49-F238E27FC236}">
                        <a16:creationId xmlns:a16="http://schemas.microsoft.com/office/drawing/2014/main" id="{73F9AEEE-8DFD-F5C0-0A1C-4C9E44D465FB}"/>
                      </a:ext>
                    </a:extLst>
                  </p:cNvPr>
                  <p:cNvSpPr/>
                  <p:nvPr/>
                </p:nvSpPr>
                <p:spPr>
                  <a:xfrm>
                    <a:off x="0" y="28574"/>
                    <a:ext cx="1500111" cy="462516"/>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47" name="Oval 146">
                    <a:extLst>
                      <a:ext uri="{FF2B5EF4-FFF2-40B4-BE49-F238E27FC236}">
                        <a16:creationId xmlns:a16="http://schemas.microsoft.com/office/drawing/2014/main" id="{8CA880DA-1AFF-EB14-D96B-8D2FE8F51076}"/>
                      </a:ext>
                    </a:extLst>
                  </p:cNvPr>
                  <p:cNvSpPr/>
                  <p:nvPr/>
                </p:nvSpPr>
                <p:spPr>
                  <a:xfrm>
                    <a:off x="284239" y="277036"/>
                    <a:ext cx="980316" cy="877924"/>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48" name="Text Box 3">
                    <a:extLst>
                      <a:ext uri="{FF2B5EF4-FFF2-40B4-BE49-F238E27FC236}">
                        <a16:creationId xmlns:a16="http://schemas.microsoft.com/office/drawing/2014/main" id="{D0B5D5C4-4B59-9E96-2BFB-318B9D4AB572}"/>
                      </a:ext>
                    </a:extLst>
                  </p:cNvPr>
                  <p:cNvSpPr txBox="1"/>
                  <p:nvPr/>
                </p:nvSpPr>
                <p:spPr>
                  <a:xfrm>
                    <a:off x="-70275" y="15159"/>
                    <a:ext cx="1677547" cy="56123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Parental Separation</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43" name="Text Box 7">
                  <a:extLst>
                    <a:ext uri="{FF2B5EF4-FFF2-40B4-BE49-F238E27FC236}">
                      <a16:creationId xmlns:a16="http://schemas.microsoft.com/office/drawing/2014/main" id="{800FBE64-15C0-8482-0F7A-5A211DC5CD9C}"/>
                    </a:ext>
                  </a:extLst>
                </p:cNvPr>
                <p:cNvSpPr txBox="1"/>
                <p:nvPr/>
              </p:nvSpPr>
              <p:spPr>
                <a:xfrm>
                  <a:off x="408308" y="1119071"/>
                  <a:ext cx="800100" cy="2699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20.7%</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1" name="Picture 140">
                <a:extLst>
                  <a:ext uri="{FF2B5EF4-FFF2-40B4-BE49-F238E27FC236}">
                    <a16:creationId xmlns:a16="http://schemas.microsoft.com/office/drawing/2014/main" id="{6AB4C47E-88BC-1306-0EF0-D24D12473498}"/>
                  </a:ext>
                </a:extLst>
              </p:cNvPr>
              <p:cNvPicPr>
                <a:picLocks noChangeAspect="1"/>
              </p:cNvPicPr>
              <p:nvPr/>
            </p:nvPicPr>
            <p:blipFill>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brightnessContrast bright="40000" contrast="-58000"/>
                        </a14:imgEffect>
                      </a14:imgLayer>
                    </a14:imgProps>
                  </a:ext>
                  <a:ext uri="{28A0092B-C50C-407E-A947-70E740481C1C}">
                    <a14:useLocalDpi xmlns:a14="http://schemas.microsoft.com/office/drawing/2010/main" val="0"/>
                  </a:ext>
                </a:extLst>
              </a:blip>
              <a:stretch>
                <a:fillRect/>
              </a:stretch>
            </p:blipFill>
            <p:spPr>
              <a:xfrm>
                <a:off x="545716" y="460453"/>
                <a:ext cx="513815" cy="613390"/>
              </a:xfrm>
              <a:prstGeom prst="rect">
                <a:avLst/>
              </a:prstGeom>
              <a:ln>
                <a:noFill/>
              </a:ln>
            </p:spPr>
          </p:pic>
        </p:grpSp>
        <p:grpSp>
          <p:nvGrpSpPr>
            <p:cNvPr id="99" name="Group 98">
              <a:extLst>
                <a:ext uri="{FF2B5EF4-FFF2-40B4-BE49-F238E27FC236}">
                  <a16:creationId xmlns:a16="http://schemas.microsoft.com/office/drawing/2014/main" id="{D07B4670-AF8E-0159-4AF6-A27CC4667CA2}"/>
                </a:ext>
              </a:extLst>
            </p:cNvPr>
            <p:cNvGrpSpPr/>
            <p:nvPr/>
          </p:nvGrpSpPr>
          <p:grpSpPr>
            <a:xfrm>
              <a:off x="5815946" y="4127622"/>
              <a:ext cx="1564784" cy="1964447"/>
              <a:chOff x="-784256" y="42058"/>
              <a:chExt cx="1571625" cy="1454145"/>
            </a:xfrm>
          </p:grpSpPr>
          <p:grpSp>
            <p:nvGrpSpPr>
              <p:cNvPr id="131" name="Group 130">
                <a:extLst>
                  <a:ext uri="{FF2B5EF4-FFF2-40B4-BE49-F238E27FC236}">
                    <a16:creationId xmlns:a16="http://schemas.microsoft.com/office/drawing/2014/main" id="{D97A1D92-7A17-A952-6EBB-3A60E75B66F2}"/>
                  </a:ext>
                </a:extLst>
              </p:cNvPr>
              <p:cNvGrpSpPr/>
              <p:nvPr/>
            </p:nvGrpSpPr>
            <p:grpSpPr>
              <a:xfrm>
                <a:off x="-784256" y="42058"/>
                <a:ext cx="1571625" cy="1454145"/>
                <a:chOff x="-784256" y="13504"/>
                <a:chExt cx="1571625" cy="1454729"/>
              </a:xfrm>
            </p:grpSpPr>
            <p:grpSp>
              <p:nvGrpSpPr>
                <p:cNvPr id="133" name="Group 132">
                  <a:extLst>
                    <a:ext uri="{FF2B5EF4-FFF2-40B4-BE49-F238E27FC236}">
                      <a16:creationId xmlns:a16="http://schemas.microsoft.com/office/drawing/2014/main" id="{D9F8CB98-9983-01B9-C093-5AFEE9E3A06D}"/>
                    </a:ext>
                  </a:extLst>
                </p:cNvPr>
                <p:cNvGrpSpPr/>
                <p:nvPr/>
              </p:nvGrpSpPr>
              <p:grpSpPr>
                <a:xfrm>
                  <a:off x="-784256" y="13504"/>
                  <a:ext cx="1571625" cy="1454729"/>
                  <a:chOff x="-784256" y="13504"/>
                  <a:chExt cx="1571625" cy="1454729"/>
                </a:xfrm>
              </p:grpSpPr>
              <p:sp>
                <p:nvSpPr>
                  <p:cNvPr id="135" name="Oval 134">
                    <a:extLst>
                      <a:ext uri="{FF2B5EF4-FFF2-40B4-BE49-F238E27FC236}">
                        <a16:creationId xmlns:a16="http://schemas.microsoft.com/office/drawing/2014/main" id="{CCF85B98-3EDA-076F-EB93-8EC1DDA049E8}"/>
                      </a:ext>
                    </a:extLst>
                  </p:cNvPr>
                  <p:cNvSpPr/>
                  <p:nvPr/>
                </p:nvSpPr>
                <p:spPr>
                  <a:xfrm>
                    <a:off x="-558500" y="294819"/>
                    <a:ext cx="1114425" cy="1019175"/>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36" name="Rectangle 135">
                    <a:extLst>
                      <a:ext uri="{FF2B5EF4-FFF2-40B4-BE49-F238E27FC236}">
                        <a16:creationId xmlns:a16="http://schemas.microsoft.com/office/drawing/2014/main" id="{301B2DC3-D20C-B5DC-E677-0A6411D6B20C}"/>
                      </a:ext>
                    </a:extLst>
                  </p:cNvPr>
                  <p:cNvSpPr/>
                  <p:nvPr/>
                </p:nvSpPr>
                <p:spPr>
                  <a:xfrm>
                    <a:off x="-374245" y="1168373"/>
                    <a:ext cx="752335" cy="29986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37" name="Rectangle 136">
                    <a:extLst>
                      <a:ext uri="{FF2B5EF4-FFF2-40B4-BE49-F238E27FC236}">
                        <a16:creationId xmlns:a16="http://schemas.microsoft.com/office/drawing/2014/main" id="{8FE4A957-51B9-21F0-DF8F-276015511343}"/>
                      </a:ext>
                    </a:extLst>
                  </p:cNvPr>
                  <p:cNvSpPr/>
                  <p:nvPr/>
                </p:nvSpPr>
                <p:spPr>
                  <a:xfrm>
                    <a:off x="-733735" y="13504"/>
                    <a:ext cx="1500111" cy="479776"/>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38" name="Oval 137">
                    <a:extLst>
                      <a:ext uri="{FF2B5EF4-FFF2-40B4-BE49-F238E27FC236}">
                        <a16:creationId xmlns:a16="http://schemas.microsoft.com/office/drawing/2014/main" id="{5AB13BE7-D1BA-1036-2409-2BD03FA8C3FB}"/>
                      </a:ext>
                    </a:extLst>
                  </p:cNvPr>
                  <p:cNvSpPr/>
                  <p:nvPr/>
                </p:nvSpPr>
                <p:spPr>
                  <a:xfrm>
                    <a:off x="-485431" y="361949"/>
                    <a:ext cx="981076" cy="876300"/>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39" name="Text Box 3">
                    <a:extLst>
                      <a:ext uri="{FF2B5EF4-FFF2-40B4-BE49-F238E27FC236}">
                        <a16:creationId xmlns:a16="http://schemas.microsoft.com/office/drawing/2014/main" id="{067DFCE8-44B0-ACD5-73A1-BF016CDBBEAC}"/>
                      </a:ext>
                    </a:extLst>
                  </p:cNvPr>
                  <p:cNvSpPr txBox="1"/>
                  <p:nvPr/>
                </p:nvSpPr>
                <p:spPr>
                  <a:xfrm>
                    <a:off x="-784256" y="53462"/>
                    <a:ext cx="1571625" cy="5048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Drug Harm</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 </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4" name="Text Box 7">
                  <a:extLst>
                    <a:ext uri="{FF2B5EF4-FFF2-40B4-BE49-F238E27FC236}">
                      <a16:creationId xmlns:a16="http://schemas.microsoft.com/office/drawing/2014/main" id="{F3FD17F9-DB58-2762-CF25-715B80F48059}"/>
                    </a:ext>
                  </a:extLst>
                </p:cNvPr>
                <p:cNvSpPr txBox="1"/>
                <p:nvPr/>
              </p:nvSpPr>
              <p:spPr>
                <a:xfrm>
                  <a:off x="-374342" y="1187672"/>
                  <a:ext cx="800100" cy="28056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4.2%</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2" name="Graphic 1" descr="Needle with solid fill">
                <a:extLst>
                  <a:ext uri="{FF2B5EF4-FFF2-40B4-BE49-F238E27FC236}">
                    <a16:creationId xmlns:a16="http://schemas.microsoft.com/office/drawing/2014/main" id="{2D693ECA-AED0-A0EB-D9A8-2077BCA169DE}"/>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9981" y="473556"/>
                <a:ext cx="669925" cy="669290"/>
              </a:xfrm>
              <a:prstGeom prst="rect">
                <a:avLst/>
              </a:prstGeom>
            </p:spPr>
          </p:pic>
        </p:grpSp>
        <p:grpSp>
          <p:nvGrpSpPr>
            <p:cNvPr id="100" name="Group 99">
              <a:extLst>
                <a:ext uri="{FF2B5EF4-FFF2-40B4-BE49-F238E27FC236}">
                  <a16:creationId xmlns:a16="http://schemas.microsoft.com/office/drawing/2014/main" id="{5B4127BA-F5B2-7374-20F0-47BC0986D50D}"/>
                </a:ext>
              </a:extLst>
            </p:cNvPr>
            <p:cNvGrpSpPr/>
            <p:nvPr/>
          </p:nvGrpSpPr>
          <p:grpSpPr>
            <a:xfrm>
              <a:off x="4270637" y="4100135"/>
              <a:ext cx="1532455" cy="1917194"/>
              <a:chOff x="0" y="15358"/>
              <a:chExt cx="1539154" cy="1419167"/>
            </a:xfrm>
          </p:grpSpPr>
          <p:grpSp>
            <p:nvGrpSpPr>
              <p:cNvPr id="122" name="Group 121">
                <a:extLst>
                  <a:ext uri="{FF2B5EF4-FFF2-40B4-BE49-F238E27FC236}">
                    <a16:creationId xmlns:a16="http://schemas.microsoft.com/office/drawing/2014/main" id="{6C652AD9-77ED-1729-A779-C04A40A2825C}"/>
                  </a:ext>
                </a:extLst>
              </p:cNvPr>
              <p:cNvGrpSpPr/>
              <p:nvPr/>
            </p:nvGrpSpPr>
            <p:grpSpPr>
              <a:xfrm>
                <a:off x="0" y="15358"/>
                <a:ext cx="1539154" cy="1419167"/>
                <a:chOff x="0" y="15357"/>
                <a:chExt cx="1539154" cy="1419168"/>
              </a:xfrm>
            </p:grpSpPr>
            <p:grpSp>
              <p:nvGrpSpPr>
                <p:cNvPr id="124" name="Group 123">
                  <a:extLst>
                    <a:ext uri="{FF2B5EF4-FFF2-40B4-BE49-F238E27FC236}">
                      <a16:creationId xmlns:a16="http://schemas.microsoft.com/office/drawing/2014/main" id="{184C7521-A54B-D598-5B8E-0DF3841F39C5}"/>
                    </a:ext>
                  </a:extLst>
                </p:cNvPr>
                <p:cNvGrpSpPr/>
                <p:nvPr/>
              </p:nvGrpSpPr>
              <p:grpSpPr>
                <a:xfrm>
                  <a:off x="0" y="15357"/>
                  <a:ext cx="1539154" cy="1408333"/>
                  <a:chOff x="0" y="15357"/>
                  <a:chExt cx="1539154" cy="1408333"/>
                </a:xfrm>
              </p:grpSpPr>
              <p:sp>
                <p:nvSpPr>
                  <p:cNvPr id="126" name="Oval 125">
                    <a:extLst>
                      <a:ext uri="{FF2B5EF4-FFF2-40B4-BE49-F238E27FC236}">
                        <a16:creationId xmlns:a16="http://schemas.microsoft.com/office/drawing/2014/main" id="{028F5B2E-48FB-D977-8247-827FCC5DAD59}"/>
                      </a:ext>
                    </a:extLst>
                  </p:cNvPr>
                  <p:cNvSpPr/>
                  <p:nvPr/>
                </p:nvSpPr>
                <p:spPr>
                  <a:xfrm>
                    <a:off x="200025" y="285750"/>
                    <a:ext cx="1114425" cy="1019175"/>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27" name="Rectangle 126">
                    <a:extLst>
                      <a:ext uri="{FF2B5EF4-FFF2-40B4-BE49-F238E27FC236}">
                        <a16:creationId xmlns:a16="http://schemas.microsoft.com/office/drawing/2014/main" id="{117D6681-72A5-5A37-FB72-9540163A3A0B}"/>
                      </a:ext>
                    </a:extLst>
                  </p:cNvPr>
                  <p:cNvSpPr/>
                  <p:nvPr/>
                </p:nvSpPr>
                <p:spPr>
                  <a:xfrm>
                    <a:off x="398866" y="1123950"/>
                    <a:ext cx="752335" cy="29974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28" name="Rectangle 127">
                    <a:extLst>
                      <a:ext uri="{FF2B5EF4-FFF2-40B4-BE49-F238E27FC236}">
                        <a16:creationId xmlns:a16="http://schemas.microsoft.com/office/drawing/2014/main" id="{4EDF1A36-76BA-5689-ADCB-8C6F8A8DDC7A}"/>
                      </a:ext>
                    </a:extLst>
                  </p:cNvPr>
                  <p:cNvSpPr/>
                  <p:nvPr/>
                </p:nvSpPr>
                <p:spPr>
                  <a:xfrm>
                    <a:off x="0" y="22895"/>
                    <a:ext cx="1500111" cy="479584"/>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29" name="Oval 128">
                    <a:extLst>
                      <a:ext uri="{FF2B5EF4-FFF2-40B4-BE49-F238E27FC236}">
                        <a16:creationId xmlns:a16="http://schemas.microsoft.com/office/drawing/2014/main" id="{2F078B9B-4885-640C-E7A9-87365F938849}"/>
                      </a:ext>
                    </a:extLst>
                  </p:cNvPr>
                  <p:cNvSpPr/>
                  <p:nvPr/>
                </p:nvSpPr>
                <p:spPr>
                  <a:xfrm>
                    <a:off x="276225" y="361950"/>
                    <a:ext cx="981075" cy="876300"/>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30" name="Text Box 3">
                    <a:extLst>
                      <a:ext uri="{FF2B5EF4-FFF2-40B4-BE49-F238E27FC236}">
                        <a16:creationId xmlns:a16="http://schemas.microsoft.com/office/drawing/2014/main" id="{C385CB8D-5E7F-F0DD-AD55-B78B4C9FD816}"/>
                      </a:ext>
                    </a:extLst>
                  </p:cNvPr>
                  <p:cNvSpPr txBox="1"/>
                  <p:nvPr/>
                </p:nvSpPr>
                <p:spPr>
                  <a:xfrm>
                    <a:off x="39043" y="15357"/>
                    <a:ext cx="1500111" cy="4757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Alcohol Harm</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 </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25" name="Text Box 7">
                  <a:extLst>
                    <a:ext uri="{FF2B5EF4-FFF2-40B4-BE49-F238E27FC236}">
                      <a16:creationId xmlns:a16="http://schemas.microsoft.com/office/drawing/2014/main" id="{96741D78-4742-2A93-50D0-B86C9AD73D0C}"/>
                    </a:ext>
                  </a:extLst>
                </p:cNvPr>
                <p:cNvSpPr txBox="1"/>
                <p:nvPr/>
              </p:nvSpPr>
              <p:spPr>
                <a:xfrm>
                  <a:off x="361479" y="1159636"/>
                  <a:ext cx="800100" cy="27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a:solidFill>
                        <a:srgbClr val="BF2D3A"/>
                      </a:solidFill>
                      <a:latin typeface="Calibri" panose="020F0502020204030204" pitchFamily="34" charset="0"/>
                      <a:ea typeface="Calibri" panose="020F0502020204030204" pitchFamily="34" charset="0"/>
                      <a:cs typeface="Times New Roman" panose="02020603050405020304" pitchFamily="18" charset="0"/>
                    </a:rPr>
                    <a:t>13.2%</a:t>
                  </a:r>
                  <a:endPar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23" name="Graphic 1" descr="Wine with solid fill">
                <a:extLst>
                  <a:ext uri="{FF2B5EF4-FFF2-40B4-BE49-F238E27FC236}">
                    <a16:creationId xmlns:a16="http://schemas.microsoft.com/office/drawing/2014/main" id="{5BC8E905-098C-E3FD-3712-F9A79FFB14F3}"/>
                  </a:ext>
                </a:extLst>
              </p:cNvPr>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7878" y="437744"/>
                <a:ext cx="628650" cy="685165"/>
              </a:xfrm>
              <a:prstGeom prst="rect">
                <a:avLst/>
              </a:prstGeom>
            </p:spPr>
          </p:pic>
        </p:grpSp>
        <p:grpSp>
          <p:nvGrpSpPr>
            <p:cNvPr id="101" name="Group 100">
              <a:extLst>
                <a:ext uri="{FF2B5EF4-FFF2-40B4-BE49-F238E27FC236}">
                  <a16:creationId xmlns:a16="http://schemas.microsoft.com/office/drawing/2014/main" id="{C2E6C61A-7329-E513-CDC3-8F35E7D433AE}"/>
                </a:ext>
              </a:extLst>
            </p:cNvPr>
            <p:cNvGrpSpPr/>
            <p:nvPr/>
          </p:nvGrpSpPr>
          <p:grpSpPr>
            <a:xfrm>
              <a:off x="5837896" y="2017533"/>
              <a:ext cx="1688835" cy="1963959"/>
              <a:chOff x="-21605" y="28527"/>
              <a:chExt cx="1696218" cy="1454372"/>
            </a:xfrm>
          </p:grpSpPr>
          <p:grpSp>
            <p:nvGrpSpPr>
              <p:cNvPr id="113" name="Group 112">
                <a:extLst>
                  <a:ext uri="{FF2B5EF4-FFF2-40B4-BE49-F238E27FC236}">
                    <a16:creationId xmlns:a16="http://schemas.microsoft.com/office/drawing/2014/main" id="{1F5C83F1-4F6B-D45B-ECFE-A27041F515AA}"/>
                  </a:ext>
                </a:extLst>
              </p:cNvPr>
              <p:cNvGrpSpPr/>
              <p:nvPr/>
            </p:nvGrpSpPr>
            <p:grpSpPr>
              <a:xfrm>
                <a:off x="-21605" y="28527"/>
                <a:ext cx="1696218" cy="1454372"/>
                <a:chOff x="-88280" y="28553"/>
                <a:chExt cx="1696218" cy="1454957"/>
              </a:xfrm>
            </p:grpSpPr>
            <p:grpSp>
              <p:nvGrpSpPr>
                <p:cNvPr id="115" name="Group 114">
                  <a:extLst>
                    <a:ext uri="{FF2B5EF4-FFF2-40B4-BE49-F238E27FC236}">
                      <a16:creationId xmlns:a16="http://schemas.microsoft.com/office/drawing/2014/main" id="{1E19BC6A-0C56-4FEB-626E-5246AE969F97}"/>
                    </a:ext>
                  </a:extLst>
                </p:cNvPr>
                <p:cNvGrpSpPr/>
                <p:nvPr/>
              </p:nvGrpSpPr>
              <p:grpSpPr>
                <a:xfrm>
                  <a:off x="-88280" y="28553"/>
                  <a:ext cx="1696218" cy="1335578"/>
                  <a:chOff x="-88280" y="28553"/>
                  <a:chExt cx="1696218" cy="1335578"/>
                </a:xfrm>
              </p:grpSpPr>
              <p:sp>
                <p:nvSpPr>
                  <p:cNvPr id="117" name="Oval 116">
                    <a:extLst>
                      <a:ext uri="{FF2B5EF4-FFF2-40B4-BE49-F238E27FC236}">
                        <a16:creationId xmlns:a16="http://schemas.microsoft.com/office/drawing/2014/main" id="{7D7CAE41-B5E2-111D-0CF9-EFE2CF180E8A}"/>
                      </a:ext>
                    </a:extLst>
                  </p:cNvPr>
                  <p:cNvSpPr/>
                  <p:nvPr/>
                </p:nvSpPr>
                <p:spPr>
                  <a:xfrm>
                    <a:off x="158266" y="172547"/>
                    <a:ext cx="1112544" cy="1019938"/>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18" name="Rectangle 117">
                    <a:extLst>
                      <a:ext uri="{FF2B5EF4-FFF2-40B4-BE49-F238E27FC236}">
                        <a16:creationId xmlns:a16="http://schemas.microsoft.com/office/drawing/2014/main" id="{3E4365DF-91CF-97DE-17F8-E0CBBF524E48}"/>
                      </a:ext>
                    </a:extLst>
                  </p:cNvPr>
                  <p:cNvSpPr/>
                  <p:nvPr/>
                </p:nvSpPr>
                <p:spPr>
                  <a:xfrm>
                    <a:off x="316873" y="1064150"/>
                    <a:ext cx="752335" cy="299981"/>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19" name="Rectangle 118">
                    <a:extLst>
                      <a:ext uri="{FF2B5EF4-FFF2-40B4-BE49-F238E27FC236}">
                        <a16:creationId xmlns:a16="http://schemas.microsoft.com/office/drawing/2014/main" id="{E81483F7-76E6-01D3-6321-66B495413334}"/>
                      </a:ext>
                    </a:extLst>
                  </p:cNvPr>
                  <p:cNvSpPr/>
                  <p:nvPr/>
                </p:nvSpPr>
                <p:spPr>
                  <a:xfrm>
                    <a:off x="7784" y="28553"/>
                    <a:ext cx="1477868" cy="463014"/>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20" name="Oval 119">
                    <a:extLst>
                      <a:ext uri="{FF2B5EF4-FFF2-40B4-BE49-F238E27FC236}">
                        <a16:creationId xmlns:a16="http://schemas.microsoft.com/office/drawing/2014/main" id="{B32B546A-1C8A-1509-A7E1-104132F12B5B}"/>
                      </a:ext>
                    </a:extLst>
                  </p:cNvPr>
                  <p:cNvSpPr/>
                  <p:nvPr/>
                </p:nvSpPr>
                <p:spPr>
                  <a:xfrm>
                    <a:off x="221528" y="242116"/>
                    <a:ext cx="980316" cy="878518"/>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21" name="Text Box 3">
                    <a:extLst>
                      <a:ext uri="{FF2B5EF4-FFF2-40B4-BE49-F238E27FC236}">
                        <a16:creationId xmlns:a16="http://schemas.microsoft.com/office/drawing/2014/main" id="{1ABE0DF7-B8D8-1CD2-BD5E-4851FA3E93F5}"/>
                      </a:ext>
                    </a:extLst>
                  </p:cNvPr>
                  <p:cNvSpPr txBox="1"/>
                  <p:nvPr/>
                </p:nvSpPr>
                <p:spPr>
                  <a:xfrm>
                    <a:off x="-88280" y="51165"/>
                    <a:ext cx="1696218" cy="49275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65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Witnessing Domestic Violence</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16" name="Text Box 7">
                  <a:extLst>
                    <a:ext uri="{FF2B5EF4-FFF2-40B4-BE49-F238E27FC236}">
                      <a16:creationId xmlns:a16="http://schemas.microsoft.com/office/drawing/2014/main" id="{50FD4ED8-6590-CF47-651E-40727DFB6844}"/>
                    </a:ext>
                  </a:extLst>
                </p:cNvPr>
                <p:cNvSpPr txBox="1"/>
                <p:nvPr/>
              </p:nvSpPr>
              <p:spPr>
                <a:xfrm>
                  <a:off x="275231" y="1103995"/>
                  <a:ext cx="907904" cy="3795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a:solidFill>
                        <a:srgbClr val="BF2D3A"/>
                      </a:solidFill>
                      <a:latin typeface="Calibri" panose="020F0502020204030204" pitchFamily="34" charset="0"/>
                      <a:ea typeface="Calibri" panose="020F0502020204030204" pitchFamily="34" charset="0"/>
                      <a:cs typeface="Times New Roman" panose="02020603050405020304" pitchFamily="18" charset="0"/>
                    </a:rPr>
                    <a:t>15.6%</a:t>
                  </a:r>
                  <a:endPar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4" name="Picture 113">
                <a:extLst>
                  <a:ext uri="{FF2B5EF4-FFF2-40B4-BE49-F238E27FC236}">
                    <a16:creationId xmlns:a16="http://schemas.microsoft.com/office/drawing/2014/main" id="{B4EDB29D-63EC-42E7-A644-30017CB2ED8A}"/>
                  </a:ext>
                </a:extLst>
              </p:cNvPr>
              <p:cNvPicPr>
                <a:picLocks noChangeAspect="1"/>
              </p:cNvPicPr>
              <p:nvPr/>
            </p:nvPicPr>
            <p:blipFill>
              <a:blip r:embed="rId18" cstate="print">
                <a:duotone>
                  <a:schemeClr val="accent4">
                    <a:shade val="45000"/>
                    <a:satMod val="135000"/>
                  </a:schemeClr>
                  <a:prstClr val="white"/>
                </a:duotone>
                <a:extLst>
                  <a:ext uri="{BEBA8EAE-BF5A-486C-A8C5-ECC9F3942E4B}">
                    <a14:imgProps xmlns:a14="http://schemas.microsoft.com/office/drawing/2010/main">
                      <a14:imgLayer r:embed="rId19">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341983" y="307850"/>
                <a:ext cx="884774" cy="884141"/>
              </a:xfrm>
              <a:prstGeom prst="rect">
                <a:avLst/>
              </a:prstGeom>
              <a:ln>
                <a:noFill/>
              </a:ln>
            </p:spPr>
          </p:pic>
        </p:grpSp>
        <p:grpSp>
          <p:nvGrpSpPr>
            <p:cNvPr id="102" name="Group 101">
              <a:extLst>
                <a:ext uri="{FF2B5EF4-FFF2-40B4-BE49-F238E27FC236}">
                  <a16:creationId xmlns:a16="http://schemas.microsoft.com/office/drawing/2014/main" id="{9CBAE799-6799-031F-D577-455D647D5827}"/>
                </a:ext>
              </a:extLst>
            </p:cNvPr>
            <p:cNvGrpSpPr/>
            <p:nvPr/>
          </p:nvGrpSpPr>
          <p:grpSpPr>
            <a:xfrm>
              <a:off x="7563151" y="1972559"/>
              <a:ext cx="1518970" cy="1909603"/>
              <a:chOff x="13469" y="-4787"/>
              <a:chExt cx="1525610" cy="1413548"/>
            </a:xfrm>
          </p:grpSpPr>
          <p:grpSp>
            <p:nvGrpSpPr>
              <p:cNvPr id="104" name="Group 103">
                <a:extLst>
                  <a:ext uri="{FF2B5EF4-FFF2-40B4-BE49-F238E27FC236}">
                    <a16:creationId xmlns:a16="http://schemas.microsoft.com/office/drawing/2014/main" id="{55694103-8138-E6A3-DA3C-EF886F1B410B}"/>
                  </a:ext>
                </a:extLst>
              </p:cNvPr>
              <p:cNvGrpSpPr/>
              <p:nvPr/>
            </p:nvGrpSpPr>
            <p:grpSpPr>
              <a:xfrm>
                <a:off x="13469" y="-4787"/>
                <a:ext cx="1525610" cy="1413548"/>
                <a:chOff x="13469" y="-4787"/>
                <a:chExt cx="1525610" cy="1413548"/>
              </a:xfrm>
            </p:grpSpPr>
            <p:grpSp>
              <p:nvGrpSpPr>
                <p:cNvPr id="106" name="Group 105">
                  <a:extLst>
                    <a:ext uri="{FF2B5EF4-FFF2-40B4-BE49-F238E27FC236}">
                      <a16:creationId xmlns:a16="http://schemas.microsoft.com/office/drawing/2014/main" id="{FF271260-7F52-1FE0-D523-58DAA4F7D87C}"/>
                    </a:ext>
                  </a:extLst>
                </p:cNvPr>
                <p:cNvGrpSpPr/>
                <p:nvPr/>
              </p:nvGrpSpPr>
              <p:grpSpPr>
                <a:xfrm>
                  <a:off x="13469" y="-4787"/>
                  <a:ext cx="1525610" cy="1413548"/>
                  <a:chOff x="13469" y="-4787"/>
                  <a:chExt cx="1525610" cy="1413548"/>
                </a:xfrm>
              </p:grpSpPr>
              <p:sp>
                <p:nvSpPr>
                  <p:cNvPr id="108" name="Oval 107">
                    <a:extLst>
                      <a:ext uri="{FF2B5EF4-FFF2-40B4-BE49-F238E27FC236}">
                        <a16:creationId xmlns:a16="http://schemas.microsoft.com/office/drawing/2014/main" id="{E69D24A2-B4D1-BE26-B4CB-E2FFE62D16D3}"/>
                      </a:ext>
                    </a:extLst>
                  </p:cNvPr>
                  <p:cNvSpPr/>
                  <p:nvPr/>
                </p:nvSpPr>
                <p:spPr>
                  <a:xfrm>
                    <a:off x="200025" y="285750"/>
                    <a:ext cx="1114425" cy="1019175"/>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09" name="Rectangle 108">
                    <a:extLst>
                      <a:ext uri="{FF2B5EF4-FFF2-40B4-BE49-F238E27FC236}">
                        <a16:creationId xmlns:a16="http://schemas.microsoft.com/office/drawing/2014/main" id="{7AA09704-EE56-0FD3-083F-9E08F29329B4}"/>
                      </a:ext>
                    </a:extLst>
                  </p:cNvPr>
                  <p:cNvSpPr/>
                  <p:nvPr/>
                </p:nvSpPr>
                <p:spPr>
                  <a:xfrm>
                    <a:off x="399234" y="1109020"/>
                    <a:ext cx="752336" cy="299741"/>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10" name="Rectangle 109">
                    <a:extLst>
                      <a:ext uri="{FF2B5EF4-FFF2-40B4-BE49-F238E27FC236}">
                        <a16:creationId xmlns:a16="http://schemas.microsoft.com/office/drawing/2014/main" id="{A2E9CE24-60A2-3AE7-9049-1D7BE0B70ED2}"/>
                      </a:ext>
                    </a:extLst>
                  </p:cNvPr>
                  <p:cNvSpPr/>
                  <p:nvPr/>
                </p:nvSpPr>
                <p:spPr>
                  <a:xfrm>
                    <a:off x="13469" y="22263"/>
                    <a:ext cx="1486567" cy="478851"/>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11" name="Oval 110">
                    <a:extLst>
                      <a:ext uri="{FF2B5EF4-FFF2-40B4-BE49-F238E27FC236}">
                        <a16:creationId xmlns:a16="http://schemas.microsoft.com/office/drawing/2014/main" id="{A823A9DF-9346-61B2-19D4-71E4ED5F41AD}"/>
                      </a:ext>
                    </a:extLst>
                  </p:cNvPr>
                  <p:cNvSpPr/>
                  <p:nvPr/>
                </p:nvSpPr>
                <p:spPr>
                  <a:xfrm>
                    <a:off x="276225" y="361950"/>
                    <a:ext cx="981075" cy="876300"/>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12" name="Text Box 3">
                    <a:extLst>
                      <a:ext uri="{FF2B5EF4-FFF2-40B4-BE49-F238E27FC236}">
                        <a16:creationId xmlns:a16="http://schemas.microsoft.com/office/drawing/2014/main" id="{9BB6E31D-5BF3-CFD8-3BAE-83D997C6C7F9}"/>
                      </a:ext>
                    </a:extLst>
                  </p:cNvPr>
                  <p:cNvSpPr txBox="1"/>
                  <p:nvPr/>
                </p:nvSpPr>
                <p:spPr>
                  <a:xfrm>
                    <a:off x="38967" y="-4787"/>
                    <a:ext cx="1500112" cy="4959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Mental Illness</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 </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7" name="Text Box 7">
                  <a:extLst>
                    <a:ext uri="{FF2B5EF4-FFF2-40B4-BE49-F238E27FC236}">
                      <a16:creationId xmlns:a16="http://schemas.microsoft.com/office/drawing/2014/main" id="{A39DAA88-7D8D-09DE-A197-2431F8F03AA9}"/>
                    </a:ext>
                  </a:extLst>
                </p:cNvPr>
                <p:cNvSpPr txBox="1"/>
                <p:nvPr/>
              </p:nvSpPr>
              <p:spPr>
                <a:xfrm>
                  <a:off x="423127" y="1138398"/>
                  <a:ext cx="800100" cy="2506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a:solidFill>
                        <a:srgbClr val="BF2D3A"/>
                      </a:solidFill>
                      <a:latin typeface="Calibri" panose="020F0502020204030204" pitchFamily="34" charset="0"/>
                      <a:ea typeface="Calibri" panose="020F0502020204030204" pitchFamily="34" charset="0"/>
                      <a:cs typeface="Times New Roman" panose="02020603050405020304" pitchFamily="18" charset="0"/>
                    </a:rPr>
                    <a:t>15.9%</a:t>
                  </a:r>
                  <a:endPar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5" name="Picture 104">
                <a:extLst>
                  <a:ext uri="{FF2B5EF4-FFF2-40B4-BE49-F238E27FC236}">
                    <a16:creationId xmlns:a16="http://schemas.microsoft.com/office/drawing/2014/main" id="{2FF2E671-5E14-7C8D-46EE-FFB564E5C634}"/>
                  </a:ext>
                </a:extLst>
              </p:cNvPr>
              <p:cNvPicPr>
                <a:picLocks noChangeAspect="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9238" y="419444"/>
                <a:ext cx="733426" cy="733424"/>
              </a:xfrm>
              <a:prstGeom prst="rect">
                <a:avLst/>
              </a:prstGeom>
              <a:ln>
                <a:noFill/>
              </a:ln>
            </p:spPr>
          </p:pic>
        </p:grpSp>
        <p:grpSp>
          <p:nvGrpSpPr>
            <p:cNvPr id="9" name="Group 8">
              <a:extLst>
                <a:ext uri="{FF2B5EF4-FFF2-40B4-BE49-F238E27FC236}">
                  <a16:creationId xmlns:a16="http://schemas.microsoft.com/office/drawing/2014/main" id="{EBB33537-47D4-470C-8F5F-CD393AE628C7}"/>
                </a:ext>
              </a:extLst>
            </p:cNvPr>
            <p:cNvGrpSpPr/>
            <p:nvPr/>
          </p:nvGrpSpPr>
          <p:grpSpPr>
            <a:xfrm>
              <a:off x="7488968" y="4138258"/>
              <a:ext cx="1564784" cy="2044016"/>
              <a:chOff x="5854828" y="4108807"/>
              <a:chExt cx="1564784" cy="2044016"/>
            </a:xfrm>
          </p:grpSpPr>
          <p:grpSp>
            <p:nvGrpSpPr>
              <p:cNvPr id="96" name="Group 95">
                <a:extLst>
                  <a:ext uri="{FF2B5EF4-FFF2-40B4-BE49-F238E27FC236}">
                    <a16:creationId xmlns:a16="http://schemas.microsoft.com/office/drawing/2014/main" id="{4E706162-F6AF-F385-7090-E08184FB098D}"/>
                  </a:ext>
                </a:extLst>
              </p:cNvPr>
              <p:cNvGrpSpPr/>
              <p:nvPr/>
            </p:nvGrpSpPr>
            <p:grpSpPr>
              <a:xfrm>
                <a:off x="5854828" y="4108807"/>
                <a:ext cx="1564784" cy="2044016"/>
                <a:chOff x="-755399" y="9138"/>
                <a:chExt cx="1571625" cy="1513046"/>
              </a:xfrm>
            </p:grpSpPr>
            <p:grpSp>
              <p:nvGrpSpPr>
                <p:cNvPr id="158" name="Group 157">
                  <a:extLst>
                    <a:ext uri="{FF2B5EF4-FFF2-40B4-BE49-F238E27FC236}">
                      <a16:creationId xmlns:a16="http://schemas.microsoft.com/office/drawing/2014/main" id="{C254C7B1-0A04-2266-FAC9-D4B8DD8312D2}"/>
                    </a:ext>
                  </a:extLst>
                </p:cNvPr>
                <p:cNvGrpSpPr/>
                <p:nvPr/>
              </p:nvGrpSpPr>
              <p:grpSpPr>
                <a:xfrm>
                  <a:off x="-755399" y="9138"/>
                  <a:ext cx="1571625" cy="1468993"/>
                  <a:chOff x="-755399" y="9138"/>
                  <a:chExt cx="1571625" cy="1468993"/>
                </a:xfrm>
              </p:grpSpPr>
              <p:sp>
                <p:nvSpPr>
                  <p:cNvPr id="160" name="Oval 159">
                    <a:extLst>
                      <a:ext uri="{FF2B5EF4-FFF2-40B4-BE49-F238E27FC236}">
                        <a16:creationId xmlns:a16="http://schemas.microsoft.com/office/drawing/2014/main" id="{684EAE86-231B-93B7-B9BB-B6785D6FD832}"/>
                      </a:ext>
                    </a:extLst>
                  </p:cNvPr>
                  <p:cNvSpPr/>
                  <p:nvPr/>
                </p:nvSpPr>
                <p:spPr>
                  <a:xfrm>
                    <a:off x="-580144" y="312212"/>
                    <a:ext cx="1114424" cy="1019175"/>
                  </a:xfrm>
                  <a:prstGeom prst="ellipse">
                    <a:avLst/>
                  </a:prstGeom>
                  <a:solidFill>
                    <a:srgbClr val="2B4F68"/>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61" name="Rectangle 160">
                    <a:extLst>
                      <a:ext uri="{FF2B5EF4-FFF2-40B4-BE49-F238E27FC236}">
                        <a16:creationId xmlns:a16="http://schemas.microsoft.com/office/drawing/2014/main" id="{7029A697-9645-C0B8-D871-CF29DA357503}"/>
                      </a:ext>
                    </a:extLst>
                  </p:cNvPr>
                  <p:cNvSpPr/>
                  <p:nvPr/>
                </p:nvSpPr>
                <p:spPr>
                  <a:xfrm>
                    <a:off x="-429226" y="1178391"/>
                    <a:ext cx="752335" cy="299740"/>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62" name="Rectangle 161">
                    <a:extLst>
                      <a:ext uri="{FF2B5EF4-FFF2-40B4-BE49-F238E27FC236}">
                        <a16:creationId xmlns:a16="http://schemas.microsoft.com/office/drawing/2014/main" id="{BA9E0A8D-81F6-865B-6A97-BFCF954E0AF6}"/>
                      </a:ext>
                    </a:extLst>
                  </p:cNvPr>
                  <p:cNvSpPr/>
                  <p:nvPr/>
                </p:nvSpPr>
                <p:spPr>
                  <a:xfrm>
                    <a:off x="-750710" y="9138"/>
                    <a:ext cx="1500110" cy="479584"/>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pPr>
                    <a:r>
                      <a:rPr lang="en-GB" sz="1400" kern="100">
                        <a:solidFill>
                          <a:srgbClr val="BF2D3A"/>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63" name="Oval 162">
                    <a:extLst>
                      <a:ext uri="{FF2B5EF4-FFF2-40B4-BE49-F238E27FC236}">
                        <a16:creationId xmlns:a16="http://schemas.microsoft.com/office/drawing/2014/main" id="{83518624-1540-A6D0-E827-CB5737ADF4C4}"/>
                      </a:ext>
                    </a:extLst>
                  </p:cNvPr>
                  <p:cNvSpPr/>
                  <p:nvPr/>
                </p:nvSpPr>
                <p:spPr>
                  <a:xfrm>
                    <a:off x="-516400" y="366964"/>
                    <a:ext cx="981075" cy="876300"/>
                  </a:xfrm>
                  <a:prstGeom prst="ellips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sz="1400">
                      <a:solidFill>
                        <a:srgbClr val="BF2D3A"/>
                      </a:solidFill>
                      <a:latin typeface="Grandview"/>
                    </a:endParaRPr>
                  </a:p>
                </p:txBody>
              </p:sp>
              <p:sp>
                <p:nvSpPr>
                  <p:cNvPr id="164" name="Text Box 3">
                    <a:extLst>
                      <a:ext uri="{FF2B5EF4-FFF2-40B4-BE49-F238E27FC236}">
                        <a16:creationId xmlns:a16="http://schemas.microsoft.com/office/drawing/2014/main" id="{9661BE98-9545-1ED2-2F84-5919B780306E}"/>
                      </a:ext>
                    </a:extLst>
                  </p:cNvPr>
                  <p:cNvSpPr txBox="1"/>
                  <p:nvPr/>
                </p:nvSpPr>
                <p:spPr>
                  <a:xfrm>
                    <a:off x="-755399" y="20108"/>
                    <a:ext cx="1571625" cy="5648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Household: Gambling Harm</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 </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59" name="Text Box 7">
                  <a:extLst>
                    <a:ext uri="{FF2B5EF4-FFF2-40B4-BE49-F238E27FC236}">
                      <a16:creationId xmlns:a16="http://schemas.microsoft.com/office/drawing/2014/main" id="{B76A7074-4D5D-F376-0F9F-9CE3D3582F5A}"/>
                    </a:ext>
                  </a:extLst>
                </p:cNvPr>
                <p:cNvSpPr txBox="1"/>
                <p:nvPr/>
              </p:nvSpPr>
              <p:spPr>
                <a:xfrm>
                  <a:off x="-453806" y="1202182"/>
                  <a:ext cx="800100" cy="3200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914377">
                    <a:lnSpc>
                      <a:spcPct val="107000"/>
                    </a:lnSpc>
                    <a:spcAft>
                      <a:spcPts val="800"/>
                    </a:spcAft>
                  </a:pPr>
                  <a:r>
                    <a:rPr lang="en-GB" sz="1400" b="1" kern="100" dirty="0">
                      <a:solidFill>
                        <a:srgbClr val="BF2D3A"/>
                      </a:solidFill>
                      <a:latin typeface="Calibri" panose="020F0502020204030204" pitchFamily="34" charset="0"/>
                      <a:ea typeface="Calibri" panose="020F0502020204030204" pitchFamily="34" charset="0"/>
                      <a:cs typeface="Times New Roman" panose="02020603050405020304" pitchFamily="18" charset="0"/>
                    </a:rPr>
                    <a:t>3.2%</a:t>
                  </a:r>
                  <a:endParaRPr lang="en-GB" sz="1400" kern="100" dirty="0">
                    <a:solidFill>
                      <a:srgbClr val="BF2D3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3" name="Picture 102">
                <a:extLst>
                  <a:ext uri="{FF2B5EF4-FFF2-40B4-BE49-F238E27FC236}">
                    <a16:creationId xmlns:a16="http://schemas.microsoft.com/office/drawing/2014/main" id="{A07B8DA1-4C6A-1364-73F5-F24D014E01C8}"/>
                  </a:ext>
                </a:extLst>
              </p:cNvPr>
              <p:cNvPicPr>
                <a:picLocks noChangeAspect="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29784" y="4737178"/>
                <a:ext cx="692299" cy="893869"/>
              </a:xfrm>
              <a:prstGeom prst="rect">
                <a:avLst/>
              </a:prstGeom>
            </p:spPr>
          </p:pic>
        </p:grpSp>
      </p:grpSp>
    </p:spTree>
    <p:extLst>
      <p:ext uri="{BB962C8B-B14F-4D97-AF65-F5344CB8AC3E}">
        <p14:creationId xmlns:p14="http://schemas.microsoft.com/office/powerpoint/2010/main" val="5663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riangular abstract background">
            <a:extLst>
              <a:ext uri="{FF2B5EF4-FFF2-40B4-BE49-F238E27FC236}">
                <a16:creationId xmlns:a16="http://schemas.microsoft.com/office/drawing/2014/main" id="{A8594D28-4A90-F6BC-CD94-FE1AC8772808}"/>
              </a:ext>
            </a:extLst>
          </p:cNvPr>
          <p:cNvPicPr>
            <a:picLocks noChangeAspect="1"/>
          </p:cNvPicPr>
          <p:nvPr/>
        </p:nvPicPr>
        <p:blipFill>
          <a:blip r:embed="rId3">
            <a:alphaModFix amt="20000"/>
          </a:blip>
          <a:srcRect l="16954" r="23717"/>
          <a:stretch/>
        </p:blipFill>
        <p:spPr>
          <a:xfrm rot="5400000" flipH="1">
            <a:off x="5025417" y="-5041940"/>
            <a:ext cx="2124647" cy="12208527"/>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2" name="Title 1">
            <a:extLst>
              <a:ext uri="{FF2B5EF4-FFF2-40B4-BE49-F238E27FC236}">
                <a16:creationId xmlns:a16="http://schemas.microsoft.com/office/drawing/2014/main" id="{45274A07-DF56-08BB-B3B3-610D77179125}"/>
              </a:ext>
            </a:extLst>
          </p:cNvPr>
          <p:cNvSpPr>
            <a:spLocks noGrp="1"/>
          </p:cNvSpPr>
          <p:nvPr>
            <p:ph type="title"/>
          </p:nvPr>
        </p:nvSpPr>
        <p:spPr>
          <a:xfrm>
            <a:off x="256855" y="109503"/>
            <a:ext cx="11832404" cy="1442463"/>
          </a:xfrm>
        </p:spPr>
        <p:txBody>
          <a:bodyPr>
            <a:noAutofit/>
          </a:bodyPr>
          <a:lstStyle/>
          <a:p>
            <a:r>
              <a:rPr lang="en-GB" sz="3500" dirty="0">
                <a:solidFill>
                  <a:schemeClr val="accent3"/>
                </a:solidFill>
              </a:rPr>
              <a:t>Adverse Childhood Experiences (ACEs) across Merseyside</a:t>
            </a:r>
            <a:br>
              <a:rPr lang="en-GB" sz="3600" dirty="0">
                <a:solidFill>
                  <a:schemeClr val="accent3"/>
                </a:solidFill>
              </a:rPr>
            </a:br>
            <a:endParaRPr lang="en-GB" sz="3600" dirty="0">
              <a:solidFill>
                <a:schemeClr val="accent3"/>
              </a:solidFill>
            </a:endParaRPr>
          </a:p>
        </p:txBody>
      </p:sp>
      <p:sp>
        <p:nvSpPr>
          <p:cNvPr id="3" name="Content Placeholder 2">
            <a:extLst>
              <a:ext uri="{FF2B5EF4-FFF2-40B4-BE49-F238E27FC236}">
                <a16:creationId xmlns:a16="http://schemas.microsoft.com/office/drawing/2014/main" id="{1DFFAB0F-0E6F-E890-C157-168308F4D3B6}"/>
              </a:ext>
            </a:extLst>
          </p:cNvPr>
          <p:cNvSpPr>
            <a:spLocks noGrp="1"/>
          </p:cNvSpPr>
          <p:nvPr>
            <p:ph idx="1"/>
          </p:nvPr>
        </p:nvSpPr>
        <p:spPr>
          <a:xfrm>
            <a:off x="1360055" y="1454450"/>
            <a:ext cx="9705928" cy="670197"/>
          </a:xfrm>
        </p:spPr>
        <p:txBody>
          <a:bodyPr/>
          <a:lstStyle/>
          <a:p>
            <a:pPr marL="0" indent="0" algn="ctr">
              <a:buNone/>
            </a:pPr>
            <a:r>
              <a:rPr lang="en-GB" b="1" dirty="0">
                <a:solidFill>
                  <a:schemeClr val="accent3">
                    <a:lumMod val="50000"/>
                  </a:schemeClr>
                </a:solidFill>
              </a:rPr>
              <a:t>Prevalence of ACEs (9) across Merseyside</a:t>
            </a:r>
          </a:p>
        </p:txBody>
      </p:sp>
      <p:grpSp>
        <p:nvGrpSpPr>
          <p:cNvPr id="4" name="Group 3">
            <a:extLst>
              <a:ext uri="{FF2B5EF4-FFF2-40B4-BE49-F238E27FC236}">
                <a16:creationId xmlns:a16="http://schemas.microsoft.com/office/drawing/2014/main" id="{E102110C-6172-7806-F994-CBB7FE3D74F0}"/>
              </a:ext>
            </a:extLst>
          </p:cNvPr>
          <p:cNvGrpSpPr/>
          <p:nvPr/>
        </p:nvGrpSpPr>
        <p:grpSpPr>
          <a:xfrm>
            <a:off x="3104834" y="2069055"/>
            <a:ext cx="5982335" cy="1487805"/>
            <a:chOff x="0" y="0"/>
            <a:chExt cx="6496050" cy="1487900"/>
          </a:xfrm>
        </p:grpSpPr>
        <p:grpSp>
          <p:nvGrpSpPr>
            <p:cNvPr id="5" name="Group 4">
              <a:extLst>
                <a:ext uri="{FF2B5EF4-FFF2-40B4-BE49-F238E27FC236}">
                  <a16:creationId xmlns:a16="http://schemas.microsoft.com/office/drawing/2014/main" id="{700CD27A-BC82-4B26-3BCA-E9A50E5F5804}"/>
                </a:ext>
              </a:extLst>
            </p:cNvPr>
            <p:cNvGrpSpPr/>
            <p:nvPr/>
          </p:nvGrpSpPr>
          <p:grpSpPr>
            <a:xfrm>
              <a:off x="0" y="0"/>
              <a:ext cx="6496050" cy="1459230"/>
              <a:chOff x="0" y="0"/>
              <a:chExt cx="6496050" cy="1459230"/>
            </a:xfrm>
          </p:grpSpPr>
          <p:pic>
            <p:nvPicPr>
              <p:cNvPr id="18" name="Picture 17">
                <a:extLst>
                  <a:ext uri="{FF2B5EF4-FFF2-40B4-BE49-F238E27FC236}">
                    <a16:creationId xmlns:a16="http://schemas.microsoft.com/office/drawing/2014/main" id="{F2BFA418-C327-73A0-A096-C7211DD6D7DF}"/>
                  </a:ext>
                </a:extLst>
              </p:cNvPr>
              <p:cNvPicPr>
                <a:picLocks noChangeAspect="1"/>
              </p:cNvPicPr>
              <p:nvPr/>
            </p:nvPicPr>
            <p:blipFill>
              <a:blip r:embed="rId4">
                <a:duotone>
                  <a:prstClr val="black"/>
                  <a:srgbClr val="40779C">
                    <a:tint val="45000"/>
                    <a:satMod val="400000"/>
                  </a:srgbClr>
                </a:duotone>
                <a:extLst>
                  <a:ext uri="{28A0092B-C50C-407E-A947-70E740481C1C}">
                    <a14:useLocalDpi xmlns:a14="http://schemas.microsoft.com/office/drawing/2010/main" val="0"/>
                  </a:ext>
                </a:extLst>
              </a:blip>
              <a:srcRect/>
              <a:stretch>
                <a:fillRect/>
              </a:stretch>
            </p:blipFill>
            <p:spPr bwMode="auto">
              <a:xfrm>
                <a:off x="3333750" y="0"/>
                <a:ext cx="1533525" cy="1459230"/>
              </a:xfrm>
              <a:prstGeom prst="rect">
                <a:avLst/>
              </a:prstGeom>
              <a:noFill/>
            </p:spPr>
          </p:pic>
          <p:pic>
            <p:nvPicPr>
              <p:cNvPr id="19" name="Picture 18">
                <a:extLst>
                  <a:ext uri="{FF2B5EF4-FFF2-40B4-BE49-F238E27FC236}">
                    <a16:creationId xmlns:a16="http://schemas.microsoft.com/office/drawing/2014/main" id="{3CFCED8D-49F6-BBDC-408C-8E4D0DC17CD4}"/>
                  </a:ext>
                </a:extLst>
              </p:cNvPr>
              <p:cNvPicPr>
                <a:picLocks noChangeAspect="1"/>
              </p:cNvPicPr>
              <p:nvPr/>
            </p:nvPicPr>
            <p:blipFill>
              <a:blip r:embed="rId5">
                <a:duotone>
                  <a:prstClr val="black"/>
                  <a:srgbClr val="40779C">
                    <a:tint val="45000"/>
                    <a:satMod val="400000"/>
                  </a:srgbClr>
                </a:duotone>
                <a:extLst>
                  <a:ext uri="{28A0092B-C50C-407E-A947-70E740481C1C}">
                    <a14:useLocalDpi xmlns:a14="http://schemas.microsoft.com/office/drawing/2010/main" val="0"/>
                  </a:ext>
                </a:extLst>
              </a:blip>
              <a:srcRect/>
              <a:stretch>
                <a:fillRect/>
              </a:stretch>
            </p:blipFill>
            <p:spPr bwMode="auto">
              <a:xfrm>
                <a:off x="1666875" y="0"/>
                <a:ext cx="1533525" cy="1459230"/>
              </a:xfrm>
              <a:prstGeom prst="rect">
                <a:avLst/>
              </a:prstGeom>
              <a:noFill/>
            </p:spPr>
          </p:pic>
          <p:pic>
            <p:nvPicPr>
              <p:cNvPr id="20" name="Picture 19">
                <a:extLst>
                  <a:ext uri="{FF2B5EF4-FFF2-40B4-BE49-F238E27FC236}">
                    <a16:creationId xmlns:a16="http://schemas.microsoft.com/office/drawing/2014/main" id="{294890B4-E777-FE02-2BE3-CAC5E891FCD7}"/>
                  </a:ext>
                </a:extLst>
              </p:cNvPr>
              <p:cNvPicPr>
                <a:picLocks noChangeAspect="1"/>
              </p:cNvPicPr>
              <p:nvPr/>
            </p:nvPicPr>
            <p:blipFill>
              <a:blip r:embed="rId6">
                <a:duotone>
                  <a:prstClr val="black"/>
                  <a:srgbClr val="40779C">
                    <a:tint val="45000"/>
                    <a:satMod val="400000"/>
                  </a:srgbClr>
                </a:duotone>
                <a:extLst>
                  <a:ext uri="{28A0092B-C50C-407E-A947-70E740481C1C}">
                    <a14:useLocalDpi xmlns:a14="http://schemas.microsoft.com/office/drawing/2010/main" val="0"/>
                  </a:ext>
                </a:extLst>
              </a:blip>
              <a:srcRect/>
              <a:stretch>
                <a:fillRect/>
              </a:stretch>
            </p:blipFill>
            <p:spPr bwMode="auto">
              <a:xfrm>
                <a:off x="0" y="0"/>
                <a:ext cx="1533525" cy="1459230"/>
              </a:xfrm>
              <a:prstGeom prst="rect">
                <a:avLst/>
              </a:prstGeom>
              <a:noFill/>
            </p:spPr>
          </p:pic>
          <p:pic>
            <p:nvPicPr>
              <p:cNvPr id="21" name="Picture 20">
                <a:extLst>
                  <a:ext uri="{FF2B5EF4-FFF2-40B4-BE49-F238E27FC236}">
                    <a16:creationId xmlns:a16="http://schemas.microsoft.com/office/drawing/2014/main" id="{0A37CA17-F934-6B0C-EDD9-F4FA8957DB7E}"/>
                  </a:ext>
                </a:extLst>
              </p:cNvPr>
              <p:cNvPicPr>
                <a:picLocks noChangeAspect="1"/>
              </p:cNvPicPr>
              <p:nvPr/>
            </p:nvPicPr>
            <p:blipFill>
              <a:blip r:embed="rId7">
                <a:duotone>
                  <a:prstClr val="black"/>
                  <a:srgbClr val="40779C">
                    <a:tint val="45000"/>
                    <a:satMod val="400000"/>
                  </a:srgbClr>
                </a:duotone>
                <a:extLst>
                  <a:ext uri="{28A0092B-C50C-407E-A947-70E740481C1C}">
                    <a14:useLocalDpi xmlns:a14="http://schemas.microsoft.com/office/drawing/2010/main" val="0"/>
                  </a:ext>
                </a:extLst>
              </a:blip>
              <a:srcRect/>
              <a:stretch>
                <a:fillRect/>
              </a:stretch>
            </p:blipFill>
            <p:spPr bwMode="auto">
              <a:xfrm>
                <a:off x="4962525" y="0"/>
                <a:ext cx="1533525" cy="1459230"/>
              </a:xfrm>
              <a:prstGeom prst="rect">
                <a:avLst/>
              </a:prstGeom>
              <a:noFill/>
            </p:spPr>
          </p:pic>
        </p:grpSp>
        <p:grpSp>
          <p:nvGrpSpPr>
            <p:cNvPr id="6" name="Group 5">
              <a:extLst>
                <a:ext uri="{FF2B5EF4-FFF2-40B4-BE49-F238E27FC236}">
                  <a16:creationId xmlns:a16="http://schemas.microsoft.com/office/drawing/2014/main" id="{42386A90-9BDF-D930-F727-3EA7EF729398}"/>
                </a:ext>
              </a:extLst>
            </p:cNvPr>
            <p:cNvGrpSpPr/>
            <p:nvPr/>
          </p:nvGrpSpPr>
          <p:grpSpPr>
            <a:xfrm>
              <a:off x="77416" y="1059910"/>
              <a:ext cx="1371600" cy="427990"/>
              <a:chOff x="0" y="0"/>
              <a:chExt cx="1371600" cy="428422"/>
            </a:xfrm>
          </p:grpSpPr>
          <p:sp>
            <p:nvSpPr>
              <p:cNvPr id="16" name="Rectangle 15">
                <a:extLst>
                  <a:ext uri="{FF2B5EF4-FFF2-40B4-BE49-F238E27FC236}">
                    <a16:creationId xmlns:a16="http://schemas.microsoft.com/office/drawing/2014/main" id="{6691BB0B-E0B7-67A4-18DC-1F4A22708DCF}"/>
                  </a:ext>
                </a:extLst>
              </p:cNvPr>
              <p:cNvSpPr/>
              <p:nvPr/>
            </p:nvSpPr>
            <p:spPr>
              <a:xfrm>
                <a:off x="0" y="0"/>
                <a:ext cx="1371600" cy="428422"/>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a:latin typeface="Grandview"/>
                </a:endParaRPr>
              </a:p>
            </p:txBody>
          </p:sp>
          <p:sp>
            <p:nvSpPr>
              <p:cNvPr id="17" name="Text Box 15">
                <a:extLst>
                  <a:ext uri="{FF2B5EF4-FFF2-40B4-BE49-F238E27FC236}">
                    <a16:creationId xmlns:a16="http://schemas.microsoft.com/office/drawing/2014/main" id="{4557E8D0-7DB1-0AB6-40A2-62305ABD02C1}"/>
                  </a:ext>
                </a:extLst>
              </p:cNvPr>
              <p:cNvSpPr txBox="1"/>
              <p:nvPr/>
            </p:nvSpPr>
            <p:spPr>
              <a:xfrm>
                <a:off x="107409" y="49838"/>
                <a:ext cx="1212850" cy="349885"/>
              </a:xfrm>
              <a:prstGeom prst="rect">
                <a:avLst/>
              </a:prstGeom>
              <a:solidFill>
                <a:sysClr val="window" lastClr="FFFFFF"/>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defTabSz="914377">
                  <a:lnSpc>
                    <a:spcPct val="107000"/>
                  </a:lnSpc>
                  <a:spcAft>
                    <a:spcPts val="800"/>
                  </a:spcAft>
                </a:pPr>
                <a:r>
                  <a:rPr lang="en-GB" sz="2000" b="1" kern="100">
                    <a:solidFill>
                      <a:srgbClr val="2B4F68"/>
                    </a:solidFill>
                    <a:latin typeface="Calibri" panose="020F0502020204030204" pitchFamily="34" charset="0"/>
                    <a:ea typeface="Calibri" panose="020F0502020204030204" pitchFamily="34" charset="0"/>
                    <a:cs typeface="Times New Roman" panose="02020603050405020304" pitchFamily="18" charset="0"/>
                  </a:rPr>
                  <a:t>50.1%</a:t>
                </a:r>
                <a:endParaRPr lang="en-GB" sz="1100" kern="1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6D1E28E9-C1B6-A4E7-5A8C-EE2F5535A62E}"/>
                </a:ext>
              </a:extLst>
            </p:cNvPr>
            <p:cNvGrpSpPr/>
            <p:nvPr/>
          </p:nvGrpSpPr>
          <p:grpSpPr>
            <a:xfrm>
              <a:off x="1692207" y="1059910"/>
              <a:ext cx="1371600" cy="427990"/>
              <a:chOff x="0" y="0"/>
              <a:chExt cx="1371600" cy="428422"/>
            </a:xfrm>
          </p:grpSpPr>
          <p:sp>
            <p:nvSpPr>
              <p:cNvPr id="14" name="Rectangle 13">
                <a:extLst>
                  <a:ext uri="{FF2B5EF4-FFF2-40B4-BE49-F238E27FC236}">
                    <a16:creationId xmlns:a16="http://schemas.microsoft.com/office/drawing/2014/main" id="{6C3F03E9-3409-1E8E-2AB7-6BB8DD869C4A}"/>
                  </a:ext>
                </a:extLst>
              </p:cNvPr>
              <p:cNvSpPr/>
              <p:nvPr/>
            </p:nvSpPr>
            <p:spPr>
              <a:xfrm>
                <a:off x="0" y="0"/>
                <a:ext cx="1371600" cy="428422"/>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a:latin typeface="Grandview"/>
                </a:endParaRPr>
              </a:p>
            </p:txBody>
          </p:sp>
          <p:sp>
            <p:nvSpPr>
              <p:cNvPr id="15" name="Text Box 15">
                <a:extLst>
                  <a:ext uri="{FF2B5EF4-FFF2-40B4-BE49-F238E27FC236}">
                    <a16:creationId xmlns:a16="http://schemas.microsoft.com/office/drawing/2014/main" id="{7A050A8C-203E-E3E5-A771-6C94D21269C4}"/>
                  </a:ext>
                </a:extLst>
              </p:cNvPr>
              <p:cNvSpPr txBox="1"/>
              <p:nvPr/>
            </p:nvSpPr>
            <p:spPr>
              <a:xfrm>
                <a:off x="107409" y="49838"/>
                <a:ext cx="1212850" cy="349885"/>
              </a:xfrm>
              <a:prstGeom prst="rect">
                <a:avLst/>
              </a:prstGeom>
              <a:solidFill>
                <a:sysClr val="window" lastClr="FFFFFF"/>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defTabSz="914377">
                  <a:lnSpc>
                    <a:spcPct val="107000"/>
                  </a:lnSpc>
                  <a:spcAft>
                    <a:spcPts val="800"/>
                  </a:spcAft>
                </a:pPr>
                <a:r>
                  <a:rPr lang="en-GB" sz="2000" b="1" kern="100">
                    <a:solidFill>
                      <a:srgbClr val="2B4F68"/>
                    </a:solidFill>
                    <a:latin typeface="Calibri" panose="020F0502020204030204" pitchFamily="34" charset="0"/>
                    <a:ea typeface="Calibri" panose="020F0502020204030204" pitchFamily="34" charset="0"/>
                    <a:cs typeface="Times New Roman" panose="02020603050405020304" pitchFamily="18" charset="0"/>
                  </a:rPr>
                  <a:t>18.9%</a:t>
                </a:r>
                <a:endParaRPr lang="en-GB" sz="1100" kern="1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B73BACB9-3D61-5CCD-B5A8-CA3CDE4DC928}"/>
                </a:ext>
              </a:extLst>
            </p:cNvPr>
            <p:cNvGrpSpPr/>
            <p:nvPr/>
          </p:nvGrpSpPr>
          <p:grpSpPr>
            <a:xfrm>
              <a:off x="3375092" y="1059910"/>
              <a:ext cx="1371600" cy="427990"/>
              <a:chOff x="0" y="0"/>
              <a:chExt cx="1371600" cy="428422"/>
            </a:xfrm>
          </p:grpSpPr>
          <p:sp>
            <p:nvSpPr>
              <p:cNvPr id="12" name="Rectangle 11">
                <a:extLst>
                  <a:ext uri="{FF2B5EF4-FFF2-40B4-BE49-F238E27FC236}">
                    <a16:creationId xmlns:a16="http://schemas.microsoft.com/office/drawing/2014/main" id="{6FD1EE2B-AB36-3BC6-3CBF-A12FEA811E00}"/>
                  </a:ext>
                </a:extLst>
              </p:cNvPr>
              <p:cNvSpPr/>
              <p:nvPr/>
            </p:nvSpPr>
            <p:spPr>
              <a:xfrm>
                <a:off x="0" y="0"/>
                <a:ext cx="1371600" cy="428422"/>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a:latin typeface="Grandview"/>
                </a:endParaRPr>
              </a:p>
            </p:txBody>
          </p:sp>
          <p:sp>
            <p:nvSpPr>
              <p:cNvPr id="13" name="Text Box 15">
                <a:extLst>
                  <a:ext uri="{FF2B5EF4-FFF2-40B4-BE49-F238E27FC236}">
                    <a16:creationId xmlns:a16="http://schemas.microsoft.com/office/drawing/2014/main" id="{C5FAB8FE-C99C-92FD-526F-60EE6E3A70F7}"/>
                  </a:ext>
                </a:extLst>
              </p:cNvPr>
              <p:cNvSpPr txBox="1"/>
              <p:nvPr/>
            </p:nvSpPr>
            <p:spPr>
              <a:xfrm>
                <a:off x="107409" y="49838"/>
                <a:ext cx="1212850" cy="349885"/>
              </a:xfrm>
              <a:prstGeom prst="rect">
                <a:avLst/>
              </a:prstGeom>
              <a:solidFill>
                <a:sysClr val="window" lastClr="FFFFFF"/>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defTabSz="914377">
                  <a:lnSpc>
                    <a:spcPct val="107000"/>
                  </a:lnSpc>
                  <a:spcAft>
                    <a:spcPts val="800"/>
                  </a:spcAft>
                </a:pPr>
                <a:r>
                  <a:rPr lang="en-GB" sz="2000" b="1" kern="100">
                    <a:solidFill>
                      <a:srgbClr val="2B4F68"/>
                    </a:solidFill>
                    <a:latin typeface="Calibri" panose="020F0502020204030204" pitchFamily="34" charset="0"/>
                    <a:ea typeface="Calibri" panose="020F0502020204030204" pitchFamily="34" charset="0"/>
                    <a:cs typeface="Times New Roman" panose="02020603050405020304" pitchFamily="18" charset="0"/>
                  </a:rPr>
                  <a:t>18.8%</a:t>
                </a:r>
                <a:endParaRPr lang="en-GB" sz="1100" kern="1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1986F465-172B-0F8E-0526-7790A909CDB6}"/>
                </a:ext>
              </a:extLst>
            </p:cNvPr>
            <p:cNvGrpSpPr/>
            <p:nvPr/>
          </p:nvGrpSpPr>
          <p:grpSpPr>
            <a:xfrm>
              <a:off x="5019067" y="1059910"/>
              <a:ext cx="1371600" cy="427990"/>
              <a:chOff x="0" y="0"/>
              <a:chExt cx="1371600" cy="428422"/>
            </a:xfrm>
          </p:grpSpPr>
          <p:sp>
            <p:nvSpPr>
              <p:cNvPr id="10" name="Rectangle 9">
                <a:extLst>
                  <a:ext uri="{FF2B5EF4-FFF2-40B4-BE49-F238E27FC236}">
                    <a16:creationId xmlns:a16="http://schemas.microsoft.com/office/drawing/2014/main" id="{99C83819-C38B-1A35-179C-C4E3AAD662E1}"/>
                  </a:ext>
                </a:extLst>
              </p:cNvPr>
              <p:cNvSpPr/>
              <p:nvPr/>
            </p:nvSpPr>
            <p:spPr>
              <a:xfrm>
                <a:off x="0" y="0"/>
                <a:ext cx="1371600" cy="428422"/>
              </a:xfrm>
              <a:prstGeom prst="rect">
                <a:avLst/>
              </a:prstGeom>
              <a:solidFill>
                <a:sysClr val="window" lastClr="FFFFFF"/>
              </a:solidFill>
              <a:ln w="28575" cap="flat" cmpd="sng" algn="ctr">
                <a:solidFill>
                  <a:srgbClr val="2B4F6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914377"/>
                <a:endParaRPr lang="en-GB">
                  <a:latin typeface="Grandview"/>
                </a:endParaRPr>
              </a:p>
            </p:txBody>
          </p:sp>
          <p:sp>
            <p:nvSpPr>
              <p:cNvPr id="11" name="Text Box 15">
                <a:extLst>
                  <a:ext uri="{FF2B5EF4-FFF2-40B4-BE49-F238E27FC236}">
                    <a16:creationId xmlns:a16="http://schemas.microsoft.com/office/drawing/2014/main" id="{5722E892-1FD8-438C-03C9-50D8A6D4F4B3}"/>
                  </a:ext>
                </a:extLst>
              </p:cNvPr>
              <p:cNvSpPr txBox="1"/>
              <p:nvPr/>
            </p:nvSpPr>
            <p:spPr>
              <a:xfrm>
                <a:off x="107409" y="49838"/>
                <a:ext cx="1212850" cy="349885"/>
              </a:xfrm>
              <a:prstGeom prst="rect">
                <a:avLst/>
              </a:prstGeom>
              <a:solidFill>
                <a:sysClr val="window" lastClr="FFFFFF"/>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defTabSz="914377">
                  <a:lnSpc>
                    <a:spcPct val="107000"/>
                  </a:lnSpc>
                  <a:spcAft>
                    <a:spcPts val="800"/>
                  </a:spcAft>
                </a:pPr>
                <a:r>
                  <a:rPr lang="en-GB" sz="2000" b="1" kern="100">
                    <a:solidFill>
                      <a:srgbClr val="2B4F68"/>
                    </a:solidFill>
                    <a:latin typeface="Calibri" panose="020F0502020204030204" pitchFamily="34" charset="0"/>
                    <a:ea typeface="Calibri" panose="020F0502020204030204" pitchFamily="34" charset="0"/>
                    <a:cs typeface="Times New Roman" panose="02020603050405020304" pitchFamily="18" charset="0"/>
                  </a:rPr>
                  <a:t>12.2%</a:t>
                </a:r>
                <a:endParaRPr lang="en-GB" sz="1100" kern="100">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515FE2C0-7FD5-4DE4-9BED-3239AD781DD0}"/>
              </a:ext>
            </a:extLst>
          </p:cNvPr>
          <p:cNvGrpSpPr/>
          <p:nvPr/>
        </p:nvGrpSpPr>
        <p:grpSpPr>
          <a:xfrm>
            <a:off x="732961" y="4482518"/>
            <a:ext cx="10960115" cy="1561671"/>
            <a:chOff x="708915" y="5334887"/>
            <a:chExt cx="10960115" cy="1561671"/>
          </a:xfrm>
        </p:grpSpPr>
        <p:sp>
          <p:nvSpPr>
            <p:cNvPr id="27" name="Trapezoid 26">
              <a:extLst>
                <a:ext uri="{FF2B5EF4-FFF2-40B4-BE49-F238E27FC236}">
                  <a16:creationId xmlns:a16="http://schemas.microsoft.com/office/drawing/2014/main" id="{307B0BD9-AD0E-11F0-72CE-E37FB615E963}"/>
                </a:ext>
              </a:extLst>
            </p:cNvPr>
            <p:cNvSpPr/>
            <p:nvPr/>
          </p:nvSpPr>
          <p:spPr>
            <a:xfrm>
              <a:off x="1037689" y="5866543"/>
              <a:ext cx="1356188" cy="1030015"/>
            </a:xfrm>
            <a:prstGeom prst="trapezoid">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7"/>
              <a:r>
                <a:rPr lang="en-GB" dirty="0">
                  <a:solidFill>
                    <a:srgbClr val="FFFFFF"/>
                  </a:solidFill>
                  <a:latin typeface="Grandview"/>
                </a:rPr>
                <a:t>11.9%</a:t>
              </a:r>
            </a:p>
          </p:txBody>
        </p:sp>
        <p:sp>
          <p:nvSpPr>
            <p:cNvPr id="22" name="Rectangle 21">
              <a:extLst>
                <a:ext uri="{FF2B5EF4-FFF2-40B4-BE49-F238E27FC236}">
                  <a16:creationId xmlns:a16="http://schemas.microsoft.com/office/drawing/2014/main" id="{FD3D103F-BDA1-2EDA-9D4B-21F98D928065}"/>
                </a:ext>
              </a:extLst>
            </p:cNvPr>
            <p:cNvSpPr/>
            <p:nvPr/>
          </p:nvSpPr>
          <p:spPr>
            <a:xfrm>
              <a:off x="2938408" y="5334887"/>
              <a:ext cx="2013736" cy="78083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r>
                <a:rPr lang="en-GB" dirty="0">
                  <a:solidFill>
                    <a:srgbClr val="FFFFFF"/>
                  </a:solidFill>
                  <a:latin typeface="Grandview"/>
                </a:rPr>
                <a:t>St. Helens</a:t>
              </a:r>
            </a:p>
          </p:txBody>
        </p:sp>
        <p:sp>
          <p:nvSpPr>
            <p:cNvPr id="23" name="Rectangle 22">
              <a:extLst>
                <a:ext uri="{FF2B5EF4-FFF2-40B4-BE49-F238E27FC236}">
                  <a16:creationId xmlns:a16="http://schemas.microsoft.com/office/drawing/2014/main" id="{38F60027-3748-2A0D-B334-BA9406397BA8}"/>
                </a:ext>
              </a:extLst>
            </p:cNvPr>
            <p:cNvSpPr/>
            <p:nvPr/>
          </p:nvSpPr>
          <p:spPr>
            <a:xfrm>
              <a:off x="708915" y="5334887"/>
              <a:ext cx="2013736" cy="780836"/>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7"/>
              <a:r>
                <a:rPr lang="en-GB" dirty="0">
                  <a:solidFill>
                    <a:srgbClr val="FFFFFF"/>
                  </a:solidFill>
                  <a:latin typeface="Grandview"/>
                </a:rPr>
                <a:t>Wirral</a:t>
              </a:r>
            </a:p>
          </p:txBody>
        </p:sp>
        <p:sp>
          <p:nvSpPr>
            <p:cNvPr id="24" name="Rectangle 23">
              <a:extLst>
                <a:ext uri="{FF2B5EF4-FFF2-40B4-BE49-F238E27FC236}">
                  <a16:creationId xmlns:a16="http://schemas.microsoft.com/office/drawing/2014/main" id="{1917D5D4-395B-F281-6EA0-7D6A665072A0}"/>
                </a:ext>
              </a:extLst>
            </p:cNvPr>
            <p:cNvSpPr/>
            <p:nvPr/>
          </p:nvSpPr>
          <p:spPr>
            <a:xfrm>
              <a:off x="7425801" y="5334887"/>
              <a:ext cx="2013736" cy="7808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dirty="0">
                  <a:solidFill>
                    <a:srgbClr val="FFFFFF"/>
                  </a:solidFill>
                  <a:latin typeface="Grandview"/>
                </a:rPr>
                <a:t>Liverpool</a:t>
              </a:r>
            </a:p>
          </p:txBody>
        </p:sp>
        <p:sp>
          <p:nvSpPr>
            <p:cNvPr id="25" name="Rectangle 24">
              <a:extLst>
                <a:ext uri="{FF2B5EF4-FFF2-40B4-BE49-F238E27FC236}">
                  <a16:creationId xmlns:a16="http://schemas.microsoft.com/office/drawing/2014/main" id="{C9C59B90-821B-AB5D-FC27-073393BAD053}"/>
                </a:ext>
              </a:extLst>
            </p:cNvPr>
            <p:cNvSpPr/>
            <p:nvPr/>
          </p:nvSpPr>
          <p:spPr>
            <a:xfrm>
              <a:off x="5196308" y="5334887"/>
              <a:ext cx="2013736" cy="780836"/>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r>
                <a:rPr lang="en-GB" dirty="0">
                  <a:solidFill>
                    <a:srgbClr val="FFFFFF"/>
                  </a:solidFill>
                  <a:latin typeface="Grandview"/>
                </a:rPr>
                <a:t>Sefton</a:t>
              </a:r>
            </a:p>
          </p:txBody>
        </p:sp>
        <p:sp>
          <p:nvSpPr>
            <p:cNvPr id="26" name="Rectangle 25">
              <a:extLst>
                <a:ext uri="{FF2B5EF4-FFF2-40B4-BE49-F238E27FC236}">
                  <a16:creationId xmlns:a16="http://schemas.microsoft.com/office/drawing/2014/main" id="{8EB8C902-C1E3-5632-03C5-F5FC3DE78BC6}"/>
                </a:ext>
              </a:extLst>
            </p:cNvPr>
            <p:cNvSpPr/>
            <p:nvPr/>
          </p:nvSpPr>
          <p:spPr>
            <a:xfrm>
              <a:off x="9655294" y="5334887"/>
              <a:ext cx="2013736" cy="780836"/>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914377"/>
              <a:r>
                <a:rPr lang="en-GB" dirty="0">
                  <a:solidFill>
                    <a:srgbClr val="FFFFFF"/>
                  </a:solidFill>
                  <a:latin typeface="Grandview"/>
                </a:rPr>
                <a:t>Knowsley</a:t>
              </a:r>
            </a:p>
          </p:txBody>
        </p:sp>
        <p:sp>
          <p:nvSpPr>
            <p:cNvPr id="28" name="Trapezoid 27">
              <a:extLst>
                <a:ext uri="{FF2B5EF4-FFF2-40B4-BE49-F238E27FC236}">
                  <a16:creationId xmlns:a16="http://schemas.microsoft.com/office/drawing/2014/main" id="{71AB6D96-5EE5-988F-E185-19989E3ED77C}"/>
                </a:ext>
              </a:extLst>
            </p:cNvPr>
            <p:cNvSpPr/>
            <p:nvPr/>
          </p:nvSpPr>
          <p:spPr>
            <a:xfrm>
              <a:off x="3269099" y="5866543"/>
              <a:ext cx="1356188" cy="1030015"/>
            </a:xfrm>
            <a:prstGeom prst="trapezoid">
              <a:avLst/>
            </a:prstGeom>
            <a:solidFill>
              <a:schemeClr val="accent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7"/>
              <a:r>
                <a:rPr lang="en-GB" dirty="0">
                  <a:solidFill>
                    <a:srgbClr val="FFFFFF"/>
                  </a:solidFill>
                  <a:latin typeface="Grandview"/>
                </a:rPr>
                <a:t>7.9%</a:t>
              </a:r>
            </a:p>
          </p:txBody>
        </p:sp>
        <p:sp>
          <p:nvSpPr>
            <p:cNvPr id="29" name="Trapezoid 28">
              <a:extLst>
                <a:ext uri="{FF2B5EF4-FFF2-40B4-BE49-F238E27FC236}">
                  <a16:creationId xmlns:a16="http://schemas.microsoft.com/office/drawing/2014/main" id="{EE8CA86C-59DF-9C6D-0D27-A914CFBA9FDF}"/>
                </a:ext>
              </a:extLst>
            </p:cNvPr>
            <p:cNvSpPr/>
            <p:nvPr/>
          </p:nvSpPr>
          <p:spPr>
            <a:xfrm>
              <a:off x="7795920" y="5866543"/>
              <a:ext cx="1356188" cy="1030015"/>
            </a:xfrm>
            <a:prstGeom prst="trapezoid">
              <a:avLst/>
            </a:prstGeom>
            <a:solidFill>
              <a:schemeClr val="accent1"/>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7"/>
              <a:r>
                <a:rPr lang="en-GB" dirty="0">
                  <a:solidFill>
                    <a:srgbClr val="FFFFFF"/>
                  </a:solidFill>
                  <a:latin typeface="Grandview"/>
                </a:rPr>
                <a:t>14.0%</a:t>
              </a:r>
            </a:p>
          </p:txBody>
        </p:sp>
        <p:sp>
          <p:nvSpPr>
            <p:cNvPr id="30" name="Trapezoid 29">
              <a:extLst>
                <a:ext uri="{FF2B5EF4-FFF2-40B4-BE49-F238E27FC236}">
                  <a16:creationId xmlns:a16="http://schemas.microsoft.com/office/drawing/2014/main" id="{1FEADB00-5A4E-14F2-66B3-C49C7F2F4EA4}"/>
                </a:ext>
              </a:extLst>
            </p:cNvPr>
            <p:cNvSpPr/>
            <p:nvPr/>
          </p:nvSpPr>
          <p:spPr>
            <a:xfrm>
              <a:off x="5525082" y="5866543"/>
              <a:ext cx="1356188" cy="1030015"/>
            </a:xfrm>
            <a:prstGeom prst="trapezoid">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7"/>
              <a:r>
                <a:rPr lang="en-GB" dirty="0">
                  <a:solidFill>
                    <a:srgbClr val="FFFFFF"/>
                  </a:solidFill>
                  <a:latin typeface="Grandview"/>
                </a:rPr>
                <a:t>12.6%</a:t>
              </a:r>
            </a:p>
          </p:txBody>
        </p:sp>
        <p:sp>
          <p:nvSpPr>
            <p:cNvPr id="31" name="Trapezoid 30">
              <a:extLst>
                <a:ext uri="{FF2B5EF4-FFF2-40B4-BE49-F238E27FC236}">
                  <a16:creationId xmlns:a16="http://schemas.microsoft.com/office/drawing/2014/main" id="{5B3E9D8D-D558-27E7-8E2E-310C50D6733E}"/>
                </a:ext>
              </a:extLst>
            </p:cNvPr>
            <p:cNvSpPr/>
            <p:nvPr/>
          </p:nvSpPr>
          <p:spPr>
            <a:xfrm>
              <a:off x="9984068" y="5866543"/>
              <a:ext cx="1356188" cy="1030015"/>
            </a:xfrm>
            <a:prstGeom prst="trapezoid">
              <a:avLst/>
            </a:prstGeom>
            <a:solidFill>
              <a:schemeClr val="accent2"/>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7"/>
              <a:r>
                <a:rPr lang="en-GB" dirty="0">
                  <a:solidFill>
                    <a:srgbClr val="FFFFFF"/>
                  </a:solidFill>
                  <a:latin typeface="Grandview"/>
                </a:rPr>
                <a:t>11.6%</a:t>
              </a:r>
            </a:p>
          </p:txBody>
        </p:sp>
      </p:grpSp>
      <p:sp>
        <p:nvSpPr>
          <p:cNvPr id="33" name="TextBox 32">
            <a:extLst>
              <a:ext uri="{FF2B5EF4-FFF2-40B4-BE49-F238E27FC236}">
                <a16:creationId xmlns:a16="http://schemas.microsoft.com/office/drawing/2014/main" id="{C91888B1-A7E1-7733-16A8-4E611CF9E2CD}"/>
              </a:ext>
            </a:extLst>
          </p:cNvPr>
          <p:cNvSpPr txBox="1"/>
          <p:nvPr/>
        </p:nvSpPr>
        <p:spPr>
          <a:xfrm>
            <a:off x="634057" y="4032023"/>
            <a:ext cx="7092929" cy="369332"/>
          </a:xfrm>
          <a:prstGeom prst="rect">
            <a:avLst/>
          </a:prstGeom>
          <a:noFill/>
        </p:spPr>
        <p:txBody>
          <a:bodyPr wrap="square" rtlCol="0">
            <a:spAutoFit/>
          </a:bodyPr>
          <a:lstStyle/>
          <a:p>
            <a:pPr defTabSz="914377"/>
            <a:r>
              <a:rPr lang="en-GB" b="1" dirty="0">
                <a:solidFill>
                  <a:srgbClr val="2597D5"/>
                </a:solidFill>
                <a:latin typeface="Grandview"/>
              </a:rPr>
              <a:t>Participants who reported 4+ ACEs across local authorities</a:t>
            </a:r>
          </a:p>
        </p:txBody>
      </p:sp>
    </p:spTree>
    <p:extLst>
      <p:ext uri="{BB962C8B-B14F-4D97-AF65-F5344CB8AC3E}">
        <p14:creationId xmlns:p14="http://schemas.microsoft.com/office/powerpoint/2010/main" val="389457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riangular abstract background">
            <a:extLst>
              <a:ext uri="{FF2B5EF4-FFF2-40B4-BE49-F238E27FC236}">
                <a16:creationId xmlns:a16="http://schemas.microsoft.com/office/drawing/2014/main" id="{4CD64AEA-22C9-9483-01B8-479233E70B10}"/>
              </a:ext>
            </a:extLst>
          </p:cNvPr>
          <p:cNvPicPr>
            <a:picLocks noChangeAspect="1"/>
          </p:cNvPicPr>
          <p:nvPr/>
        </p:nvPicPr>
        <p:blipFill>
          <a:blip r:embed="rId3">
            <a:alphaModFix amt="20000"/>
          </a:blip>
          <a:srcRect l="16954" r="23717"/>
          <a:stretch/>
        </p:blipFill>
        <p:spPr>
          <a:xfrm flipH="1">
            <a:off x="-2" y="1"/>
            <a:ext cx="5648004" cy="6861108"/>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85" name="Content Placeholder 58">
            <a:extLst>
              <a:ext uri="{FF2B5EF4-FFF2-40B4-BE49-F238E27FC236}">
                <a16:creationId xmlns:a16="http://schemas.microsoft.com/office/drawing/2014/main" id="{D5D4B5F6-E0A8-BC2F-BFA0-6550E0F886D2}"/>
              </a:ext>
            </a:extLst>
          </p:cNvPr>
          <p:cNvSpPr>
            <a:spLocks noGrp="1"/>
          </p:cNvSpPr>
          <p:nvPr>
            <p:ph idx="1"/>
          </p:nvPr>
        </p:nvSpPr>
        <p:spPr>
          <a:xfrm>
            <a:off x="269910" y="2857526"/>
            <a:ext cx="1159119" cy="3323671"/>
          </a:xfrm>
          <a:solidFill>
            <a:schemeClr val="accent3">
              <a:lumMod val="50000"/>
            </a:schemeClr>
          </a:solidFill>
        </p:spPr>
        <p:txBody>
          <a:bodyPr>
            <a:normAutofit/>
          </a:bodyPr>
          <a:lstStyle/>
          <a:p>
            <a:pPr marL="0" indent="0">
              <a:buNone/>
            </a:pPr>
            <a:r>
              <a:rPr lang="en-US" sz="1400" dirty="0">
                <a:solidFill>
                  <a:schemeClr val="bg1"/>
                </a:solidFill>
              </a:rPr>
              <a:t>Health risk behaviour</a:t>
            </a:r>
          </a:p>
        </p:txBody>
      </p:sp>
      <p:sp>
        <p:nvSpPr>
          <p:cNvPr id="86" name="Rectangle 85">
            <a:extLst>
              <a:ext uri="{FF2B5EF4-FFF2-40B4-BE49-F238E27FC236}">
                <a16:creationId xmlns:a16="http://schemas.microsoft.com/office/drawing/2014/main" id="{0DBD00F6-C7A0-E93F-0AC9-ACE56B2D8633}"/>
              </a:ext>
            </a:extLst>
          </p:cNvPr>
          <p:cNvSpPr/>
          <p:nvPr/>
        </p:nvSpPr>
        <p:spPr>
          <a:xfrm>
            <a:off x="269910" y="2380789"/>
            <a:ext cx="5648005" cy="4767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1400" dirty="0">
                <a:solidFill>
                  <a:srgbClr val="FFFFFF"/>
                </a:solidFill>
                <a:latin typeface="Grandview"/>
              </a:rPr>
              <a:t>Increased risk in adults experiencing 4+ ACEs vs 0 ACEs</a:t>
            </a:r>
          </a:p>
          <a:p>
            <a:pPr algn="ctr" defTabSz="914377"/>
            <a:r>
              <a:rPr lang="en-GB" sz="1100" i="1" dirty="0">
                <a:solidFill>
                  <a:srgbClr val="FFFFFF"/>
                </a:solidFill>
                <a:latin typeface="Grandview"/>
              </a:rPr>
              <a:t>Controlling for sex, age, ethnicity and deprivation</a:t>
            </a:r>
          </a:p>
        </p:txBody>
      </p:sp>
      <p:pic>
        <p:nvPicPr>
          <p:cNvPr id="91" name="Picture 90">
            <a:extLst>
              <a:ext uri="{FF2B5EF4-FFF2-40B4-BE49-F238E27FC236}">
                <a16:creationId xmlns:a16="http://schemas.microsoft.com/office/drawing/2014/main" id="{196A7E34-6D1A-58E3-9A80-EFA1546CD73E}"/>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r="10059" b="60665"/>
          <a:stretch/>
        </p:blipFill>
        <p:spPr bwMode="auto">
          <a:xfrm>
            <a:off x="1031910" y="2857526"/>
            <a:ext cx="4886005" cy="3323671"/>
          </a:xfrm>
          <a:prstGeom prst="rect">
            <a:avLst/>
          </a:prstGeom>
          <a:noFill/>
          <a:ln>
            <a:noFill/>
          </a:ln>
        </p:spPr>
      </p:pic>
      <p:grpSp>
        <p:nvGrpSpPr>
          <p:cNvPr id="14" name="Group 13">
            <a:extLst>
              <a:ext uri="{FF2B5EF4-FFF2-40B4-BE49-F238E27FC236}">
                <a16:creationId xmlns:a16="http://schemas.microsoft.com/office/drawing/2014/main" id="{2B961755-104A-9C84-F9BD-052E58BE0F2C}"/>
              </a:ext>
            </a:extLst>
          </p:cNvPr>
          <p:cNvGrpSpPr/>
          <p:nvPr/>
        </p:nvGrpSpPr>
        <p:grpSpPr>
          <a:xfrm>
            <a:off x="6274087" y="1251273"/>
            <a:ext cx="5788620" cy="5235556"/>
            <a:chOff x="6274087" y="1251272"/>
            <a:chExt cx="5788620" cy="5235556"/>
          </a:xfrm>
        </p:grpSpPr>
        <p:sp>
          <p:nvSpPr>
            <p:cNvPr id="87" name="Content Placeholder 58">
              <a:extLst>
                <a:ext uri="{FF2B5EF4-FFF2-40B4-BE49-F238E27FC236}">
                  <a16:creationId xmlns:a16="http://schemas.microsoft.com/office/drawing/2014/main" id="{08E99189-7C32-AE40-8248-3837F1F3D8FD}"/>
                </a:ext>
              </a:extLst>
            </p:cNvPr>
            <p:cNvSpPr txBox="1">
              <a:spLocks/>
            </p:cNvSpPr>
            <p:nvPr/>
          </p:nvSpPr>
          <p:spPr>
            <a:xfrm>
              <a:off x="6284576" y="1297724"/>
              <a:ext cx="1159118" cy="1163206"/>
            </a:xfrm>
            <a:prstGeom prst="rect">
              <a:avLst/>
            </a:prstGeom>
            <a:solidFill>
              <a:schemeClr val="accent3">
                <a:lumMod val="75000"/>
              </a:schemeClr>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US" sz="1400" dirty="0">
                  <a:solidFill>
                    <a:srgbClr val="FFFFFF"/>
                  </a:solidFill>
                  <a:latin typeface="Grandview"/>
                </a:rPr>
                <a:t>Health</a:t>
              </a:r>
            </a:p>
          </p:txBody>
        </p:sp>
        <p:grpSp>
          <p:nvGrpSpPr>
            <p:cNvPr id="12" name="Group 11">
              <a:extLst>
                <a:ext uri="{FF2B5EF4-FFF2-40B4-BE49-F238E27FC236}">
                  <a16:creationId xmlns:a16="http://schemas.microsoft.com/office/drawing/2014/main" id="{6E4671AE-67BC-E219-7284-19853C367DCB}"/>
                </a:ext>
              </a:extLst>
            </p:cNvPr>
            <p:cNvGrpSpPr/>
            <p:nvPr/>
          </p:nvGrpSpPr>
          <p:grpSpPr>
            <a:xfrm>
              <a:off x="6274087" y="2549244"/>
              <a:ext cx="5742840" cy="3937584"/>
              <a:chOff x="6105449" y="580452"/>
              <a:chExt cx="5742840" cy="3937584"/>
            </a:xfrm>
          </p:grpSpPr>
          <p:pic>
            <p:nvPicPr>
              <p:cNvPr id="2" name="Picture 1">
                <a:extLst>
                  <a:ext uri="{FF2B5EF4-FFF2-40B4-BE49-F238E27FC236}">
                    <a16:creationId xmlns:a16="http://schemas.microsoft.com/office/drawing/2014/main" id="{1D5532A7-5CBD-9FFD-7151-E62839B08A6C}"/>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53612" r="10951"/>
              <a:stretch/>
            </p:blipFill>
            <p:spPr bwMode="auto">
              <a:xfrm>
                <a:off x="6858000" y="639903"/>
                <a:ext cx="4990289" cy="3878133"/>
              </a:xfrm>
              <a:prstGeom prst="rect">
                <a:avLst/>
              </a:prstGeom>
              <a:noFill/>
              <a:ln>
                <a:noFill/>
              </a:ln>
            </p:spPr>
          </p:pic>
          <p:sp>
            <p:nvSpPr>
              <p:cNvPr id="3" name="Content Placeholder 58">
                <a:extLst>
                  <a:ext uri="{FF2B5EF4-FFF2-40B4-BE49-F238E27FC236}">
                    <a16:creationId xmlns:a16="http://schemas.microsoft.com/office/drawing/2014/main" id="{480E60C6-5169-3ECD-10E4-76A254CD9B18}"/>
                  </a:ext>
                </a:extLst>
              </p:cNvPr>
              <p:cNvSpPr txBox="1">
                <a:spLocks/>
              </p:cNvSpPr>
              <p:nvPr/>
            </p:nvSpPr>
            <p:spPr>
              <a:xfrm>
                <a:off x="6105449" y="580452"/>
                <a:ext cx="1159118" cy="1162018"/>
              </a:xfrm>
              <a:prstGeom prst="rect">
                <a:avLst/>
              </a:prstGeom>
              <a:solidFill>
                <a:schemeClr val="accent3"/>
              </a:solidFill>
            </p:spPr>
            <p:txBody>
              <a:bodyPr vert="horz" lIns="91440" tIns="45720" rIns="91440" bIns="45720" rtlCol="0">
                <a:no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US" sz="1351" dirty="0">
                    <a:solidFill>
                      <a:srgbClr val="3D2229"/>
                    </a:solidFill>
                    <a:latin typeface="Grandview"/>
                  </a:rPr>
                  <a:t>Education &amp; employment</a:t>
                </a:r>
              </a:p>
            </p:txBody>
          </p:sp>
          <p:sp>
            <p:nvSpPr>
              <p:cNvPr id="4" name="Content Placeholder 58">
                <a:extLst>
                  <a:ext uri="{FF2B5EF4-FFF2-40B4-BE49-F238E27FC236}">
                    <a16:creationId xmlns:a16="http://schemas.microsoft.com/office/drawing/2014/main" id="{8815E886-EC59-9899-B191-E7151283E920}"/>
                  </a:ext>
                </a:extLst>
              </p:cNvPr>
              <p:cNvSpPr txBox="1">
                <a:spLocks/>
              </p:cNvSpPr>
              <p:nvPr/>
            </p:nvSpPr>
            <p:spPr>
              <a:xfrm>
                <a:off x="6105449" y="1830784"/>
                <a:ext cx="1169607" cy="1189818"/>
              </a:xfrm>
              <a:prstGeom prst="rect">
                <a:avLst/>
              </a:prstGeom>
              <a:solidFill>
                <a:schemeClr val="accent3">
                  <a:lumMod val="60000"/>
                  <a:lumOff val="40000"/>
                </a:schemeClr>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US" sz="1400" dirty="0">
                    <a:solidFill>
                      <a:srgbClr val="3D2229"/>
                    </a:solidFill>
                    <a:latin typeface="Grandview"/>
                  </a:rPr>
                  <a:t>Violence</a:t>
                </a:r>
              </a:p>
            </p:txBody>
          </p:sp>
          <p:sp>
            <p:nvSpPr>
              <p:cNvPr id="5" name="Content Placeholder 58">
                <a:extLst>
                  <a:ext uri="{FF2B5EF4-FFF2-40B4-BE49-F238E27FC236}">
                    <a16:creationId xmlns:a16="http://schemas.microsoft.com/office/drawing/2014/main" id="{C4E876A3-B3F5-9B5D-EFB8-6C8D84DA7159}"/>
                  </a:ext>
                </a:extLst>
              </p:cNvPr>
              <p:cNvSpPr txBox="1">
                <a:spLocks/>
              </p:cNvSpPr>
              <p:nvPr/>
            </p:nvSpPr>
            <p:spPr>
              <a:xfrm>
                <a:off x="6105449" y="3108916"/>
                <a:ext cx="1169607" cy="1103488"/>
              </a:xfrm>
              <a:prstGeom prst="rect">
                <a:avLst/>
              </a:prstGeom>
              <a:solidFill>
                <a:schemeClr val="accent3">
                  <a:lumMod val="20000"/>
                  <a:lumOff val="80000"/>
                </a:schemeClr>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US" sz="1400" dirty="0">
                    <a:solidFill>
                      <a:srgbClr val="3D2229"/>
                    </a:solidFill>
                    <a:latin typeface="Grandview"/>
                  </a:rPr>
                  <a:t>Criminal justice exposure</a:t>
                </a:r>
              </a:p>
            </p:txBody>
          </p:sp>
        </p:grpSp>
        <p:pic>
          <p:nvPicPr>
            <p:cNvPr id="13" name="Picture 12">
              <a:extLst>
                <a:ext uri="{FF2B5EF4-FFF2-40B4-BE49-F238E27FC236}">
                  <a16:creationId xmlns:a16="http://schemas.microsoft.com/office/drawing/2014/main" id="{C15001A1-70BE-7887-5C39-372813B79D3E}"/>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9080" r="10059" b="46347"/>
            <a:stretch/>
          </p:blipFill>
          <p:spPr bwMode="auto">
            <a:xfrm>
              <a:off x="6980856" y="1251272"/>
              <a:ext cx="5081851" cy="1231355"/>
            </a:xfrm>
            <a:prstGeom prst="rect">
              <a:avLst/>
            </a:prstGeom>
            <a:noFill/>
            <a:ln>
              <a:noFill/>
            </a:ln>
          </p:spPr>
        </p:pic>
      </p:grpSp>
      <p:sp>
        <p:nvSpPr>
          <p:cNvPr id="15" name="TextBox 14">
            <a:extLst>
              <a:ext uri="{FF2B5EF4-FFF2-40B4-BE49-F238E27FC236}">
                <a16:creationId xmlns:a16="http://schemas.microsoft.com/office/drawing/2014/main" id="{6A386A55-9F6D-18CA-5BE5-514644E36B2D}"/>
              </a:ext>
            </a:extLst>
          </p:cNvPr>
          <p:cNvSpPr txBox="1"/>
          <p:nvPr/>
        </p:nvSpPr>
        <p:spPr>
          <a:xfrm>
            <a:off x="751961" y="309668"/>
            <a:ext cx="4102051" cy="2062103"/>
          </a:xfrm>
          <a:prstGeom prst="rect">
            <a:avLst/>
          </a:prstGeom>
          <a:noFill/>
        </p:spPr>
        <p:txBody>
          <a:bodyPr wrap="square" rtlCol="0">
            <a:spAutoFit/>
          </a:bodyPr>
          <a:lstStyle/>
          <a:p>
            <a:pPr defTabSz="914377"/>
            <a:r>
              <a:rPr lang="en-GB" sz="3200" dirty="0">
                <a:solidFill>
                  <a:srgbClr val="2597D5"/>
                </a:solidFill>
                <a:latin typeface="Grandview"/>
              </a:rPr>
              <a:t>Associations with poor health &amp; wellbeing &amp; health risk behaviours</a:t>
            </a:r>
          </a:p>
        </p:txBody>
      </p:sp>
      <p:sp>
        <p:nvSpPr>
          <p:cNvPr id="6" name="Rectangle 5">
            <a:extLst>
              <a:ext uri="{FF2B5EF4-FFF2-40B4-BE49-F238E27FC236}">
                <a16:creationId xmlns:a16="http://schemas.microsoft.com/office/drawing/2014/main" id="{5212DE21-90D4-22CB-16B4-A390AC267EED}"/>
              </a:ext>
            </a:extLst>
          </p:cNvPr>
          <p:cNvSpPr/>
          <p:nvPr/>
        </p:nvSpPr>
        <p:spPr>
          <a:xfrm>
            <a:off x="6274087" y="759056"/>
            <a:ext cx="5788620" cy="4767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1400" dirty="0">
                <a:solidFill>
                  <a:srgbClr val="FFFFFF"/>
                </a:solidFill>
                <a:latin typeface="Grandview"/>
              </a:rPr>
              <a:t>Increased risk in adults experiencing 4+ ACEs vs 0 ACEs</a:t>
            </a:r>
          </a:p>
          <a:p>
            <a:pPr algn="ctr" defTabSz="914377"/>
            <a:r>
              <a:rPr lang="en-GB" sz="1100" i="1" dirty="0">
                <a:solidFill>
                  <a:srgbClr val="FFFFFF"/>
                </a:solidFill>
                <a:latin typeface="Grandview"/>
              </a:rPr>
              <a:t>Controlling for sex, age, ethnicity and deprivation</a:t>
            </a:r>
          </a:p>
        </p:txBody>
      </p:sp>
      <p:sp>
        <p:nvSpPr>
          <p:cNvPr id="9" name="Rectangle 8">
            <a:extLst>
              <a:ext uri="{FF2B5EF4-FFF2-40B4-BE49-F238E27FC236}">
                <a16:creationId xmlns:a16="http://schemas.microsoft.com/office/drawing/2014/main" id="{86E651FF-7C52-9702-AA8F-4F0A9599B3C2}"/>
              </a:ext>
            </a:extLst>
          </p:cNvPr>
          <p:cNvSpPr/>
          <p:nvPr/>
        </p:nvSpPr>
        <p:spPr>
          <a:xfrm>
            <a:off x="7443694" y="2549245"/>
            <a:ext cx="4573233" cy="68717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5884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673639-6326-2F36-A589-A4A82E9025CC}"/>
              </a:ext>
            </a:extLst>
          </p:cNvPr>
          <p:cNvGrpSpPr/>
          <p:nvPr/>
        </p:nvGrpSpPr>
        <p:grpSpPr>
          <a:xfrm>
            <a:off x="6169286" y="1274323"/>
            <a:ext cx="5523215" cy="3816643"/>
            <a:chOff x="418641" y="2363821"/>
            <a:chExt cx="5523215" cy="3816642"/>
          </a:xfrm>
        </p:grpSpPr>
        <p:pic>
          <p:nvPicPr>
            <p:cNvPr id="5" name="Picture 4">
              <a:extLst>
                <a:ext uri="{FF2B5EF4-FFF2-40B4-BE49-F238E27FC236}">
                  <a16:creationId xmlns:a16="http://schemas.microsoft.com/office/drawing/2014/main" id="{C8F63E73-7ACB-DCA7-5198-F1D4BE9CF3CE}"/>
                </a:ext>
              </a:extLst>
            </p:cNvPr>
            <p:cNvPicPr>
              <a:picLocks noChangeAspect="1"/>
            </p:cNvPicPr>
            <p:nvPr/>
          </p:nvPicPr>
          <p:blipFill rotWithShape="1">
            <a:blip r:embed="rId3">
              <a:duotone>
                <a:schemeClr val="accent5">
                  <a:shade val="45000"/>
                  <a:satMod val="135000"/>
                </a:schemeClr>
                <a:prstClr val="white"/>
              </a:duotone>
            </a:blip>
            <a:srcRect t="14862" r="47862"/>
            <a:stretch/>
          </p:blipFill>
          <p:spPr>
            <a:xfrm>
              <a:off x="572785" y="2363821"/>
              <a:ext cx="5271129" cy="3637146"/>
            </a:xfrm>
            <a:prstGeom prst="rect">
              <a:avLst/>
            </a:prstGeom>
          </p:spPr>
        </p:pic>
        <p:sp>
          <p:nvSpPr>
            <p:cNvPr id="2" name="Rectangle 1">
              <a:extLst>
                <a:ext uri="{FF2B5EF4-FFF2-40B4-BE49-F238E27FC236}">
                  <a16:creationId xmlns:a16="http://schemas.microsoft.com/office/drawing/2014/main" id="{C48CACED-022A-F301-7EB3-AB07CC9F65DE}"/>
                </a:ext>
              </a:extLst>
            </p:cNvPr>
            <p:cNvSpPr/>
            <p:nvPr/>
          </p:nvSpPr>
          <p:spPr>
            <a:xfrm>
              <a:off x="418641" y="2985572"/>
              <a:ext cx="5523215" cy="31948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Grandview"/>
              </a:endParaRPr>
            </a:p>
          </p:txBody>
        </p:sp>
      </p:grpSp>
      <p:pic>
        <p:nvPicPr>
          <p:cNvPr id="18" name="Picture 17" descr="Triangular abstract background">
            <a:extLst>
              <a:ext uri="{FF2B5EF4-FFF2-40B4-BE49-F238E27FC236}">
                <a16:creationId xmlns:a16="http://schemas.microsoft.com/office/drawing/2014/main" id="{3A82D9C4-B9EA-E4DD-6885-769B0A229142}"/>
              </a:ext>
            </a:extLst>
          </p:cNvPr>
          <p:cNvPicPr>
            <a:picLocks noChangeAspect="1"/>
          </p:cNvPicPr>
          <p:nvPr/>
        </p:nvPicPr>
        <p:blipFill>
          <a:blip r:embed="rId4">
            <a:alphaModFix amt="20000"/>
          </a:blip>
          <a:srcRect l="16954" r="23717"/>
          <a:stretch/>
        </p:blipFill>
        <p:spPr>
          <a:xfrm flipH="1">
            <a:off x="2" y="-67774"/>
            <a:ext cx="5778231" cy="6861108"/>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pic>
        <p:nvPicPr>
          <p:cNvPr id="7" name="Picture 6">
            <a:extLst>
              <a:ext uri="{FF2B5EF4-FFF2-40B4-BE49-F238E27FC236}">
                <a16:creationId xmlns:a16="http://schemas.microsoft.com/office/drawing/2014/main" id="{DBBDAB86-0DD7-541F-AD4A-FE51C5E18F3C}"/>
              </a:ext>
            </a:extLst>
          </p:cNvPr>
          <p:cNvPicPr>
            <a:picLocks noChangeAspect="1"/>
          </p:cNvPicPr>
          <p:nvPr/>
        </p:nvPicPr>
        <p:blipFill rotWithShape="1">
          <a:blip r:embed="rId5">
            <a:duotone>
              <a:schemeClr val="accent5">
                <a:shade val="45000"/>
                <a:satMod val="135000"/>
              </a:schemeClr>
              <a:prstClr val="white"/>
            </a:duotone>
          </a:blip>
          <a:srcRect l="47397" t="26481"/>
          <a:stretch/>
        </p:blipFill>
        <p:spPr>
          <a:xfrm>
            <a:off x="6169286" y="2066746"/>
            <a:ext cx="5973303" cy="3428999"/>
          </a:xfrm>
          <a:prstGeom prst="rect">
            <a:avLst/>
          </a:prstGeom>
        </p:spPr>
      </p:pic>
      <p:sp>
        <p:nvSpPr>
          <p:cNvPr id="12" name="Rectangle 11">
            <a:extLst>
              <a:ext uri="{FF2B5EF4-FFF2-40B4-BE49-F238E27FC236}">
                <a16:creationId xmlns:a16="http://schemas.microsoft.com/office/drawing/2014/main" id="{3790D121-6878-0E60-4522-EA7E7545D14C}"/>
              </a:ext>
            </a:extLst>
          </p:cNvPr>
          <p:cNvSpPr/>
          <p:nvPr/>
        </p:nvSpPr>
        <p:spPr>
          <a:xfrm>
            <a:off x="6015142" y="2057229"/>
            <a:ext cx="1445413" cy="156371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1400" dirty="0">
                <a:solidFill>
                  <a:srgbClr val="000000"/>
                </a:solidFill>
                <a:latin typeface="Grandview"/>
              </a:rPr>
              <a:t>ACE counts</a:t>
            </a:r>
          </a:p>
        </p:txBody>
      </p:sp>
      <p:sp>
        <p:nvSpPr>
          <p:cNvPr id="13" name="Rectangle 12">
            <a:extLst>
              <a:ext uri="{FF2B5EF4-FFF2-40B4-BE49-F238E27FC236}">
                <a16:creationId xmlns:a16="http://schemas.microsoft.com/office/drawing/2014/main" id="{5A4E9C6A-31A1-824E-8FF4-A94B1ACAABC7}"/>
              </a:ext>
            </a:extLst>
          </p:cNvPr>
          <p:cNvSpPr/>
          <p:nvPr/>
        </p:nvSpPr>
        <p:spPr>
          <a:xfrm>
            <a:off x="6005659" y="3698766"/>
            <a:ext cx="1445413" cy="80475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1400" dirty="0">
                <a:solidFill>
                  <a:srgbClr val="000000"/>
                </a:solidFill>
                <a:latin typeface="Grandview"/>
              </a:rPr>
              <a:t>School exclusion</a:t>
            </a:r>
          </a:p>
        </p:txBody>
      </p:sp>
      <p:sp>
        <p:nvSpPr>
          <p:cNvPr id="14" name="Rectangle 13">
            <a:extLst>
              <a:ext uri="{FF2B5EF4-FFF2-40B4-BE49-F238E27FC236}">
                <a16:creationId xmlns:a16="http://schemas.microsoft.com/office/drawing/2014/main" id="{7FB6010B-BB9F-0098-02A5-E296FA3044DB}"/>
              </a:ext>
            </a:extLst>
          </p:cNvPr>
          <p:cNvSpPr/>
          <p:nvPr/>
        </p:nvSpPr>
        <p:spPr>
          <a:xfrm>
            <a:off x="6015142" y="4581345"/>
            <a:ext cx="1445413" cy="883927"/>
          </a:xfrm>
          <a:prstGeom prst="rect">
            <a:avLst/>
          </a:prstGeom>
          <a:solidFill>
            <a:srgbClr val="F5F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sz="1400" dirty="0">
                <a:solidFill>
                  <a:srgbClr val="000000"/>
                </a:solidFill>
                <a:latin typeface="Grandview"/>
              </a:rPr>
              <a:t>Trusted adult in childhood</a:t>
            </a:r>
          </a:p>
        </p:txBody>
      </p:sp>
      <p:sp>
        <p:nvSpPr>
          <p:cNvPr id="15" name="TextBox 14">
            <a:extLst>
              <a:ext uri="{FF2B5EF4-FFF2-40B4-BE49-F238E27FC236}">
                <a16:creationId xmlns:a16="http://schemas.microsoft.com/office/drawing/2014/main" id="{D95AA3CF-4CA3-7590-E619-E9B65EF49C41}"/>
              </a:ext>
            </a:extLst>
          </p:cNvPr>
          <p:cNvSpPr txBox="1"/>
          <p:nvPr/>
        </p:nvSpPr>
        <p:spPr>
          <a:xfrm>
            <a:off x="597443" y="1250005"/>
            <a:ext cx="4830956" cy="2178995"/>
          </a:xfrm>
          <a:prstGeom prst="rect">
            <a:avLst/>
          </a:prstGeom>
        </p:spPr>
        <p:txBody>
          <a:bodyPr vert="horz" lIns="91440" tIns="45720" rIns="91440" bIns="45720" rtlCol="0">
            <a:noAutofit/>
          </a:bodyPr>
          <a:lstStyle/>
          <a:p>
            <a:pPr defTabSz="914377">
              <a:lnSpc>
                <a:spcPct val="110000"/>
              </a:lnSpc>
              <a:spcAft>
                <a:spcPts val="600"/>
              </a:spcAft>
              <a:buClr>
                <a:srgbClr val="3D2229">
                  <a:lumMod val="50000"/>
                  <a:lumOff val="50000"/>
                </a:srgbClr>
              </a:buClr>
              <a:buSzPct val="75000"/>
            </a:pPr>
            <a:r>
              <a:rPr lang="en-GB" sz="3200" dirty="0">
                <a:solidFill>
                  <a:srgbClr val="86BD24"/>
                </a:solidFill>
                <a:latin typeface="Grandview"/>
              </a:rPr>
              <a:t>Associations with ACEs, school exclusion &amp; trusted relationships</a:t>
            </a:r>
            <a:endParaRPr lang="en-US" sz="3200" dirty="0">
              <a:solidFill>
                <a:srgbClr val="86BD24"/>
              </a:solidFill>
              <a:latin typeface="Grandview"/>
            </a:endParaRPr>
          </a:p>
        </p:txBody>
      </p:sp>
      <p:sp>
        <p:nvSpPr>
          <p:cNvPr id="17" name="Rectangle 16">
            <a:extLst>
              <a:ext uri="{FF2B5EF4-FFF2-40B4-BE49-F238E27FC236}">
                <a16:creationId xmlns:a16="http://schemas.microsoft.com/office/drawing/2014/main" id="{DED0965F-6EB2-C455-B617-64CC5CEA11B8}"/>
              </a:ext>
            </a:extLst>
          </p:cNvPr>
          <p:cNvSpPr/>
          <p:nvPr/>
        </p:nvSpPr>
        <p:spPr>
          <a:xfrm>
            <a:off x="8390434" y="4581344"/>
            <a:ext cx="2558375" cy="719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377"/>
            <a:r>
              <a:rPr lang="en-GB" sz="1600" dirty="0">
                <a:solidFill>
                  <a:srgbClr val="86BD24">
                    <a:lumMod val="75000"/>
                  </a:srgbClr>
                </a:solidFill>
                <a:latin typeface="Grandview"/>
              </a:rPr>
              <a:t>No trusted adult support</a:t>
            </a:r>
          </a:p>
        </p:txBody>
      </p:sp>
      <p:sp>
        <p:nvSpPr>
          <p:cNvPr id="4" name="Rectangle 3">
            <a:extLst>
              <a:ext uri="{FF2B5EF4-FFF2-40B4-BE49-F238E27FC236}">
                <a16:creationId xmlns:a16="http://schemas.microsoft.com/office/drawing/2014/main" id="{D7F8B027-D622-3C6A-B4D3-88EE58C683FB}"/>
              </a:ext>
            </a:extLst>
          </p:cNvPr>
          <p:cNvSpPr/>
          <p:nvPr/>
        </p:nvSpPr>
        <p:spPr>
          <a:xfrm>
            <a:off x="7510321" y="3714672"/>
            <a:ext cx="4573233" cy="68717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500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46"/>
        <p:cNvGrpSpPr/>
        <p:nvPr/>
      </p:nvGrpSpPr>
      <p:grpSpPr>
        <a:xfrm>
          <a:off x="0" y="0"/>
          <a:ext cx="0" cy="0"/>
          <a:chOff x="0" y="0"/>
          <a:chExt cx="0" cy="0"/>
        </a:xfrm>
      </p:grpSpPr>
      <p:sp>
        <p:nvSpPr>
          <p:cNvPr id="5047" name="Google Shape;5047;p57"/>
          <p:cNvSpPr txBox="1">
            <a:spLocks noGrp="1"/>
          </p:cNvSpPr>
          <p:nvPr>
            <p:ph type="title"/>
          </p:nvPr>
        </p:nvSpPr>
        <p:spPr>
          <a:xfrm>
            <a:off x="1051321" y="157013"/>
            <a:ext cx="10272000" cy="731600"/>
          </a:xfrm>
          <a:prstGeom prst="rect">
            <a:avLst/>
          </a:prstGeom>
        </p:spPr>
        <p:txBody>
          <a:bodyPr spcFirstLastPara="1" vert="horz" wrap="square" lIns="121900" tIns="121900" rIns="121900" bIns="121900" rtlCol="0" anchor="t" anchorCtr="0">
            <a:noAutofit/>
          </a:bodyPr>
          <a:lstStyle/>
          <a:p>
            <a:pPr algn="ctr">
              <a:lnSpc>
                <a:spcPct val="115000"/>
              </a:lnSpc>
              <a:spcBef>
                <a:spcPts val="0"/>
              </a:spcBef>
            </a:pPr>
            <a:r>
              <a:rPr lang="en-GB" dirty="0">
                <a:solidFill>
                  <a:srgbClr val="FF6600"/>
                </a:solidFill>
              </a:rPr>
              <a:t>The children and young people survey</a:t>
            </a:r>
            <a:endParaRPr dirty="0">
              <a:solidFill>
                <a:srgbClr val="FF6600"/>
              </a:solidFill>
            </a:endParaRPr>
          </a:p>
        </p:txBody>
      </p:sp>
      <p:sp>
        <p:nvSpPr>
          <p:cNvPr id="2" name="TextBox 1">
            <a:extLst>
              <a:ext uri="{FF2B5EF4-FFF2-40B4-BE49-F238E27FC236}">
                <a16:creationId xmlns:a16="http://schemas.microsoft.com/office/drawing/2014/main" id="{74FC8D99-06F8-F56E-AF95-98A63DF0D9C0}"/>
              </a:ext>
            </a:extLst>
          </p:cNvPr>
          <p:cNvSpPr txBox="1"/>
          <p:nvPr/>
        </p:nvSpPr>
        <p:spPr>
          <a:xfrm>
            <a:off x="1158240" y="2682240"/>
            <a:ext cx="9875520" cy="461665"/>
          </a:xfrm>
          <a:prstGeom prst="rect">
            <a:avLst/>
          </a:prstGeom>
          <a:noFill/>
        </p:spPr>
        <p:txBody>
          <a:bodyPr wrap="square" rtlCol="0">
            <a:spAutoFit/>
          </a:bodyPr>
          <a:lstStyle/>
          <a:p>
            <a:endParaRPr lang="en-GB" sz="2400" dirty="0"/>
          </a:p>
        </p:txBody>
      </p:sp>
      <p:sp>
        <p:nvSpPr>
          <p:cNvPr id="7" name="TextBox 6">
            <a:extLst>
              <a:ext uri="{FF2B5EF4-FFF2-40B4-BE49-F238E27FC236}">
                <a16:creationId xmlns:a16="http://schemas.microsoft.com/office/drawing/2014/main" id="{3D4F6AD2-4092-4DE9-C397-01960DF849C8}"/>
              </a:ext>
            </a:extLst>
          </p:cNvPr>
          <p:cNvSpPr txBox="1"/>
          <p:nvPr/>
        </p:nvSpPr>
        <p:spPr>
          <a:xfrm>
            <a:off x="723090" y="888614"/>
            <a:ext cx="11025565" cy="4524315"/>
          </a:xfrm>
          <a:prstGeom prst="rect">
            <a:avLst/>
          </a:prstGeom>
          <a:noFill/>
        </p:spPr>
        <p:txBody>
          <a:bodyPr wrap="square">
            <a:spAutoFit/>
          </a:bodyPr>
          <a:lstStyle/>
          <a:p>
            <a:r>
              <a:rPr lang="en-GB" sz="2400" b="1" dirty="0">
                <a:solidFill>
                  <a:srgbClr val="FF6600"/>
                </a:solidFill>
              </a:rPr>
              <a:t>Background: </a:t>
            </a:r>
            <a:r>
              <a:rPr lang="en-GB" sz="2400" dirty="0"/>
              <a:t>Following the completion of an adult household survey on violence in Merseyside, LJMU was commissioned by the MVRP to conduct a youth-focused survey in schools and universities.</a:t>
            </a:r>
          </a:p>
          <a:p>
            <a:endParaRPr lang="en-GB" sz="2400" dirty="0">
              <a:solidFill>
                <a:srgbClr val="FF6600"/>
              </a:solidFill>
            </a:endParaRPr>
          </a:p>
          <a:p>
            <a:r>
              <a:rPr lang="en-GB" sz="2400" b="1" dirty="0">
                <a:solidFill>
                  <a:srgbClr val="FF6600"/>
                </a:solidFill>
              </a:rPr>
              <a:t>Purpose: </a:t>
            </a:r>
            <a:r>
              <a:rPr lang="en-GB" sz="2400" dirty="0"/>
              <a:t>To build a robust evidence base on young people's experiences of violence.</a:t>
            </a:r>
          </a:p>
          <a:p>
            <a:endParaRPr lang="en-GB" sz="2400" dirty="0">
              <a:solidFill>
                <a:srgbClr val="FF6600"/>
              </a:solidFill>
            </a:endParaRPr>
          </a:p>
          <a:p>
            <a:r>
              <a:rPr lang="en-GB" sz="2400" b="1" dirty="0">
                <a:solidFill>
                  <a:srgbClr val="FF6600"/>
                </a:solidFill>
              </a:rPr>
              <a:t>Key Aims: </a:t>
            </a:r>
          </a:p>
          <a:p>
            <a:pPr marL="380990" indent="-380990">
              <a:buFont typeface="Wingdings" panose="05000000000000000000" pitchFamily="2" charset="2"/>
              <a:buChar char="v"/>
            </a:pPr>
            <a:r>
              <a:rPr lang="en-GB" sz="2400" dirty="0"/>
              <a:t>Understand the extent and nature of violence victimisation among young people.</a:t>
            </a:r>
          </a:p>
          <a:p>
            <a:pPr marL="380990" indent="-380990">
              <a:buFont typeface="Wingdings" panose="05000000000000000000" pitchFamily="2" charset="2"/>
              <a:buChar char="v"/>
            </a:pPr>
            <a:r>
              <a:rPr lang="en-GB" sz="2400" dirty="0"/>
              <a:t>Identify at-risk socio-demographic groups.</a:t>
            </a:r>
          </a:p>
          <a:p>
            <a:pPr marL="380990" indent="-380990">
              <a:buFont typeface="Wingdings" panose="05000000000000000000" pitchFamily="2" charset="2"/>
              <a:buChar char="v"/>
            </a:pPr>
            <a:r>
              <a:rPr lang="en-GB" sz="2400" dirty="0"/>
              <a:t>Examine links between violence and risk/protective factors.</a:t>
            </a:r>
          </a:p>
          <a:p>
            <a:pPr marL="380990" indent="-380990">
              <a:buFont typeface="Wingdings" panose="05000000000000000000" pitchFamily="2" charset="2"/>
              <a:buChar char="v"/>
            </a:pPr>
            <a:r>
              <a:rPr lang="en-GB" sz="2400" dirty="0"/>
              <a:t>Explore impacts on mental wellbeing, resilience, help-seeking, and educational outcomes.</a:t>
            </a:r>
          </a:p>
        </p:txBody>
      </p:sp>
      <p:sp>
        <p:nvSpPr>
          <p:cNvPr id="12" name="Rectangle 11">
            <a:extLst>
              <a:ext uri="{FF2B5EF4-FFF2-40B4-BE49-F238E27FC236}">
                <a16:creationId xmlns:a16="http://schemas.microsoft.com/office/drawing/2014/main" id="{795A599E-23A3-A18E-1800-D982DEF98CFD}"/>
              </a:ext>
            </a:extLst>
          </p:cNvPr>
          <p:cNvSpPr/>
          <p:nvPr/>
        </p:nvSpPr>
        <p:spPr>
          <a:xfrm>
            <a:off x="1158239" y="4001194"/>
            <a:ext cx="2884460" cy="15295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Younger school children survey</a:t>
            </a:r>
          </a:p>
          <a:p>
            <a:pPr algn="ctr"/>
            <a:r>
              <a:rPr lang="en-GB" sz="1600" dirty="0"/>
              <a:t>Years 6- Year 8</a:t>
            </a:r>
          </a:p>
          <a:p>
            <a:pPr algn="ctr"/>
            <a:r>
              <a:rPr lang="en-GB" sz="1600" dirty="0"/>
              <a:t>Opt-in consent from parents will need to be obtained</a:t>
            </a:r>
          </a:p>
        </p:txBody>
      </p:sp>
      <p:sp>
        <p:nvSpPr>
          <p:cNvPr id="13" name="Rectangle 12">
            <a:extLst>
              <a:ext uri="{FF2B5EF4-FFF2-40B4-BE49-F238E27FC236}">
                <a16:creationId xmlns:a16="http://schemas.microsoft.com/office/drawing/2014/main" id="{81B63FE5-6F34-CC1C-497F-4BD8E0190F14}"/>
              </a:ext>
            </a:extLst>
          </p:cNvPr>
          <p:cNvSpPr/>
          <p:nvPr/>
        </p:nvSpPr>
        <p:spPr>
          <a:xfrm>
            <a:off x="4505834" y="4001194"/>
            <a:ext cx="3341381" cy="1529540"/>
          </a:xfrm>
          <a:prstGeom prst="rect">
            <a:avLst/>
          </a:prstGeom>
          <a:solidFill>
            <a:schemeClr val="accent5"/>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Older school children survey</a:t>
            </a:r>
          </a:p>
          <a:p>
            <a:pPr algn="ctr"/>
            <a:r>
              <a:rPr lang="en-GB" sz="1600" dirty="0"/>
              <a:t>Years 9 onward (including sixth form)</a:t>
            </a:r>
          </a:p>
          <a:p>
            <a:pPr algn="ctr"/>
            <a:r>
              <a:rPr lang="en-GB" sz="1600" dirty="0"/>
              <a:t>Students under 16 years old parental opt- in will need to be obtained</a:t>
            </a:r>
          </a:p>
        </p:txBody>
      </p:sp>
      <p:sp>
        <p:nvSpPr>
          <p:cNvPr id="14" name="Rectangle 13">
            <a:extLst>
              <a:ext uri="{FF2B5EF4-FFF2-40B4-BE49-F238E27FC236}">
                <a16:creationId xmlns:a16="http://schemas.microsoft.com/office/drawing/2014/main" id="{F2430AFD-B834-8AE6-77FD-BDA07E5893B6}"/>
              </a:ext>
            </a:extLst>
          </p:cNvPr>
          <p:cNvSpPr/>
          <p:nvPr/>
        </p:nvSpPr>
        <p:spPr>
          <a:xfrm>
            <a:off x="8207432" y="4001195"/>
            <a:ext cx="2499360" cy="1529539"/>
          </a:xfrm>
          <a:prstGeom prst="rect">
            <a:avLst/>
          </a:prstGeom>
          <a:solidFill>
            <a:schemeClr val="tx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University student survey</a:t>
            </a:r>
          </a:p>
        </p:txBody>
      </p:sp>
      <p:pic>
        <p:nvPicPr>
          <p:cNvPr id="16" name="Picture 15">
            <a:extLst>
              <a:ext uri="{FF2B5EF4-FFF2-40B4-BE49-F238E27FC236}">
                <a16:creationId xmlns:a16="http://schemas.microsoft.com/office/drawing/2014/main" id="{947CA5FA-6DE9-DE3E-7328-C8F381CDA750}"/>
              </a:ext>
            </a:extLst>
          </p:cNvPr>
          <p:cNvPicPr>
            <a:picLocks noChangeAspect="1"/>
          </p:cNvPicPr>
          <p:nvPr/>
        </p:nvPicPr>
        <p:blipFill>
          <a:blip r:embed="rId3"/>
          <a:stretch>
            <a:fillRect/>
          </a:stretch>
        </p:blipFill>
        <p:spPr>
          <a:xfrm>
            <a:off x="3606538" y="5151635"/>
            <a:ext cx="1078157" cy="1078157"/>
          </a:xfrm>
          <a:prstGeom prst="rect">
            <a:avLst/>
          </a:prstGeom>
        </p:spPr>
      </p:pic>
      <p:pic>
        <p:nvPicPr>
          <p:cNvPr id="2057" name="Picture 9" descr="Teenagers ">
            <a:extLst>
              <a:ext uri="{FF2B5EF4-FFF2-40B4-BE49-F238E27FC236}">
                <a16:creationId xmlns:a16="http://schemas.microsoft.com/office/drawing/2014/main" id="{9C4EE2FB-F8A0-1B04-762C-83FF9C09E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114" y="5151636"/>
            <a:ext cx="1078159" cy="123059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ouple ">
            <a:extLst>
              <a:ext uri="{FF2B5EF4-FFF2-40B4-BE49-F238E27FC236}">
                <a16:creationId xmlns:a16="http://schemas.microsoft.com/office/drawing/2014/main" id="{2B89F32A-8E72-867E-2E86-30D819D06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1865" y="4865466"/>
            <a:ext cx="1207953" cy="1351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0"/>
        <p:cNvGrpSpPr/>
        <p:nvPr/>
      </p:nvGrpSpPr>
      <p:grpSpPr>
        <a:xfrm>
          <a:off x="0" y="0"/>
          <a:ext cx="0" cy="0"/>
          <a:chOff x="0" y="0"/>
          <a:chExt cx="0" cy="0"/>
        </a:xfrm>
      </p:grpSpPr>
      <p:sp>
        <p:nvSpPr>
          <p:cNvPr id="3191" name="Google Shape;3191;p45"/>
          <p:cNvSpPr txBox="1">
            <a:spLocks noGrp="1"/>
          </p:cNvSpPr>
          <p:nvPr>
            <p:ph type="title" idx="8"/>
          </p:nvPr>
        </p:nvSpPr>
        <p:spPr>
          <a:xfrm>
            <a:off x="960000" y="354677"/>
            <a:ext cx="10272000" cy="731600"/>
          </a:xfrm>
          <a:prstGeom prst="rect">
            <a:avLst/>
          </a:prstGeom>
        </p:spPr>
        <p:txBody>
          <a:bodyPr spcFirstLastPara="1" vert="horz" wrap="square" lIns="121900" tIns="121900" rIns="121900" bIns="121900" rtlCol="0" anchor="t" anchorCtr="0">
            <a:noAutofit/>
          </a:bodyPr>
          <a:lstStyle/>
          <a:p>
            <a:r>
              <a:rPr lang="en" dirty="0">
                <a:solidFill>
                  <a:srgbClr val="FF6600"/>
                </a:solidFill>
              </a:rPr>
              <a:t>Next steps</a:t>
            </a:r>
            <a:endParaRPr dirty="0">
              <a:solidFill>
                <a:srgbClr val="FF6600"/>
              </a:solidFill>
            </a:endParaRPr>
          </a:p>
        </p:txBody>
      </p:sp>
      <p:sp>
        <p:nvSpPr>
          <p:cNvPr id="27" name="Title 26">
            <a:extLst>
              <a:ext uri="{FF2B5EF4-FFF2-40B4-BE49-F238E27FC236}">
                <a16:creationId xmlns:a16="http://schemas.microsoft.com/office/drawing/2014/main" id="{D4C4C393-10A2-93A3-3E58-C5F72FA2324B}"/>
              </a:ext>
            </a:extLst>
          </p:cNvPr>
          <p:cNvSpPr>
            <a:spLocks noGrp="1"/>
          </p:cNvSpPr>
          <p:nvPr>
            <p:ph type="title"/>
          </p:nvPr>
        </p:nvSpPr>
        <p:spPr>
          <a:xfrm>
            <a:off x="709130" y="3953917"/>
            <a:ext cx="9764905" cy="487600"/>
          </a:xfrm>
        </p:spPr>
        <p:txBody>
          <a:bodyPr/>
          <a:lstStyle/>
          <a:p>
            <a:br>
              <a:rPr lang="en-GB" dirty="0"/>
            </a:br>
            <a:endParaRPr lang="en-GB" dirty="0"/>
          </a:p>
        </p:txBody>
      </p:sp>
      <p:sp>
        <p:nvSpPr>
          <p:cNvPr id="58" name="Rectangle 57">
            <a:extLst>
              <a:ext uri="{FF2B5EF4-FFF2-40B4-BE49-F238E27FC236}">
                <a16:creationId xmlns:a16="http://schemas.microsoft.com/office/drawing/2014/main" id="{DA0D924A-A976-D2B5-D83F-2338B40E3475}"/>
              </a:ext>
            </a:extLst>
          </p:cNvPr>
          <p:cNvSpPr/>
          <p:nvPr/>
        </p:nvSpPr>
        <p:spPr>
          <a:xfrm>
            <a:off x="853441" y="1302368"/>
            <a:ext cx="3203171" cy="42532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Participation Process</a:t>
            </a:r>
          </a:p>
          <a:p>
            <a:pPr marL="380990" indent="-380990">
              <a:buFont typeface="Arial" panose="020B0604020202020204" pitchFamily="34" charset="0"/>
              <a:buChar char="•"/>
            </a:pPr>
            <a:r>
              <a:rPr lang="en-GB" sz="1600" dirty="0"/>
              <a:t>You will soon receive an </a:t>
            </a:r>
            <a:r>
              <a:rPr lang="en-GB" sz="1600" b="1" dirty="0"/>
              <a:t>email from the MVRP on behalf of LJMU.</a:t>
            </a:r>
            <a:endParaRPr lang="en-GB" sz="1600" dirty="0"/>
          </a:p>
          <a:p>
            <a:r>
              <a:rPr lang="en-GB" sz="1600" dirty="0"/>
              <a:t>If your school is interested in taking part:</a:t>
            </a:r>
          </a:p>
          <a:p>
            <a:pPr marL="380990" lvl="1" indent="-380990">
              <a:buFont typeface="Arial" panose="020B0604020202020204" pitchFamily="34" charset="0"/>
              <a:buChar char="•"/>
            </a:pPr>
            <a:r>
              <a:rPr lang="en-GB" sz="1600" b="1" dirty="0"/>
              <a:t>Read and sign the gatekeeper consent, and contact the LJMU research team</a:t>
            </a:r>
            <a:r>
              <a:rPr lang="en-GB" sz="1600" dirty="0"/>
              <a:t> (details in the email).</a:t>
            </a:r>
          </a:p>
          <a:p>
            <a:pPr marL="380990" lvl="3" indent="-380990">
              <a:buFont typeface="Arial" panose="020B0604020202020204" pitchFamily="34" charset="0"/>
              <a:buChar char="•"/>
            </a:pPr>
            <a:r>
              <a:rPr lang="en-GB" sz="1600" dirty="0"/>
              <a:t>They will provide all the necessary study materials to you to implement the survey with your students</a:t>
            </a:r>
          </a:p>
          <a:p>
            <a:pPr algn="ctr"/>
            <a:endParaRPr lang="en-GB" sz="2400" dirty="0"/>
          </a:p>
        </p:txBody>
      </p:sp>
      <p:sp>
        <p:nvSpPr>
          <p:cNvPr id="59" name="Rectangle 58">
            <a:extLst>
              <a:ext uri="{FF2B5EF4-FFF2-40B4-BE49-F238E27FC236}">
                <a16:creationId xmlns:a16="http://schemas.microsoft.com/office/drawing/2014/main" id="{D62AB49D-7F7E-258C-0F80-6D10F675B887}"/>
              </a:ext>
            </a:extLst>
          </p:cNvPr>
          <p:cNvSpPr/>
          <p:nvPr/>
        </p:nvSpPr>
        <p:spPr>
          <a:xfrm>
            <a:off x="4261773" y="1302368"/>
            <a:ext cx="3579788" cy="42532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1600" b="1" dirty="0"/>
              <a:t>Survey Participation</a:t>
            </a:r>
          </a:p>
          <a:p>
            <a:pPr marL="380990" indent="-380990">
              <a:buFont typeface="Arial" panose="020B0604020202020204" pitchFamily="34" charset="0"/>
              <a:buChar char="•"/>
            </a:pPr>
            <a:r>
              <a:rPr lang="en-GB" sz="1600" b="1" dirty="0"/>
              <a:t>Primary schools </a:t>
            </a:r>
            <a:r>
              <a:rPr lang="en-GB" sz="1600" dirty="0"/>
              <a:t>– survey is only suitable for Year 6 students</a:t>
            </a:r>
          </a:p>
          <a:p>
            <a:pPr marL="380990" indent="-380990">
              <a:buFont typeface="Arial" panose="020B0604020202020204" pitchFamily="34" charset="0"/>
              <a:buChar char="•"/>
            </a:pPr>
            <a:r>
              <a:rPr lang="en-GB" sz="1600" b="1" dirty="0"/>
              <a:t>Secondary schools</a:t>
            </a:r>
            <a:r>
              <a:rPr lang="en-GB" sz="1600" dirty="0"/>
              <a:t> can choose which/how many year groups take part.</a:t>
            </a:r>
          </a:p>
          <a:p>
            <a:pPr marL="380990" indent="-380990">
              <a:buFont typeface="Arial" panose="020B0604020202020204" pitchFamily="34" charset="0"/>
              <a:buChar char="•"/>
            </a:pPr>
            <a:r>
              <a:rPr lang="en-GB" sz="1600" dirty="0"/>
              <a:t>Two separate surveys:</a:t>
            </a:r>
          </a:p>
          <a:p>
            <a:pPr marL="380990" lvl="1" indent="-380990">
              <a:buFont typeface="Arial" panose="020B0604020202020204" pitchFamily="34" charset="0"/>
              <a:buChar char="•"/>
            </a:pPr>
            <a:r>
              <a:rPr lang="en-GB" sz="1600" b="1" dirty="0"/>
              <a:t>Younger pupils:</a:t>
            </a:r>
            <a:r>
              <a:rPr lang="en-GB" sz="1600" dirty="0"/>
              <a:t> Years 6–8</a:t>
            </a:r>
          </a:p>
          <a:p>
            <a:pPr marL="380990" lvl="5" indent="-380990">
              <a:buFont typeface="Arial" panose="020B0604020202020204" pitchFamily="34" charset="0"/>
              <a:buChar char="•"/>
            </a:pPr>
            <a:r>
              <a:rPr lang="en-GB" sz="1600" b="1" dirty="0"/>
              <a:t>Older pupils:</a:t>
            </a:r>
            <a:r>
              <a:rPr lang="en-GB" sz="1600" dirty="0"/>
              <a:t> Year 9 onwards including 6</a:t>
            </a:r>
            <a:r>
              <a:rPr lang="en-GB" sz="1600" baseline="30000" dirty="0"/>
              <a:t>th</a:t>
            </a:r>
            <a:r>
              <a:rPr lang="en-GB" sz="1600" dirty="0"/>
              <a:t> form</a:t>
            </a:r>
          </a:p>
          <a:p>
            <a:r>
              <a:rPr lang="en-GB" sz="1600" dirty="0"/>
              <a:t>Surveys are ideally </a:t>
            </a:r>
            <a:r>
              <a:rPr lang="en-GB" sz="1600" b="1" dirty="0"/>
              <a:t>completed online</a:t>
            </a:r>
            <a:r>
              <a:rPr lang="en-GB" sz="1600" dirty="0"/>
              <a:t>. Paper copies can be provided if needed</a:t>
            </a:r>
          </a:p>
        </p:txBody>
      </p:sp>
      <p:sp>
        <p:nvSpPr>
          <p:cNvPr id="60" name="Rectangle 59">
            <a:extLst>
              <a:ext uri="{FF2B5EF4-FFF2-40B4-BE49-F238E27FC236}">
                <a16:creationId xmlns:a16="http://schemas.microsoft.com/office/drawing/2014/main" id="{38ECA034-77B9-30C6-E0E0-7F32B945E9B1}"/>
              </a:ext>
            </a:extLst>
          </p:cNvPr>
          <p:cNvSpPr/>
          <p:nvPr/>
        </p:nvSpPr>
        <p:spPr>
          <a:xfrm>
            <a:off x="8046720" y="1302368"/>
            <a:ext cx="3735184" cy="4253265"/>
          </a:xfrm>
          <a:prstGeom prst="rect">
            <a:avLst/>
          </a:prstGeom>
          <a:solidFill>
            <a:schemeClr val="tx1">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600" b="1" dirty="0"/>
              <a:t>Consent Requirements</a:t>
            </a:r>
          </a:p>
          <a:p>
            <a:pPr marL="380990" indent="-380990">
              <a:buFont typeface="Arial" panose="020B0604020202020204" pitchFamily="34" charset="0"/>
              <a:buChar char="•"/>
            </a:pPr>
            <a:r>
              <a:rPr lang="en-GB" sz="1600" b="1" dirty="0"/>
              <a:t>Children under 16:</a:t>
            </a:r>
            <a:r>
              <a:rPr lang="en-GB" sz="1600" dirty="0"/>
              <a:t> Require </a:t>
            </a:r>
            <a:r>
              <a:rPr lang="en-GB" sz="1600" b="1" dirty="0"/>
              <a:t>parental opt-in consent</a:t>
            </a:r>
            <a:r>
              <a:rPr lang="en-GB" sz="1600" dirty="0"/>
              <a:t>.</a:t>
            </a:r>
          </a:p>
          <a:p>
            <a:pPr marL="380990" lvl="1" indent="-380990">
              <a:buFont typeface="Arial" panose="020B0604020202020204" pitchFamily="34" charset="0"/>
              <a:buChar char="•"/>
            </a:pPr>
            <a:r>
              <a:rPr lang="en-GB" sz="1600" dirty="0"/>
              <a:t>LJMU will supply the relevant </a:t>
            </a:r>
            <a:r>
              <a:rPr lang="en-GB" sz="1600" b="1" dirty="0"/>
              <a:t>consent forms and information sheets</a:t>
            </a:r>
            <a:r>
              <a:rPr lang="en-GB" sz="1600" dirty="0"/>
              <a:t>.</a:t>
            </a:r>
          </a:p>
          <a:p>
            <a:pPr marL="380990" indent="-380990">
              <a:buFont typeface="Arial" panose="020B0604020202020204" pitchFamily="34" charset="0"/>
              <a:buChar char="•"/>
            </a:pPr>
            <a:r>
              <a:rPr lang="en-GB" sz="1600" b="1" dirty="0"/>
              <a:t>Children 16 and over:</a:t>
            </a:r>
            <a:r>
              <a:rPr lang="en-GB" sz="1600" dirty="0"/>
              <a:t> Can </a:t>
            </a:r>
            <a:r>
              <a:rPr lang="en-GB" sz="1600" b="1" dirty="0"/>
              <a:t>provide their own consent</a:t>
            </a:r>
            <a:r>
              <a:rPr lang="en-GB" sz="1600" dirty="0"/>
              <a:t>.</a:t>
            </a:r>
          </a:p>
          <a:p>
            <a:pPr marL="380990" indent="-380990">
              <a:buFont typeface="Arial" panose="020B0604020202020204" pitchFamily="34" charset="0"/>
              <a:buChar char="•"/>
            </a:pPr>
            <a:r>
              <a:rPr lang="en-GB" sz="1600" dirty="0"/>
              <a:t>To inform parents:</a:t>
            </a:r>
          </a:p>
          <a:p>
            <a:pPr lvl="1"/>
            <a:r>
              <a:rPr lang="en-GB" sz="1600" dirty="0"/>
              <a:t>Schools are encouraged to share survey details via their </a:t>
            </a:r>
            <a:r>
              <a:rPr lang="en-GB" sz="1600" b="1" dirty="0"/>
              <a:t>newsletter</a:t>
            </a:r>
            <a:r>
              <a:rPr lang="en-GB" sz="1600" dirty="0"/>
              <a:t> or a </a:t>
            </a:r>
            <a:r>
              <a:rPr lang="en-GB" sz="1600" b="1" dirty="0"/>
              <a:t>dedicated email</a:t>
            </a:r>
            <a:r>
              <a:rPr lang="en-GB" sz="1600" dirty="0"/>
              <a:t>.</a:t>
            </a:r>
          </a:p>
          <a:p>
            <a:pPr algn="ctr"/>
            <a:endParaRPr lang="en-GB"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0">
          <a:extLst>
            <a:ext uri="{FF2B5EF4-FFF2-40B4-BE49-F238E27FC236}">
              <a16:creationId xmlns:a16="http://schemas.microsoft.com/office/drawing/2014/main" id="{C7468A09-2B45-437B-1E75-8A453F0E8E20}"/>
            </a:ext>
          </a:extLst>
        </p:cNvPr>
        <p:cNvGrpSpPr/>
        <p:nvPr/>
      </p:nvGrpSpPr>
      <p:grpSpPr>
        <a:xfrm>
          <a:off x="0" y="0"/>
          <a:ext cx="0" cy="0"/>
          <a:chOff x="0" y="0"/>
          <a:chExt cx="0" cy="0"/>
        </a:xfrm>
      </p:grpSpPr>
      <p:sp>
        <p:nvSpPr>
          <p:cNvPr id="3191" name="Google Shape;3191;p45">
            <a:extLst>
              <a:ext uri="{FF2B5EF4-FFF2-40B4-BE49-F238E27FC236}">
                <a16:creationId xmlns:a16="http://schemas.microsoft.com/office/drawing/2014/main" id="{EF3B0CAA-63FA-1FF7-EE3B-CA8773D1E456}"/>
              </a:ext>
            </a:extLst>
          </p:cNvPr>
          <p:cNvSpPr txBox="1">
            <a:spLocks noGrp="1"/>
          </p:cNvSpPr>
          <p:nvPr>
            <p:ph type="title" idx="8"/>
          </p:nvPr>
        </p:nvSpPr>
        <p:spPr>
          <a:xfrm>
            <a:off x="960000" y="354677"/>
            <a:ext cx="10272000" cy="731600"/>
          </a:xfrm>
          <a:prstGeom prst="rect">
            <a:avLst/>
          </a:prstGeom>
        </p:spPr>
        <p:txBody>
          <a:bodyPr spcFirstLastPara="1" vert="horz" wrap="square" lIns="121900" tIns="121900" rIns="121900" bIns="121900" rtlCol="0" anchor="t" anchorCtr="0">
            <a:noAutofit/>
          </a:bodyPr>
          <a:lstStyle/>
          <a:p>
            <a:r>
              <a:rPr lang="en" dirty="0">
                <a:solidFill>
                  <a:srgbClr val="FF6600"/>
                </a:solidFill>
              </a:rPr>
              <a:t>Why your participation is important</a:t>
            </a:r>
            <a:endParaRPr dirty="0">
              <a:solidFill>
                <a:srgbClr val="FF6600"/>
              </a:solidFill>
            </a:endParaRPr>
          </a:p>
        </p:txBody>
      </p:sp>
      <p:sp>
        <p:nvSpPr>
          <p:cNvPr id="27" name="Title 26">
            <a:extLst>
              <a:ext uri="{FF2B5EF4-FFF2-40B4-BE49-F238E27FC236}">
                <a16:creationId xmlns:a16="http://schemas.microsoft.com/office/drawing/2014/main" id="{59ED3A0C-2CC8-0B89-A909-9E23022BDD8E}"/>
              </a:ext>
            </a:extLst>
          </p:cNvPr>
          <p:cNvSpPr>
            <a:spLocks noGrp="1"/>
          </p:cNvSpPr>
          <p:nvPr>
            <p:ph type="title"/>
          </p:nvPr>
        </p:nvSpPr>
        <p:spPr>
          <a:xfrm>
            <a:off x="709130" y="3953917"/>
            <a:ext cx="9764905" cy="487600"/>
          </a:xfrm>
        </p:spPr>
        <p:txBody>
          <a:bodyPr/>
          <a:lstStyle/>
          <a:p>
            <a:br>
              <a:rPr lang="en-GB" dirty="0"/>
            </a:br>
            <a:endParaRPr lang="en-GB" dirty="0"/>
          </a:p>
        </p:txBody>
      </p:sp>
      <p:sp>
        <p:nvSpPr>
          <p:cNvPr id="2" name="TextBox 1">
            <a:extLst>
              <a:ext uri="{FF2B5EF4-FFF2-40B4-BE49-F238E27FC236}">
                <a16:creationId xmlns:a16="http://schemas.microsoft.com/office/drawing/2014/main" id="{F3058292-E3F9-AB2D-3198-5B53200A43A0}"/>
              </a:ext>
            </a:extLst>
          </p:cNvPr>
          <p:cNvSpPr txBox="1"/>
          <p:nvPr/>
        </p:nvSpPr>
        <p:spPr>
          <a:xfrm>
            <a:off x="1848051" y="1315601"/>
            <a:ext cx="8842408" cy="3375796"/>
          </a:xfrm>
          <a:prstGeom prst="rect">
            <a:avLst/>
          </a:prstGeom>
          <a:noFill/>
        </p:spPr>
        <p:txBody>
          <a:bodyPr wrap="square" rtlCol="0">
            <a:spAutoFit/>
          </a:bodyPr>
          <a:lstStyle/>
          <a:p>
            <a:pPr marL="380990" indent="-380990">
              <a:buFont typeface="Arial" panose="020B0604020202020204" pitchFamily="34" charset="0"/>
              <a:buChar char="•"/>
            </a:pPr>
            <a:r>
              <a:rPr lang="en-GB" sz="2667" dirty="0"/>
              <a:t>Providing critical locally specific evidence on the extent and nature of children and young people’s experience of violence, feelings of safety, supportive adults in their lives and wellbeing</a:t>
            </a:r>
          </a:p>
          <a:p>
            <a:pPr marL="380990" indent="-380990">
              <a:buFont typeface="Arial" panose="020B0604020202020204" pitchFamily="34" charset="0"/>
              <a:buChar char="•"/>
            </a:pPr>
            <a:r>
              <a:rPr lang="en-GB" sz="2667" dirty="0"/>
              <a:t>Informing commissioning of local prevention and support services targeted at children and young people</a:t>
            </a:r>
          </a:p>
          <a:p>
            <a:pPr marL="380990" indent="-380990">
              <a:buFont typeface="Arial" panose="020B0604020202020204" pitchFamily="34" charset="0"/>
              <a:buChar char="•"/>
            </a:pPr>
            <a:r>
              <a:rPr lang="en-GB" sz="2667" dirty="0"/>
              <a:t>Providing you with an insight to your student’s perceptions of safety, wellbeing, and experience of violence</a:t>
            </a:r>
          </a:p>
        </p:txBody>
      </p:sp>
    </p:spTree>
    <p:extLst>
      <p:ext uri="{BB962C8B-B14F-4D97-AF65-F5344CB8AC3E}">
        <p14:creationId xmlns:p14="http://schemas.microsoft.com/office/powerpoint/2010/main" val="3089371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F56B-FC97-279C-1C8A-613ED8666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6D78F-B14B-8C99-F4E4-68AF9A371DFD}"/>
              </a:ext>
            </a:extLst>
          </p:cNvPr>
          <p:cNvSpPr>
            <a:spLocks noGrp="1"/>
          </p:cNvSpPr>
          <p:nvPr>
            <p:ph type="title"/>
          </p:nvPr>
        </p:nvSpPr>
        <p:spPr/>
        <p:txBody>
          <a:bodyPr/>
          <a:lstStyle/>
          <a:p>
            <a:r>
              <a:rPr lang="en-GB" dirty="0"/>
              <a:t>Part 2</a:t>
            </a:r>
          </a:p>
        </p:txBody>
      </p:sp>
      <p:sp>
        <p:nvSpPr>
          <p:cNvPr id="3" name="Content Placeholder 2">
            <a:extLst>
              <a:ext uri="{FF2B5EF4-FFF2-40B4-BE49-F238E27FC236}">
                <a16:creationId xmlns:a16="http://schemas.microsoft.com/office/drawing/2014/main" id="{6F309E14-40B6-7B31-D605-DF41F8B28786}"/>
              </a:ext>
            </a:extLst>
          </p:cNvPr>
          <p:cNvSpPr>
            <a:spLocks noGrp="1"/>
          </p:cNvSpPr>
          <p:nvPr>
            <p:ph idx="1"/>
          </p:nvPr>
        </p:nvSpPr>
        <p:spPr>
          <a:xfrm>
            <a:off x="1055158" y="1253331"/>
            <a:ext cx="10081683" cy="4351338"/>
          </a:xfrm>
          <a:solidFill>
            <a:srgbClr val="92D050"/>
          </a:solidFill>
        </p:spPr>
        <p:txBody>
          <a:bodyPr/>
          <a:lstStyle/>
          <a:p>
            <a:pPr marL="0" indent="0">
              <a:buNone/>
            </a:pPr>
            <a:r>
              <a:rPr lang="en-GB" sz="2400" dirty="0"/>
              <a:t>To develop a collective understanding of evidence-based approaches. </a:t>
            </a:r>
          </a:p>
          <a:p>
            <a:pPr marL="0" indent="0">
              <a:buNone/>
            </a:pPr>
            <a:r>
              <a:rPr lang="en-GB" sz="2400" dirty="0"/>
              <a:t>A commitment to engage with EPIC (Education Practice Insight Creator) to drive the networks practice, discussion around prevention across Merseyside. </a:t>
            </a:r>
          </a:p>
          <a:p>
            <a:pPr marL="0" indent="0">
              <a:buNone/>
            </a:pPr>
            <a:endParaRPr lang="en-GB" dirty="0"/>
          </a:p>
        </p:txBody>
      </p:sp>
    </p:spTree>
    <p:extLst>
      <p:ext uri="{BB962C8B-B14F-4D97-AF65-F5344CB8AC3E}">
        <p14:creationId xmlns:p14="http://schemas.microsoft.com/office/powerpoint/2010/main" val="364476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C0CF6-05EE-78AB-27C2-D741F58E01D9}"/>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242BC32-882D-ABCA-E25A-1EC3151DAFD4}"/>
              </a:ext>
            </a:extLst>
          </p:cNvPr>
          <p:cNvSpPr>
            <a:spLocks noGrp="1"/>
          </p:cNvSpPr>
          <p:nvPr>
            <p:ph type="body" idx="1"/>
          </p:nvPr>
        </p:nvSpPr>
        <p:spPr>
          <a:xfrm>
            <a:off x="320362" y="188852"/>
            <a:ext cx="5157787" cy="584775"/>
          </a:xfrm>
        </p:spPr>
        <p:txBody>
          <a:bodyPr>
            <a:normAutofit/>
          </a:bodyPr>
          <a:lstStyle/>
          <a:p>
            <a:pPr>
              <a:lnSpc>
                <a:spcPct val="120000"/>
              </a:lnSpc>
            </a:pPr>
            <a:r>
              <a:rPr lang="en-US"/>
              <a:t>Introduction</a:t>
            </a:r>
          </a:p>
        </p:txBody>
      </p:sp>
      <p:sp>
        <p:nvSpPr>
          <p:cNvPr id="10" name="TextBox 9">
            <a:extLst>
              <a:ext uri="{FF2B5EF4-FFF2-40B4-BE49-F238E27FC236}">
                <a16:creationId xmlns:a16="http://schemas.microsoft.com/office/drawing/2014/main" id="{4FCE7FDC-2C83-B5AD-7A3F-8DD5D0BAD001}"/>
              </a:ext>
            </a:extLst>
          </p:cNvPr>
          <p:cNvSpPr txBox="1"/>
          <p:nvPr/>
        </p:nvSpPr>
        <p:spPr>
          <a:xfrm>
            <a:off x="485570" y="1250846"/>
            <a:ext cx="5130124" cy="2492990"/>
          </a:xfrm>
          <a:prstGeom prst="rect">
            <a:avLst/>
          </a:prstGeom>
          <a:noFill/>
        </p:spPr>
        <p:txBody>
          <a:bodyPr wrap="square" lIns="91440" tIns="45720" rIns="91440" bIns="45720" rtlCol="0" anchor="t">
            <a:spAutoFit/>
          </a:bodyPr>
          <a:lstStyle/>
          <a:p>
            <a:r>
              <a:rPr lang="en-GB" sz="2600" b="1" dirty="0">
                <a:latin typeface="Poppins"/>
                <a:cs typeface="Poppins"/>
              </a:rPr>
              <a:t>Ben Araya Larrain</a:t>
            </a:r>
          </a:p>
          <a:p>
            <a:endParaRPr lang="en-GB" sz="2600" dirty="0">
              <a:latin typeface="Poppins" panose="00000500000000000000" pitchFamily="2" charset="0"/>
              <a:cs typeface="Poppins" panose="00000500000000000000" pitchFamily="2" charset="0"/>
            </a:endParaRPr>
          </a:p>
          <a:p>
            <a:r>
              <a:rPr lang="en-GB" sz="2600" dirty="0">
                <a:latin typeface="Poppins"/>
                <a:cs typeface="Poppins"/>
              </a:rPr>
              <a:t>Senior Change Manager </a:t>
            </a:r>
          </a:p>
          <a:p>
            <a:endParaRPr lang="en-GB" sz="2600" dirty="0">
              <a:latin typeface="Poppins"/>
              <a:cs typeface="Poppins"/>
            </a:endParaRPr>
          </a:p>
          <a:p>
            <a:r>
              <a:rPr lang="en-GB" sz="2600" dirty="0">
                <a:latin typeface="Poppins"/>
                <a:cs typeface="Poppins"/>
                <a:hlinkClick r:id="rId3"/>
              </a:rPr>
              <a:t>Ben.larrain@youthendowmentfund.org.uk</a:t>
            </a:r>
            <a:r>
              <a:rPr lang="en-GB" sz="2600" dirty="0">
                <a:latin typeface="Poppins"/>
                <a:cs typeface="Poppins"/>
              </a:rPr>
              <a:t> </a:t>
            </a:r>
          </a:p>
        </p:txBody>
      </p:sp>
      <p:sp>
        <p:nvSpPr>
          <p:cNvPr id="14" name="Rectangle 13">
            <a:extLst>
              <a:ext uri="{FF2B5EF4-FFF2-40B4-BE49-F238E27FC236}">
                <a16:creationId xmlns:a16="http://schemas.microsoft.com/office/drawing/2014/main" id="{097AF39B-B2D8-3D7B-3B0C-7B821244CD32}"/>
              </a:ext>
            </a:extLst>
          </p:cNvPr>
          <p:cNvSpPr/>
          <p:nvPr/>
        </p:nvSpPr>
        <p:spPr>
          <a:xfrm>
            <a:off x="8676167" y="3226980"/>
            <a:ext cx="808075" cy="404041"/>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753CB22D-A358-E64C-E6FC-239427D349C6}"/>
              </a:ext>
            </a:extLst>
          </p:cNvPr>
          <p:cNvSpPr>
            <a:spLocks noGrp="1"/>
          </p:cNvSpPr>
          <p:nvPr>
            <p:ph sz="half" idx="2"/>
          </p:nvPr>
        </p:nvSpPr>
        <p:spPr>
          <a:xfrm>
            <a:off x="6097686" y="1246278"/>
            <a:ext cx="5268076" cy="3684588"/>
          </a:xfrm>
        </p:spPr>
        <p:txBody>
          <a:bodyPr vert="horz" lIns="91440" tIns="45720" rIns="91440" bIns="45720" rtlCol="0" anchor="t">
            <a:noAutofit/>
          </a:bodyPr>
          <a:lstStyle/>
          <a:p>
            <a:r>
              <a:rPr lang="en-GB" sz="2600" dirty="0">
                <a:latin typeface="Poppins"/>
                <a:cs typeface="Poppins"/>
              </a:rPr>
              <a:t>Introduce Youth Endowment Fund (YEF) and our approach to preventing violence</a:t>
            </a:r>
            <a:endParaRPr lang="en-US" sz="2600" dirty="0"/>
          </a:p>
          <a:p>
            <a:endParaRPr lang="en-GB" sz="2600">
              <a:latin typeface="Poppins"/>
              <a:cs typeface="Poppins"/>
            </a:endParaRPr>
          </a:p>
          <a:p>
            <a:r>
              <a:rPr lang="en-GB" sz="2600" dirty="0">
                <a:latin typeface="Poppins"/>
                <a:cs typeface="Poppins"/>
              </a:rPr>
              <a:t>YEF and the Education Practice Guidance </a:t>
            </a:r>
            <a:endParaRPr lang="en-GB" sz="2600" dirty="0"/>
          </a:p>
          <a:p>
            <a:endParaRPr lang="en-GB" sz="2600"/>
          </a:p>
          <a:p>
            <a:r>
              <a:rPr lang="en-GB" sz="2600" dirty="0">
                <a:latin typeface="Poppins"/>
                <a:cs typeface="Poppins"/>
              </a:rPr>
              <a:t>Our new EPIC self-assessment tool</a:t>
            </a:r>
          </a:p>
          <a:p>
            <a:endParaRPr lang="en-GB" sz="2600"/>
          </a:p>
          <a:p>
            <a:endParaRPr lang="en-GB" sz="2600"/>
          </a:p>
        </p:txBody>
      </p:sp>
      <p:sp>
        <p:nvSpPr>
          <p:cNvPr id="8" name="Text Placeholder 1">
            <a:extLst>
              <a:ext uri="{FF2B5EF4-FFF2-40B4-BE49-F238E27FC236}">
                <a16:creationId xmlns:a16="http://schemas.microsoft.com/office/drawing/2014/main" id="{D63197FD-CD89-D750-2654-B1C9D49D1A19}"/>
              </a:ext>
            </a:extLst>
          </p:cNvPr>
          <p:cNvSpPr txBox="1">
            <a:spLocks/>
          </p:cNvSpPr>
          <p:nvPr/>
        </p:nvSpPr>
        <p:spPr>
          <a:xfrm>
            <a:off x="6096000" y="188851"/>
            <a:ext cx="5157787" cy="58477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pPr>
            <a:r>
              <a:rPr lang="en-US"/>
              <a:t>Agenda</a:t>
            </a:r>
          </a:p>
        </p:txBody>
      </p:sp>
    </p:spTree>
    <p:extLst>
      <p:ext uri="{BB962C8B-B14F-4D97-AF65-F5344CB8AC3E}">
        <p14:creationId xmlns:p14="http://schemas.microsoft.com/office/powerpoint/2010/main" val="76713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76F5-85E6-348F-FD45-2848D40D64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EBE3F41-224C-8137-AEB8-6C4B6A388A2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1622DBB-188C-1731-4742-6BCB550352BF}"/>
              </a:ext>
            </a:extLst>
          </p:cNvPr>
          <p:cNvPicPr>
            <a:picLocks noChangeAspect="1"/>
          </p:cNvPicPr>
          <p:nvPr/>
        </p:nvPicPr>
        <p:blipFill>
          <a:blip r:embed="rId2"/>
          <a:stretch>
            <a:fillRect/>
          </a:stretch>
        </p:blipFill>
        <p:spPr>
          <a:xfrm>
            <a:off x="1055158" y="447727"/>
            <a:ext cx="8187696" cy="5788797"/>
          </a:xfrm>
          <a:prstGeom prst="rect">
            <a:avLst/>
          </a:prstGeom>
        </p:spPr>
      </p:pic>
    </p:spTree>
    <p:extLst>
      <p:ext uri="{BB962C8B-B14F-4D97-AF65-F5344CB8AC3E}">
        <p14:creationId xmlns:p14="http://schemas.microsoft.com/office/powerpoint/2010/main" val="2269158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1033-374B-513D-C7A5-505DA6745831}"/>
              </a:ext>
            </a:extLst>
          </p:cNvPr>
          <p:cNvSpPr>
            <a:spLocks noGrp="1"/>
          </p:cNvSpPr>
          <p:nvPr>
            <p:ph type="title"/>
          </p:nvPr>
        </p:nvSpPr>
        <p:spPr>
          <a:xfrm>
            <a:off x="550733" y="945061"/>
            <a:ext cx="4747408" cy="1971875"/>
          </a:xfrm>
        </p:spPr>
        <p:txBody>
          <a:bodyPr>
            <a:normAutofit/>
          </a:bodyPr>
          <a:lstStyle/>
          <a:p>
            <a:pPr>
              <a:lnSpc>
                <a:spcPct val="100000"/>
              </a:lnSpc>
            </a:pPr>
            <a:r>
              <a:rPr lang="en-GB" b="1"/>
              <a:t>Our vision</a:t>
            </a:r>
            <a:br>
              <a:rPr lang="en-GB"/>
            </a:br>
            <a:br>
              <a:rPr lang="en-GB" sz="2400"/>
            </a:br>
            <a:r>
              <a:rPr lang="en-GB" sz="2400"/>
              <a:t>A world where no child becomes involved in violence.​</a:t>
            </a:r>
          </a:p>
        </p:txBody>
      </p:sp>
      <p:sp>
        <p:nvSpPr>
          <p:cNvPr id="6" name="Title 1">
            <a:extLst>
              <a:ext uri="{FF2B5EF4-FFF2-40B4-BE49-F238E27FC236}">
                <a16:creationId xmlns:a16="http://schemas.microsoft.com/office/drawing/2014/main" id="{138FA7E3-7BBF-6E9E-7F97-D0E5668F88A6}"/>
              </a:ext>
            </a:extLst>
          </p:cNvPr>
          <p:cNvSpPr txBox="1">
            <a:spLocks/>
          </p:cNvSpPr>
          <p:nvPr/>
        </p:nvSpPr>
        <p:spPr>
          <a:xfrm>
            <a:off x="550733" y="3876519"/>
            <a:ext cx="4747408" cy="2218764"/>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kern="1200">
                <a:solidFill>
                  <a:schemeClr val="tx1"/>
                </a:solidFill>
                <a:latin typeface="Poppins" pitchFamily="2" charset="77"/>
                <a:ea typeface="+mj-ea"/>
                <a:cs typeface="Poppins" pitchFamily="2" charset="77"/>
              </a:defRPr>
            </a:lvl1pPr>
          </a:lstStyle>
          <a:p>
            <a:pPr>
              <a:lnSpc>
                <a:spcPct val="120000"/>
              </a:lnSpc>
            </a:pPr>
            <a:r>
              <a:rPr lang="en-GB" sz="3300" b="1"/>
              <a:t>Our mission</a:t>
            </a:r>
            <a:br>
              <a:rPr lang="en-GB" sz="2000"/>
            </a:br>
            <a:br>
              <a:rPr lang="en-GB" sz="2500"/>
            </a:br>
            <a:r>
              <a:rPr lang="en-GB" sz="2500"/>
              <a:t>To find what works and build a movement to put this knowledge into practice.​</a:t>
            </a:r>
          </a:p>
        </p:txBody>
      </p:sp>
    </p:spTree>
    <p:extLst>
      <p:ext uri="{BB962C8B-B14F-4D97-AF65-F5344CB8AC3E}">
        <p14:creationId xmlns:p14="http://schemas.microsoft.com/office/powerpoint/2010/main" val="22708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053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7040C-DF13-46F4-49CB-A80848F28318}"/>
              </a:ext>
            </a:extLst>
          </p:cNvPr>
          <p:cNvSpPr>
            <a:spLocks noGrp="1"/>
          </p:cNvSpPr>
          <p:nvPr>
            <p:ph type="body" idx="1"/>
          </p:nvPr>
        </p:nvSpPr>
        <p:spPr>
          <a:xfrm>
            <a:off x="6514454" y="253451"/>
            <a:ext cx="4995376" cy="1301632"/>
          </a:xfrm>
        </p:spPr>
        <p:txBody>
          <a:bodyPr>
            <a:normAutofit/>
          </a:bodyPr>
          <a:lstStyle/>
          <a:p>
            <a:r>
              <a:rPr lang="en-GB" sz="3200">
                <a:latin typeface="Poppins SemiBold" panose="00000700000000000000" pitchFamily="2" charset="0"/>
                <a:cs typeface="Poppins SemiBold" panose="00000700000000000000" pitchFamily="2" charset="0"/>
              </a:rPr>
              <a:t>Violence impacts children’s lives </a:t>
            </a:r>
          </a:p>
        </p:txBody>
      </p:sp>
      <p:sp>
        <p:nvSpPr>
          <p:cNvPr id="5" name="Content Placeholder 4">
            <a:extLst>
              <a:ext uri="{FF2B5EF4-FFF2-40B4-BE49-F238E27FC236}">
                <a16:creationId xmlns:a16="http://schemas.microsoft.com/office/drawing/2014/main" id="{8EA774E6-BABF-31BC-B4B3-A1EF464EE085}"/>
              </a:ext>
            </a:extLst>
          </p:cNvPr>
          <p:cNvSpPr>
            <a:spLocks noGrp="1"/>
          </p:cNvSpPr>
          <p:nvPr>
            <p:ph sz="half" idx="2"/>
          </p:nvPr>
        </p:nvSpPr>
        <p:spPr>
          <a:xfrm>
            <a:off x="6514453" y="1711280"/>
            <a:ext cx="5157787" cy="3684588"/>
          </a:xfrm>
        </p:spPr>
        <p:txBody>
          <a:bodyPr vert="horz" lIns="91440" tIns="45720" rIns="91440" bIns="45720" rtlCol="0" anchor="t">
            <a:noAutofit/>
          </a:bodyPr>
          <a:lstStyle/>
          <a:p>
            <a:pPr marL="0" indent="0">
              <a:buNone/>
            </a:pPr>
            <a:r>
              <a:rPr lang="en-GB" b="1">
                <a:solidFill>
                  <a:srgbClr val="FFFFFF"/>
                </a:solidFill>
                <a:latin typeface="Poppins"/>
                <a:cs typeface="Poppins"/>
              </a:rPr>
              <a:t>In 2024 we surveyed 10,000 teenage children aged 13-17: </a:t>
            </a:r>
            <a:endParaRPr lang="en-US" b="1"/>
          </a:p>
          <a:p>
            <a:r>
              <a:rPr lang="en-GB">
                <a:latin typeface="Poppins"/>
                <a:cs typeface="Poppins"/>
              </a:rPr>
              <a:t>20% of teenage children report being victims of violence; </a:t>
            </a:r>
            <a:endParaRPr lang="en-GB"/>
          </a:p>
          <a:p>
            <a:pPr lvl="1">
              <a:buFont typeface="Courier New" panose="020B0604020202020204" pitchFamily="34" charset="0"/>
              <a:buChar char="o"/>
            </a:pPr>
            <a:r>
              <a:rPr lang="en-GB" sz="1600">
                <a:latin typeface="Poppins"/>
                <a:cs typeface="Poppins"/>
              </a:rPr>
              <a:t>61% of incidents led to physical injury</a:t>
            </a:r>
          </a:p>
          <a:p>
            <a:r>
              <a:rPr lang="en-GB">
                <a:latin typeface="Poppins"/>
                <a:cs typeface="Poppins"/>
              </a:rPr>
              <a:t>Those not being victims – 67% are concerned about being a victim</a:t>
            </a:r>
            <a:endParaRPr lang="en-GB"/>
          </a:p>
          <a:p>
            <a:r>
              <a:rPr lang="en-GB">
                <a:latin typeface="Poppins"/>
                <a:cs typeface="Poppins"/>
              </a:rPr>
              <a:t>Of teenage children who were victims of violence, 65% experienced it multiple times within the year, with nearly a third (31%) – or 5% of all teenage children – reporting that it occurred more than five times</a:t>
            </a:r>
          </a:p>
          <a:p>
            <a:r>
              <a:rPr lang="en-GB">
                <a:latin typeface="Poppins"/>
                <a:cs typeface="Poppins"/>
              </a:rPr>
              <a:t>½ of all teenage children in romantic relationships have experienced violent or controlling behaviours</a:t>
            </a:r>
          </a:p>
        </p:txBody>
      </p:sp>
    </p:spTree>
    <p:extLst>
      <p:ext uri="{BB962C8B-B14F-4D97-AF65-F5344CB8AC3E}">
        <p14:creationId xmlns:p14="http://schemas.microsoft.com/office/powerpoint/2010/main" val="234954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B6F983BC-899B-A3F9-348C-451F14142197}"/>
              </a:ext>
            </a:extLst>
          </p:cNvPr>
          <p:cNvSpPr txBox="1">
            <a:spLocks/>
          </p:cNvSpPr>
          <p:nvPr/>
        </p:nvSpPr>
        <p:spPr>
          <a:xfrm>
            <a:off x="644644" y="1464610"/>
            <a:ext cx="8957078" cy="4429313"/>
          </a:xfrm>
          <a:prstGeom prst="rect">
            <a:avLst/>
          </a:prstGeom>
          <a:noFill/>
          <a:ln w="1905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9pPr>
          </a:lstStyle>
          <a:p>
            <a:pPr marL="285750" indent="-285750">
              <a:lnSpc>
                <a:spcPct val="150000"/>
              </a:lnSpc>
              <a:buChar char="•"/>
            </a:pPr>
            <a:r>
              <a:rPr lang="en-GB" sz="1600" b="0" dirty="0">
                <a:solidFill>
                  <a:schemeClr val="tx1"/>
                </a:solidFill>
                <a:latin typeface="Poppins"/>
                <a:cs typeface="Arial"/>
              </a:rPr>
              <a:t>22% report that the fear of violence has taken a toll on their mental health, disrupting sleep, suppressing appetite and making it harder to focus in school</a:t>
            </a:r>
            <a:endParaRPr lang="en-US" dirty="0">
              <a:solidFill>
                <a:schemeClr val="tx1"/>
              </a:solidFill>
            </a:endParaRPr>
          </a:p>
          <a:p>
            <a:pPr marL="285750" indent="-285750">
              <a:lnSpc>
                <a:spcPct val="150000"/>
              </a:lnSpc>
              <a:buChar char="•"/>
            </a:pPr>
            <a:endParaRPr lang="en-GB" sz="1600" b="0">
              <a:solidFill>
                <a:schemeClr val="tx1"/>
              </a:solidFill>
              <a:latin typeface="Poppins"/>
              <a:cs typeface="Arial"/>
            </a:endParaRPr>
          </a:p>
          <a:p>
            <a:pPr marL="285750" indent="-285750">
              <a:lnSpc>
                <a:spcPct val="150000"/>
              </a:lnSpc>
              <a:buChar char="•"/>
            </a:pPr>
            <a:endParaRPr lang="en-GB" sz="1600" b="0">
              <a:solidFill>
                <a:schemeClr val="tx1"/>
              </a:solidFill>
              <a:latin typeface="Poppins"/>
              <a:cs typeface="Arial"/>
            </a:endParaRPr>
          </a:p>
          <a:p>
            <a:pPr marL="285750" indent="-285750">
              <a:lnSpc>
                <a:spcPct val="150000"/>
              </a:lnSpc>
              <a:buChar char="•"/>
            </a:pPr>
            <a:r>
              <a:rPr lang="en-GB" sz="1600" b="0" dirty="0">
                <a:solidFill>
                  <a:schemeClr val="tx1"/>
                </a:solidFill>
                <a:latin typeface="Poppins"/>
                <a:cs typeface="Poppins"/>
              </a:rPr>
              <a:t>10% of children across England and Wales skipped school due to fears of violence, increasing to 26% for children who had been victims of violence</a:t>
            </a:r>
            <a:endParaRPr lang="en-GB" dirty="0">
              <a:solidFill>
                <a:schemeClr val="tx1"/>
              </a:solidFill>
            </a:endParaRPr>
          </a:p>
        </p:txBody>
      </p:sp>
      <p:sp>
        <p:nvSpPr>
          <p:cNvPr id="11" name="Title 2">
            <a:extLst>
              <a:ext uri="{FF2B5EF4-FFF2-40B4-BE49-F238E27FC236}">
                <a16:creationId xmlns:a16="http://schemas.microsoft.com/office/drawing/2014/main" id="{CB095E49-1D91-000A-2D5D-67E035E22077}"/>
              </a:ext>
            </a:extLst>
          </p:cNvPr>
          <p:cNvSpPr txBox="1">
            <a:spLocks/>
          </p:cNvSpPr>
          <p:nvPr/>
        </p:nvSpPr>
        <p:spPr>
          <a:xfrm>
            <a:off x="838200" y="515815"/>
            <a:ext cx="10515600" cy="63304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GB">
                <a:latin typeface="Poppins"/>
                <a:cs typeface="Poppins"/>
              </a:rPr>
              <a:t>Setting the scene – Education</a:t>
            </a:r>
            <a:endParaRPr lang="en-GB"/>
          </a:p>
        </p:txBody>
      </p:sp>
      <p:pic>
        <p:nvPicPr>
          <p:cNvPr id="4" name="Picture 3" descr="A logo with text on it&#10;&#10;AI-generated content may be incorrect.">
            <a:extLst>
              <a:ext uri="{FF2B5EF4-FFF2-40B4-BE49-F238E27FC236}">
                <a16:creationId xmlns:a16="http://schemas.microsoft.com/office/drawing/2014/main" id="{F5761F42-58C7-039E-3220-C45803923BF2}"/>
              </a:ext>
            </a:extLst>
          </p:cNvPr>
          <p:cNvPicPr>
            <a:picLocks noChangeAspect="1"/>
          </p:cNvPicPr>
          <p:nvPr/>
        </p:nvPicPr>
        <p:blipFill>
          <a:blip r:embed="rId2"/>
          <a:stretch>
            <a:fillRect/>
          </a:stretch>
        </p:blipFill>
        <p:spPr>
          <a:xfrm>
            <a:off x="10315971" y="6126587"/>
            <a:ext cx="1783594" cy="611640"/>
          </a:xfrm>
          <a:prstGeom prst="rect">
            <a:avLst/>
          </a:prstGeom>
        </p:spPr>
      </p:pic>
    </p:spTree>
    <p:extLst>
      <p:ext uri="{BB962C8B-B14F-4D97-AF65-F5344CB8AC3E}">
        <p14:creationId xmlns:p14="http://schemas.microsoft.com/office/powerpoint/2010/main" val="227800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394D7F-DC7A-112E-2176-F6AB37CBE19C}"/>
              </a:ext>
            </a:extLst>
          </p:cNvPr>
          <p:cNvSpPr txBox="1">
            <a:spLocks/>
          </p:cNvSpPr>
          <p:nvPr/>
        </p:nvSpPr>
        <p:spPr>
          <a:xfrm>
            <a:off x="838200" y="515815"/>
            <a:ext cx="10515600" cy="63304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GB" sz="4000">
                <a:latin typeface="Poppins"/>
                <a:cs typeface="Poppins"/>
              </a:rPr>
              <a:t>Trends in violence</a:t>
            </a:r>
            <a:endParaRPr lang="en-GB" sz="4000"/>
          </a:p>
        </p:txBody>
      </p:sp>
      <p:sp>
        <p:nvSpPr>
          <p:cNvPr id="7" name="TextBox 6">
            <a:extLst>
              <a:ext uri="{FF2B5EF4-FFF2-40B4-BE49-F238E27FC236}">
                <a16:creationId xmlns:a16="http://schemas.microsoft.com/office/drawing/2014/main" id="{27446C36-662F-1C56-D3AA-B38EEEFC7DC0}"/>
              </a:ext>
            </a:extLst>
          </p:cNvPr>
          <p:cNvSpPr txBox="1"/>
          <p:nvPr/>
        </p:nvSpPr>
        <p:spPr>
          <a:xfrm>
            <a:off x="2490593" y="3628373"/>
            <a:ext cx="88078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Poppins"/>
                <a:cs typeface="Poppins"/>
              </a:rPr>
              <a:t>Increase in number of 13-19-year-olds who lost their lives to knives or other sharp objects since 2013/14.</a:t>
            </a:r>
            <a:endParaRPr lang="en-US">
              <a:latin typeface="Aptos"/>
              <a:cs typeface="Poppins"/>
            </a:endParaRPr>
          </a:p>
        </p:txBody>
      </p:sp>
      <p:sp>
        <p:nvSpPr>
          <p:cNvPr id="8" name="Oval 7">
            <a:extLst>
              <a:ext uri="{FF2B5EF4-FFF2-40B4-BE49-F238E27FC236}">
                <a16:creationId xmlns:a16="http://schemas.microsoft.com/office/drawing/2014/main" id="{B6E34F8C-0BE3-A1E3-6EBA-8A226538D565}"/>
              </a:ext>
            </a:extLst>
          </p:cNvPr>
          <p:cNvSpPr/>
          <p:nvPr/>
        </p:nvSpPr>
        <p:spPr>
          <a:xfrm>
            <a:off x="804249" y="1838974"/>
            <a:ext cx="1300131" cy="1190481"/>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t>64%</a:t>
            </a:r>
          </a:p>
        </p:txBody>
      </p:sp>
      <p:sp>
        <p:nvSpPr>
          <p:cNvPr id="9" name="TextBox 8">
            <a:extLst>
              <a:ext uri="{FF2B5EF4-FFF2-40B4-BE49-F238E27FC236}">
                <a16:creationId xmlns:a16="http://schemas.microsoft.com/office/drawing/2014/main" id="{46CB6D7E-CC64-4B83-6637-A0CFBE6DBFAE}"/>
              </a:ext>
            </a:extLst>
          </p:cNvPr>
          <p:cNvSpPr txBox="1"/>
          <p:nvPr/>
        </p:nvSpPr>
        <p:spPr>
          <a:xfrm>
            <a:off x="2490592" y="2250510"/>
            <a:ext cx="8526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Poppins"/>
                <a:cs typeface="Poppins"/>
              </a:rPr>
              <a:t>Increase in homicides between 2013/14 and 2023/24 for 13-19 year olds</a:t>
            </a:r>
            <a:endParaRPr lang="en-US"/>
          </a:p>
        </p:txBody>
      </p:sp>
      <p:sp>
        <p:nvSpPr>
          <p:cNvPr id="10" name="Oval 9">
            <a:extLst>
              <a:ext uri="{FF2B5EF4-FFF2-40B4-BE49-F238E27FC236}">
                <a16:creationId xmlns:a16="http://schemas.microsoft.com/office/drawing/2014/main" id="{F1A1C5F3-2BEA-ED2A-7708-71518B986752}"/>
              </a:ext>
            </a:extLst>
          </p:cNvPr>
          <p:cNvSpPr/>
          <p:nvPr/>
        </p:nvSpPr>
        <p:spPr>
          <a:xfrm>
            <a:off x="804248" y="3352535"/>
            <a:ext cx="1550651" cy="1190481"/>
          </a:xfrm>
          <a:prstGeom prst="ellipse">
            <a:avLst/>
          </a:prstGeom>
          <a:ln w="57150"/>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2400" b="1"/>
              <a:t>141%</a:t>
            </a:r>
          </a:p>
        </p:txBody>
      </p:sp>
      <p:sp>
        <p:nvSpPr>
          <p:cNvPr id="11" name="TextBox 10">
            <a:extLst>
              <a:ext uri="{FF2B5EF4-FFF2-40B4-BE49-F238E27FC236}">
                <a16:creationId xmlns:a16="http://schemas.microsoft.com/office/drawing/2014/main" id="{720E3570-5257-989A-35E7-DCC061B35B77}"/>
              </a:ext>
            </a:extLst>
          </p:cNvPr>
          <p:cNvSpPr txBox="1"/>
          <p:nvPr/>
        </p:nvSpPr>
        <p:spPr>
          <a:xfrm>
            <a:off x="1676401" y="5893495"/>
            <a:ext cx="883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2"/>
              </a:rPr>
              <a:t>Source: Beyond the Headlines 2025 | Youth Endowment Fund</a:t>
            </a:r>
            <a:endParaRPr lang="en-US" sz="2400"/>
          </a:p>
        </p:txBody>
      </p:sp>
      <p:pic>
        <p:nvPicPr>
          <p:cNvPr id="13" name="Picture 12" descr="A logo with text on it&#10;&#10;AI-generated content may be incorrect.">
            <a:extLst>
              <a:ext uri="{FF2B5EF4-FFF2-40B4-BE49-F238E27FC236}">
                <a16:creationId xmlns:a16="http://schemas.microsoft.com/office/drawing/2014/main" id="{88CCB911-B908-9DB9-8B88-7FFDE23E24CD}"/>
              </a:ext>
            </a:extLst>
          </p:cNvPr>
          <p:cNvPicPr>
            <a:picLocks noChangeAspect="1"/>
          </p:cNvPicPr>
          <p:nvPr/>
        </p:nvPicPr>
        <p:blipFill>
          <a:blip r:embed="rId3"/>
          <a:stretch>
            <a:fillRect/>
          </a:stretch>
        </p:blipFill>
        <p:spPr>
          <a:xfrm>
            <a:off x="10315971" y="6126587"/>
            <a:ext cx="1783594" cy="611640"/>
          </a:xfrm>
          <a:prstGeom prst="rect">
            <a:avLst/>
          </a:prstGeom>
        </p:spPr>
      </p:pic>
    </p:spTree>
    <p:extLst>
      <p:ext uri="{BB962C8B-B14F-4D97-AF65-F5344CB8AC3E}">
        <p14:creationId xmlns:p14="http://schemas.microsoft.com/office/powerpoint/2010/main" val="229066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BBFA3-C987-409B-86CB-2966E225141A}"/>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F37B3D11-50C1-A2BD-D281-E7801F24DA8F}"/>
              </a:ext>
            </a:extLst>
          </p:cNvPr>
          <p:cNvSpPr/>
          <p:nvPr/>
        </p:nvSpPr>
        <p:spPr>
          <a:xfrm>
            <a:off x="6941682" y="3421063"/>
            <a:ext cx="5250317" cy="3429000"/>
          </a:xfrm>
          <a:prstGeom prst="rect">
            <a:avLst/>
          </a:prstGeom>
          <a:solidFill>
            <a:srgbClr val="EFB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5907AA0-339F-95C7-7C58-A98951FACBD7}"/>
              </a:ext>
            </a:extLst>
          </p:cNvPr>
          <p:cNvSpPr/>
          <p:nvPr/>
        </p:nvSpPr>
        <p:spPr>
          <a:xfrm>
            <a:off x="6941683" y="-7937"/>
            <a:ext cx="5250317" cy="3429000"/>
          </a:xfrm>
          <a:prstGeom prst="rect">
            <a:avLst/>
          </a:prstGeom>
          <a:solidFill>
            <a:srgbClr val="E06B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6663302-CA8D-CA8F-4A91-55AADCE5F2FB}"/>
              </a:ext>
            </a:extLst>
          </p:cNvPr>
          <p:cNvSpPr txBox="1"/>
          <p:nvPr/>
        </p:nvSpPr>
        <p:spPr>
          <a:xfrm>
            <a:off x="548040" y="478020"/>
            <a:ext cx="5693272" cy="1684564"/>
          </a:xfrm>
          <a:prstGeom prst="rect">
            <a:avLst/>
          </a:prstGeom>
          <a:noFill/>
        </p:spPr>
        <p:txBody>
          <a:bodyPr wrap="square" rtlCol="0">
            <a:spAutoFit/>
          </a:bodyPr>
          <a:lstStyle/>
          <a:p>
            <a:pPr>
              <a:lnSpc>
                <a:spcPct val="80000"/>
              </a:lnSpc>
            </a:pPr>
            <a:r>
              <a:rPr lang="en-GB" sz="3200" spc="-60">
                <a:solidFill>
                  <a:srgbClr val="323739"/>
                </a:solidFill>
                <a:latin typeface="Poppins" pitchFamily="2" charset="77"/>
                <a:cs typeface="Poppins" pitchFamily="2" charset="77"/>
              </a:rPr>
              <a:t>Education settings are uniquely positioned to help keep children safe from violence</a:t>
            </a:r>
          </a:p>
        </p:txBody>
      </p:sp>
      <p:sp>
        <p:nvSpPr>
          <p:cNvPr id="10" name="TextBox 9">
            <a:extLst>
              <a:ext uri="{FF2B5EF4-FFF2-40B4-BE49-F238E27FC236}">
                <a16:creationId xmlns:a16="http://schemas.microsoft.com/office/drawing/2014/main" id="{04B4D1F6-6BA0-B8A2-C982-47F48C19258D}"/>
              </a:ext>
            </a:extLst>
          </p:cNvPr>
          <p:cNvSpPr txBox="1"/>
          <p:nvPr/>
        </p:nvSpPr>
        <p:spPr>
          <a:xfrm>
            <a:off x="548040" y="2387093"/>
            <a:ext cx="5882352"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solidFill>
                  <a:srgbClr val="323739"/>
                </a:solidFill>
                <a:latin typeface="Poppins"/>
                <a:cs typeface="Poppins SemiBold"/>
              </a:rPr>
              <a:t>Education settings provide safe, trusted spaces for children.</a:t>
            </a:r>
          </a:p>
          <a:p>
            <a:endParaRPr lang="en-GB" sz="1600">
              <a:solidFill>
                <a:srgbClr val="323739"/>
              </a:solidFill>
              <a:latin typeface="Poppins"/>
              <a:cs typeface="Poppins SemiBold" pitchFamily="2" charset="77"/>
            </a:endParaRPr>
          </a:p>
          <a:p>
            <a:pPr marL="285750" indent="-285750">
              <a:buFont typeface="Arial" panose="020B0604020202020204" pitchFamily="34" charset="0"/>
              <a:buChar char="•"/>
            </a:pPr>
            <a:r>
              <a:rPr lang="en-GB" sz="1600">
                <a:solidFill>
                  <a:srgbClr val="323739"/>
                </a:solidFill>
                <a:latin typeface="Poppins"/>
                <a:cs typeface="Poppins SemiBold"/>
              </a:rPr>
              <a:t>Education settings can offer evidence-based support that reduces children’s involvement in violence.</a:t>
            </a:r>
          </a:p>
          <a:p>
            <a:endParaRPr lang="en-GB" sz="1600">
              <a:solidFill>
                <a:srgbClr val="323739"/>
              </a:solidFill>
              <a:latin typeface="Poppins"/>
              <a:cs typeface="Poppins SemiBold" pitchFamily="2" charset="77"/>
            </a:endParaRPr>
          </a:p>
          <a:p>
            <a:pPr marL="285750" indent="-285750">
              <a:buFont typeface="Arial" panose="020B0604020202020204" pitchFamily="34" charset="0"/>
              <a:buChar char="•"/>
            </a:pPr>
            <a:r>
              <a:rPr lang="en-GB" sz="1600">
                <a:solidFill>
                  <a:srgbClr val="323739"/>
                </a:solidFill>
                <a:latin typeface="Poppins"/>
                <a:cs typeface="Poppins SemiBold"/>
              </a:rPr>
              <a:t>Education settings safeguard children, spotting problems and signposting to specialist help.</a:t>
            </a:r>
          </a:p>
        </p:txBody>
      </p:sp>
      <p:pic>
        <p:nvPicPr>
          <p:cNvPr id="7" name="Picture 6" descr="A logo with text on it&#10;&#10;AI-generated content may be incorrect.">
            <a:extLst>
              <a:ext uri="{FF2B5EF4-FFF2-40B4-BE49-F238E27FC236}">
                <a16:creationId xmlns:a16="http://schemas.microsoft.com/office/drawing/2014/main" id="{2C171524-BA18-49A3-086D-433776E474A5}"/>
              </a:ext>
            </a:extLst>
          </p:cNvPr>
          <p:cNvPicPr>
            <a:picLocks noChangeAspect="1"/>
          </p:cNvPicPr>
          <p:nvPr/>
        </p:nvPicPr>
        <p:blipFill>
          <a:blip r:embed="rId2"/>
          <a:stretch>
            <a:fillRect/>
          </a:stretch>
        </p:blipFill>
        <p:spPr>
          <a:xfrm>
            <a:off x="10315971" y="6126587"/>
            <a:ext cx="1783594" cy="611640"/>
          </a:xfrm>
          <a:prstGeom prst="rect">
            <a:avLst/>
          </a:prstGeom>
        </p:spPr>
      </p:pic>
      <p:sp>
        <p:nvSpPr>
          <p:cNvPr id="33" name="TextBox 32">
            <a:extLst>
              <a:ext uri="{FF2B5EF4-FFF2-40B4-BE49-F238E27FC236}">
                <a16:creationId xmlns:a16="http://schemas.microsoft.com/office/drawing/2014/main" id="{04400D0E-00D0-14CC-516D-316699DA2A78}"/>
              </a:ext>
            </a:extLst>
          </p:cNvPr>
          <p:cNvSpPr txBox="1"/>
          <p:nvPr/>
        </p:nvSpPr>
        <p:spPr>
          <a:xfrm>
            <a:off x="7282002" y="4173737"/>
            <a:ext cx="4909998" cy="1508105"/>
          </a:xfrm>
          <a:prstGeom prst="rect">
            <a:avLst/>
          </a:prstGeom>
          <a:noFill/>
        </p:spPr>
        <p:txBody>
          <a:bodyPr wrap="square" rtlCol="0">
            <a:spAutoFit/>
          </a:bodyPr>
          <a:lstStyle/>
          <a:p>
            <a:r>
              <a:rPr lang="en-GB" sz="3200">
                <a:solidFill>
                  <a:schemeClr val="bg1"/>
                </a:solidFill>
                <a:latin typeface="Poppins Medium" pitchFamily="2" charset="77"/>
                <a:cs typeface="Poppins Medium" pitchFamily="2" charset="77"/>
              </a:rPr>
              <a:t>82% </a:t>
            </a:r>
            <a:r>
              <a:rPr lang="en-GB" sz="2000">
                <a:solidFill>
                  <a:schemeClr val="bg1"/>
                </a:solidFill>
                <a:latin typeface="Poppins Medium" pitchFamily="2" charset="77"/>
                <a:cs typeface="Poppins Medium" pitchFamily="2" charset="77"/>
              </a:rPr>
              <a:t>of teachers and </a:t>
            </a:r>
            <a:r>
              <a:rPr lang="en-GB" sz="3200">
                <a:solidFill>
                  <a:schemeClr val="bg1"/>
                </a:solidFill>
                <a:latin typeface="Poppins Medium" pitchFamily="2" charset="77"/>
                <a:cs typeface="Poppins Medium" pitchFamily="2" charset="77"/>
              </a:rPr>
              <a:t>72% </a:t>
            </a:r>
            <a:r>
              <a:rPr lang="en-GB" sz="2000">
                <a:solidFill>
                  <a:schemeClr val="bg1"/>
                </a:solidFill>
                <a:latin typeface="Poppins Medium" pitchFamily="2" charset="77"/>
                <a:cs typeface="Poppins Medium" pitchFamily="2" charset="77"/>
              </a:rPr>
              <a:t>of DSLs reported receiving no training on serious violence in the past 2 years.</a:t>
            </a:r>
          </a:p>
        </p:txBody>
      </p:sp>
      <p:pic>
        <p:nvPicPr>
          <p:cNvPr id="3" name="Picture 2" descr="A group of kids reading books&#10;&#10;AI-generated content may be incorrect.">
            <a:extLst>
              <a:ext uri="{FF2B5EF4-FFF2-40B4-BE49-F238E27FC236}">
                <a16:creationId xmlns:a16="http://schemas.microsoft.com/office/drawing/2014/main" id="{A809C92E-E713-64A1-42BD-A5D683852083}"/>
              </a:ext>
            </a:extLst>
          </p:cNvPr>
          <p:cNvPicPr>
            <a:picLocks noChangeAspect="1"/>
          </p:cNvPicPr>
          <p:nvPr/>
        </p:nvPicPr>
        <p:blipFill>
          <a:blip r:embed="rId3"/>
          <a:stretch>
            <a:fillRect/>
          </a:stretch>
        </p:blipFill>
        <p:spPr>
          <a:xfrm>
            <a:off x="1966104" y="4266823"/>
            <a:ext cx="2857143" cy="2857143"/>
          </a:xfrm>
          <a:prstGeom prst="rect">
            <a:avLst/>
          </a:prstGeom>
        </p:spPr>
      </p:pic>
      <p:sp>
        <p:nvSpPr>
          <p:cNvPr id="4" name="TextBox 3">
            <a:extLst>
              <a:ext uri="{FF2B5EF4-FFF2-40B4-BE49-F238E27FC236}">
                <a16:creationId xmlns:a16="http://schemas.microsoft.com/office/drawing/2014/main" id="{EE744AFF-7282-5F4F-880F-D1CC68119DBB}"/>
              </a:ext>
            </a:extLst>
          </p:cNvPr>
          <p:cNvSpPr txBox="1"/>
          <p:nvPr/>
        </p:nvSpPr>
        <p:spPr>
          <a:xfrm>
            <a:off x="7189567" y="223249"/>
            <a:ext cx="4909998" cy="2123658"/>
          </a:xfrm>
          <a:prstGeom prst="rect">
            <a:avLst/>
          </a:prstGeom>
          <a:noFill/>
        </p:spPr>
        <p:txBody>
          <a:bodyPr wrap="square" lIns="91440" tIns="45720" rIns="91440" bIns="45720" rtlCol="0" anchor="t">
            <a:spAutoFit/>
          </a:bodyPr>
          <a:lstStyle/>
          <a:p>
            <a:r>
              <a:rPr lang="en-GB" sz="2000">
                <a:solidFill>
                  <a:schemeClr val="bg1"/>
                </a:solidFill>
                <a:latin typeface="Poppins Medium"/>
                <a:cs typeface="Poppins Medium"/>
              </a:rPr>
              <a:t>In England, </a:t>
            </a:r>
            <a:r>
              <a:rPr lang="en-GB" sz="3200">
                <a:solidFill>
                  <a:schemeClr val="bg1"/>
                </a:solidFill>
                <a:latin typeface="Poppins Medium"/>
                <a:cs typeface="Poppins Medium"/>
              </a:rPr>
              <a:t>51% </a:t>
            </a:r>
            <a:r>
              <a:rPr lang="en-GB" sz="2000">
                <a:solidFill>
                  <a:schemeClr val="bg1"/>
                </a:solidFill>
                <a:latin typeface="Poppins Medium"/>
                <a:cs typeface="Poppins Medium"/>
              </a:rPr>
              <a:t>of headteachers/ principals report that they are ‘not confident’ or ‘not confident at all’ in identifying and delivering evidence-based interventions for preventing children’s involvement in violence.</a:t>
            </a:r>
          </a:p>
        </p:txBody>
      </p:sp>
    </p:spTree>
    <p:extLst>
      <p:ext uri="{BB962C8B-B14F-4D97-AF65-F5344CB8AC3E}">
        <p14:creationId xmlns:p14="http://schemas.microsoft.com/office/powerpoint/2010/main" val="35612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643B7-7FC7-8AA9-612A-76EAFC5E9121}"/>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431E179-2754-0481-7996-3EBFC383F824}"/>
              </a:ext>
            </a:extLst>
          </p:cNvPr>
          <p:cNvGraphicFramePr/>
          <p:nvPr/>
        </p:nvGraphicFramePr>
        <p:xfrm>
          <a:off x="3408462" y="1874775"/>
          <a:ext cx="8706104" cy="6718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CCF08F4B-E68D-6435-BE77-9100F77EC0C2}"/>
              </a:ext>
            </a:extLst>
          </p:cNvPr>
          <p:cNvGrpSpPr/>
          <p:nvPr/>
        </p:nvGrpSpPr>
        <p:grpSpPr>
          <a:xfrm>
            <a:off x="5455613" y="1410055"/>
            <a:ext cx="1783536" cy="1783536"/>
            <a:chOff x="4194515" y="401097"/>
            <a:chExt cx="1783536" cy="1783536"/>
          </a:xfrm>
          <a:solidFill>
            <a:srgbClr val="BDB3C7"/>
          </a:solidFill>
        </p:grpSpPr>
        <p:sp>
          <p:nvSpPr>
            <p:cNvPr id="6" name="Oval 5">
              <a:extLst>
                <a:ext uri="{FF2B5EF4-FFF2-40B4-BE49-F238E27FC236}">
                  <a16:creationId xmlns:a16="http://schemas.microsoft.com/office/drawing/2014/main" id="{046C3A9C-534B-C945-4C01-7A8690A183C7}"/>
                </a:ext>
              </a:extLst>
            </p:cNvPr>
            <p:cNvSpPr/>
            <p:nvPr/>
          </p:nvSpPr>
          <p:spPr>
            <a:xfrm>
              <a:off x="4194515" y="401097"/>
              <a:ext cx="1783536" cy="1783536"/>
            </a:xfrm>
            <a:prstGeom prst="ellipse">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D8E7BF"/>
                </a:solidFill>
                <a:effectLst/>
                <a:uLnTx/>
                <a:uFillTx/>
                <a:latin typeface="Poppins" panose="00000500000000000000" pitchFamily="2" charset="0"/>
                <a:ea typeface="+mn-ea"/>
                <a:cs typeface="Poppins" panose="00000500000000000000" pitchFamily="2" charset="0"/>
              </a:endParaRPr>
            </a:p>
          </p:txBody>
        </p:sp>
        <p:sp>
          <p:nvSpPr>
            <p:cNvPr id="7" name="Oval 4">
              <a:extLst>
                <a:ext uri="{FF2B5EF4-FFF2-40B4-BE49-F238E27FC236}">
                  <a16:creationId xmlns:a16="http://schemas.microsoft.com/office/drawing/2014/main" id="{1B478816-0C08-2EC3-165E-F290E5797371}"/>
                </a:ext>
              </a:extLst>
            </p:cNvPr>
            <p:cNvSpPr txBox="1"/>
            <p:nvPr/>
          </p:nvSpPr>
          <p:spPr>
            <a:xfrm>
              <a:off x="4455708" y="662290"/>
              <a:ext cx="1261150" cy="12611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YEF Toolkit (over 2000 studies)</a:t>
              </a:r>
            </a:p>
          </p:txBody>
        </p:sp>
      </p:grpSp>
      <p:sp>
        <p:nvSpPr>
          <p:cNvPr id="8" name="Oval 7">
            <a:extLst>
              <a:ext uri="{FF2B5EF4-FFF2-40B4-BE49-F238E27FC236}">
                <a16:creationId xmlns:a16="http://schemas.microsoft.com/office/drawing/2014/main" id="{0BB84C7E-2402-9700-B159-89EAF8A5D448}"/>
              </a:ext>
            </a:extLst>
          </p:cNvPr>
          <p:cNvSpPr/>
          <p:nvPr/>
        </p:nvSpPr>
        <p:spPr>
          <a:xfrm>
            <a:off x="8648260" y="1148862"/>
            <a:ext cx="1783536" cy="1783536"/>
          </a:xfrm>
          <a:prstGeom prst="ellipse">
            <a:avLst/>
          </a:prstGeom>
          <a:solidFill>
            <a:srgbClr val="ED6E63"/>
          </a:solidFill>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Critical reflection from education leaders and academics</a:t>
            </a:r>
          </a:p>
        </p:txBody>
      </p:sp>
      <p:pic>
        <p:nvPicPr>
          <p:cNvPr id="2" name="Content Placeholder 7" descr="A poster of children and adults&#10;&#10;AI-generated content may be incorrect.">
            <a:extLst>
              <a:ext uri="{FF2B5EF4-FFF2-40B4-BE49-F238E27FC236}">
                <a16:creationId xmlns:a16="http://schemas.microsoft.com/office/drawing/2014/main" id="{3CD87A45-97AA-82A2-FB20-1981C6598DB7}"/>
              </a:ext>
            </a:extLst>
          </p:cNvPr>
          <p:cNvPicPr>
            <a:picLocks noGrp="1" noChangeAspect="1"/>
          </p:cNvPicPr>
          <p:nvPr>
            <p:ph idx="1"/>
          </p:nvPr>
        </p:nvPicPr>
        <p:blipFill>
          <a:blip r:embed="rId8"/>
          <a:stretch>
            <a:fillRect/>
          </a:stretch>
        </p:blipFill>
        <p:spPr>
          <a:xfrm>
            <a:off x="710184" y="1638637"/>
            <a:ext cx="2839548" cy="39436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2" name="Title 3">
            <a:extLst>
              <a:ext uri="{FF2B5EF4-FFF2-40B4-BE49-F238E27FC236}">
                <a16:creationId xmlns:a16="http://schemas.microsoft.com/office/drawing/2014/main" id="{9D567A02-1F79-70A8-C884-4E4B5B2887EE}"/>
              </a:ext>
            </a:extLst>
          </p:cNvPr>
          <p:cNvSpPr>
            <a:spLocks noGrp="1"/>
          </p:cNvSpPr>
          <p:nvPr>
            <p:ph type="title"/>
          </p:nvPr>
        </p:nvSpPr>
        <p:spPr>
          <a:xfrm>
            <a:off x="838200" y="515938"/>
            <a:ext cx="10515600" cy="633412"/>
          </a:xfrm>
        </p:spPr>
        <p:txBody>
          <a:bodyPr>
            <a:normAutofit fontScale="90000"/>
          </a:bodyPr>
          <a:lstStyle/>
          <a:p>
            <a:r>
              <a:rPr lang="en-GB"/>
              <a:t>YEF Education Practice Guidance</a:t>
            </a:r>
          </a:p>
        </p:txBody>
      </p:sp>
    </p:spTree>
    <p:extLst>
      <p:ext uri="{BB962C8B-B14F-4D97-AF65-F5344CB8AC3E}">
        <p14:creationId xmlns:p14="http://schemas.microsoft.com/office/powerpoint/2010/main" val="29071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F357A-A6BE-0EAC-C36B-6BFA7B3DBEE3}"/>
              </a:ext>
            </a:extLst>
          </p:cNvPr>
          <p:cNvSpPr>
            <a:spLocks noGrp="1"/>
          </p:cNvSpPr>
          <p:nvPr>
            <p:ph type="title"/>
          </p:nvPr>
        </p:nvSpPr>
        <p:spPr/>
        <p:txBody>
          <a:bodyPr>
            <a:normAutofit/>
          </a:bodyPr>
          <a:lstStyle/>
          <a:p>
            <a:r>
              <a:rPr lang="en-GB"/>
              <a:t>YEF Education Practice Guidance</a:t>
            </a:r>
          </a:p>
        </p:txBody>
      </p:sp>
      <p:pic>
        <p:nvPicPr>
          <p:cNvPr id="6" name="Content Placeholder 7" descr="A poster of children and adults&#10;&#10;AI-generated content may be incorrect.">
            <a:extLst>
              <a:ext uri="{FF2B5EF4-FFF2-40B4-BE49-F238E27FC236}">
                <a16:creationId xmlns:a16="http://schemas.microsoft.com/office/drawing/2014/main" id="{93092804-F056-17D9-1835-54D03F8C4B7F}"/>
              </a:ext>
            </a:extLst>
          </p:cNvPr>
          <p:cNvPicPr>
            <a:picLocks noGrp="1" noChangeAspect="1"/>
          </p:cNvPicPr>
          <p:nvPr>
            <p:ph idx="1"/>
          </p:nvPr>
        </p:nvPicPr>
        <p:blipFill>
          <a:blip r:embed="rId2"/>
          <a:stretch>
            <a:fillRect/>
          </a:stretch>
        </p:blipFill>
        <p:spPr>
          <a:xfrm>
            <a:off x="710184" y="1638637"/>
            <a:ext cx="2839548" cy="39436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7" name="Group 6">
            <a:extLst>
              <a:ext uri="{FF2B5EF4-FFF2-40B4-BE49-F238E27FC236}">
                <a16:creationId xmlns:a16="http://schemas.microsoft.com/office/drawing/2014/main" id="{C2C508EB-2D30-2F86-ECE6-FCF155E65AE7}"/>
              </a:ext>
            </a:extLst>
          </p:cNvPr>
          <p:cNvGrpSpPr/>
          <p:nvPr/>
        </p:nvGrpSpPr>
        <p:grpSpPr>
          <a:xfrm>
            <a:off x="4078224" y="1638637"/>
            <a:ext cx="7274536" cy="588343"/>
            <a:chOff x="631460" y="1291165"/>
            <a:chExt cx="10565706" cy="588343"/>
          </a:xfrm>
        </p:grpSpPr>
        <p:sp>
          <p:nvSpPr>
            <p:cNvPr id="8" name="Rectangle: Rounded Corners 7">
              <a:extLst>
                <a:ext uri="{FF2B5EF4-FFF2-40B4-BE49-F238E27FC236}">
                  <a16:creationId xmlns:a16="http://schemas.microsoft.com/office/drawing/2014/main" id="{237B55F9-55AA-C261-9F27-120D6B726881}"/>
                </a:ext>
              </a:extLst>
            </p:cNvPr>
            <p:cNvSpPr/>
            <p:nvPr/>
          </p:nvSpPr>
          <p:spPr>
            <a:xfrm>
              <a:off x="899583" y="1365250"/>
              <a:ext cx="10297583" cy="514258"/>
            </a:xfrm>
            <a:prstGeom prst="roundRect">
              <a:avLst/>
            </a:prstGeom>
            <a:solidFill>
              <a:srgbClr val="FAB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Keep children and young people in education</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9" name="Heptagon 16">
              <a:extLst>
                <a:ext uri="{FF2B5EF4-FFF2-40B4-BE49-F238E27FC236}">
                  <a16:creationId xmlns:a16="http://schemas.microsoft.com/office/drawing/2014/main" id="{91F9891F-9AAE-B36D-7C37-357AFAC15CE8}"/>
                </a:ext>
              </a:extLst>
            </p:cNvPr>
            <p:cNvSpPr/>
            <p:nvPr/>
          </p:nvSpPr>
          <p:spPr>
            <a:xfrm>
              <a:off x="631460" y="1291165"/>
              <a:ext cx="452110" cy="320757"/>
            </a:xfrm>
            <a:prstGeom prst="ellipse">
              <a:avLst/>
            </a:prstGeom>
            <a:solidFill>
              <a:srgbClr val="FAB413"/>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Calibri"/>
                  <a:cs typeface="Calibri"/>
                </a:rPr>
                <a:t>1</a:t>
              </a:r>
              <a:endParaRPr kumimoji="0" lang="en-US" sz="1100" b="0" i="0" u="none" strike="noStrike" kern="1200" cap="none" spc="0" normalizeH="0" baseline="0" noProof="0">
                <a:ln>
                  <a:noFill/>
                </a:ln>
                <a:solidFill>
                  <a:srgbClr val="000000"/>
                </a:solidFill>
                <a:effectLst/>
                <a:uLnTx/>
                <a:uFillTx/>
                <a:latin typeface=" poppins"/>
                <a:ea typeface="+mn-ea"/>
                <a:cs typeface="+mn-cs"/>
              </a:endParaRPr>
            </a:p>
          </p:txBody>
        </p:sp>
      </p:grpSp>
      <p:grpSp>
        <p:nvGrpSpPr>
          <p:cNvPr id="10" name="Group 9">
            <a:extLst>
              <a:ext uri="{FF2B5EF4-FFF2-40B4-BE49-F238E27FC236}">
                <a16:creationId xmlns:a16="http://schemas.microsoft.com/office/drawing/2014/main" id="{5F68BF55-31C9-2AF6-F389-7803BA61DF47}"/>
              </a:ext>
            </a:extLst>
          </p:cNvPr>
          <p:cNvGrpSpPr/>
          <p:nvPr/>
        </p:nvGrpSpPr>
        <p:grpSpPr>
          <a:xfrm>
            <a:off x="4078224" y="3864796"/>
            <a:ext cx="7274537" cy="559035"/>
            <a:chOff x="631459" y="2262389"/>
            <a:chExt cx="10565707" cy="559035"/>
          </a:xfrm>
        </p:grpSpPr>
        <p:sp>
          <p:nvSpPr>
            <p:cNvPr id="11" name="Rectangle: Rounded Corners 10">
              <a:extLst>
                <a:ext uri="{FF2B5EF4-FFF2-40B4-BE49-F238E27FC236}">
                  <a16:creationId xmlns:a16="http://schemas.microsoft.com/office/drawing/2014/main" id="{031CAA0C-F24C-BE83-9B6E-3D7E2AC6431A}"/>
                </a:ext>
              </a:extLst>
            </p:cNvPr>
            <p:cNvSpPr/>
            <p:nvPr/>
          </p:nvSpPr>
          <p:spPr>
            <a:xfrm>
              <a:off x="899583" y="2307166"/>
              <a:ext cx="10297583" cy="514258"/>
            </a:xfrm>
            <a:prstGeom prst="roundRect">
              <a:avLst/>
            </a:prstGeom>
            <a:solidFill>
              <a:srgbClr val="80ADB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Provide trusted adults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12" name="Heptagon 16">
              <a:extLst>
                <a:ext uri="{FF2B5EF4-FFF2-40B4-BE49-F238E27FC236}">
                  <a16:creationId xmlns:a16="http://schemas.microsoft.com/office/drawing/2014/main" id="{679059B9-00CC-53FD-C09F-9EC3722516B8}"/>
                </a:ext>
              </a:extLst>
            </p:cNvPr>
            <p:cNvSpPr/>
            <p:nvPr/>
          </p:nvSpPr>
          <p:spPr>
            <a:xfrm>
              <a:off x="631459" y="2262389"/>
              <a:ext cx="452110" cy="330526"/>
            </a:xfrm>
            <a:prstGeom prst="ellipse">
              <a:avLst/>
            </a:prstGeom>
            <a:solidFill>
              <a:srgbClr val="80ADB5"/>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2</a:t>
              </a:r>
            </a:p>
          </p:txBody>
        </p:sp>
      </p:grpSp>
      <p:sp>
        <p:nvSpPr>
          <p:cNvPr id="3" name="Content Placeholder 1">
            <a:extLst>
              <a:ext uri="{FF2B5EF4-FFF2-40B4-BE49-F238E27FC236}">
                <a16:creationId xmlns:a16="http://schemas.microsoft.com/office/drawing/2014/main" id="{B4C53AFB-024A-FABC-BA06-AB26F918165E}"/>
              </a:ext>
            </a:extLst>
          </p:cNvPr>
          <p:cNvSpPr txBox="1">
            <a:spLocks/>
          </p:cNvSpPr>
          <p:nvPr/>
        </p:nvSpPr>
        <p:spPr>
          <a:xfrm>
            <a:off x="4530969" y="2343394"/>
            <a:ext cx="5963139" cy="1394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1" i="0" kern="1200">
                <a:solidFill>
                  <a:srgbClr val="535353"/>
                </a:solidFill>
                <a:latin typeface="Poppins SemiBold" panose="02000000000000000000" pitchFamily="2" charset="77"/>
                <a:ea typeface="+mn-ea"/>
                <a:cs typeface="Poppins SemiBol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35353"/>
                </a:solidFill>
                <a:latin typeface="Poppins Light" panose="02000000000000000000" pitchFamily="2" charset="77"/>
                <a:ea typeface="+mn-ea"/>
                <a:cs typeface="Poppins Light"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35353"/>
                </a:solidFill>
                <a:latin typeface="Poppins Light" panose="02000000000000000000" pitchFamily="2" charset="77"/>
                <a:ea typeface="+mn-ea"/>
                <a:cs typeface="Poppins Light"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353"/>
                </a:solidFill>
                <a:latin typeface="Poppins Light" panose="02000000000000000000" pitchFamily="2" charset="77"/>
                <a:ea typeface="+mn-ea"/>
                <a:cs typeface="Poppins Light"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353"/>
                </a:solidFill>
                <a:latin typeface="Poppins Light" panose="02000000000000000000" pitchFamily="2" charset="77"/>
                <a:ea typeface="+mn-ea"/>
                <a:cs typeface="Poppins Light"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tx1"/>
                </a:solidFill>
                <a:latin typeface="Poppins"/>
                <a:cs typeface="Poppins SemiBold"/>
              </a:rPr>
              <a:t>Deliver evidence-informed attendance-improvement strategies (such as meetings with parents/carers and breakfast clubs).</a:t>
            </a:r>
            <a:endParaRPr lang="en-US" sz="1200" dirty="0">
              <a:solidFill>
                <a:schemeClr val="tx1"/>
              </a:solidFill>
              <a:latin typeface="Poppins"/>
            </a:endParaRPr>
          </a:p>
          <a:p>
            <a:r>
              <a:rPr lang="en-US" sz="1200" b="0" dirty="0">
                <a:solidFill>
                  <a:schemeClr val="tx1"/>
                </a:solidFill>
                <a:latin typeface="Poppins"/>
                <a:cs typeface="Poppins SemiBold"/>
              </a:rPr>
              <a:t>Implement whole-school and targeted behaviour support to reduce the need for exclusion.</a:t>
            </a:r>
            <a:endParaRPr lang="en-US" sz="1200">
              <a:solidFill>
                <a:schemeClr val="tx1"/>
              </a:solidFill>
              <a:latin typeface="Poppins"/>
            </a:endParaRPr>
          </a:p>
          <a:p>
            <a:r>
              <a:rPr lang="en-US" sz="1200" b="0" dirty="0">
                <a:solidFill>
                  <a:schemeClr val="tx1"/>
                </a:solidFill>
                <a:latin typeface="Poppins"/>
                <a:cs typeface="Poppins SemiBold"/>
              </a:rPr>
              <a:t>Provide appropriate support for temporarily suspended and permanently excluded children.</a:t>
            </a:r>
            <a:endParaRPr lang="en-US" sz="1200">
              <a:solidFill>
                <a:schemeClr val="tx1"/>
              </a:solidFill>
              <a:latin typeface="Poppins"/>
            </a:endParaRPr>
          </a:p>
        </p:txBody>
      </p:sp>
      <p:sp>
        <p:nvSpPr>
          <p:cNvPr id="5" name="TextBox 4">
            <a:extLst>
              <a:ext uri="{FF2B5EF4-FFF2-40B4-BE49-F238E27FC236}">
                <a16:creationId xmlns:a16="http://schemas.microsoft.com/office/drawing/2014/main" id="{E92EF2D9-FDBD-B05A-E6B8-8A7DF01CF743}"/>
              </a:ext>
            </a:extLst>
          </p:cNvPr>
          <p:cNvSpPr txBox="1"/>
          <p:nvPr/>
        </p:nvSpPr>
        <p:spPr>
          <a:xfrm>
            <a:off x="4532923" y="4552462"/>
            <a:ext cx="66235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Poppins"/>
                <a:cs typeface="Poppins"/>
              </a:rPr>
              <a:t>• Provide one-to-one mentoring by trained adults to support vulnerable children.</a:t>
            </a:r>
          </a:p>
          <a:p>
            <a:endParaRPr lang="en-US" sz="1200" dirty="0">
              <a:latin typeface="Poppins"/>
              <a:cs typeface="Poppins"/>
            </a:endParaRPr>
          </a:p>
          <a:p>
            <a:r>
              <a:rPr lang="en-US" sz="1200" dirty="0">
                <a:latin typeface="Poppins"/>
                <a:cs typeface="Poppins"/>
              </a:rPr>
              <a:t>• Engage vulnerable children in sports with coaches who can support them.</a:t>
            </a:r>
          </a:p>
          <a:p>
            <a:pPr algn="ctr"/>
            <a:endParaRPr lang="en-US" sz="1200" dirty="0">
              <a:latin typeface="Poppins"/>
              <a:cs typeface="Poppins"/>
            </a:endParaRPr>
          </a:p>
        </p:txBody>
      </p:sp>
    </p:spTree>
    <p:extLst>
      <p:ext uri="{BB962C8B-B14F-4D97-AF65-F5344CB8AC3E}">
        <p14:creationId xmlns:p14="http://schemas.microsoft.com/office/powerpoint/2010/main" val="215478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BD001-82E3-EF2D-9437-8932A583B7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242D85-3BA4-5A18-C6E6-050870550A71}"/>
              </a:ext>
            </a:extLst>
          </p:cNvPr>
          <p:cNvSpPr>
            <a:spLocks noGrp="1"/>
          </p:cNvSpPr>
          <p:nvPr>
            <p:ph type="title"/>
          </p:nvPr>
        </p:nvSpPr>
        <p:spPr/>
        <p:txBody>
          <a:bodyPr>
            <a:normAutofit/>
          </a:bodyPr>
          <a:lstStyle/>
          <a:p>
            <a:r>
              <a:rPr lang="en-GB"/>
              <a:t>YEF Education Practice Guidance</a:t>
            </a:r>
          </a:p>
        </p:txBody>
      </p:sp>
      <p:pic>
        <p:nvPicPr>
          <p:cNvPr id="6" name="Content Placeholder 7" descr="A poster of children and adults&#10;&#10;AI-generated content may be incorrect.">
            <a:extLst>
              <a:ext uri="{FF2B5EF4-FFF2-40B4-BE49-F238E27FC236}">
                <a16:creationId xmlns:a16="http://schemas.microsoft.com/office/drawing/2014/main" id="{2D871AF0-0EDD-BCA7-3E4D-6C676312ABBD}"/>
              </a:ext>
            </a:extLst>
          </p:cNvPr>
          <p:cNvPicPr>
            <a:picLocks noGrp="1" noChangeAspect="1"/>
          </p:cNvPicPr>
          <p:nvPr>
            <p:ph idx="1"/>
          </p:nvPr>
        </p:nvPicPr>
        <p:blipFill>
          <a:blip r:embed="rId2"/>
          <a:stretch>
            <a:fillRect/>
          </a:stretch>
        </p:blipFill>
        <p:spPr>
          <a:xfrm>
            <a:off x="710184" y="1638637"/>
            <a:ext cx="2839548" cy="39436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13" name="Group 12">
            <a:extLst>
              <a:ext uri="{FF2B5EF4-FFF2-40B4-BE49-F238E27FC236}">
                <a16:creationId xmlns:a16="http://schemas.microsoft.com/office/drawing/2014/main" id="{5129008F-7045-9E63-1059-4993F2CF6428}"/>
              </a:ext>
            </a:extLst>
          </p:cNvPr>
          <p:cNvGrpSpPr/>
          <p:nvPr/>
        </p:nvGrpSpPr>
        <p:grpSpPr>
          <a:xfrm>
            <a:off x="4097762" y="1484203"/>
            <a:ext cx="7275576" cy="563920"/>
            <a:chOff x="629950" y="3199421"/>
            <a:chExt cx="10567216" cy="563920"/>
          </a:xfrm>
        </p:grpSpPr>
        <p:sp>
          <p:nvSpPr>
            <p:cNvPr id="14" name="Rectangle: Rounded Corners 13">
              <a:extLst>
                <a:ext uri="{FF2B5EF4-FFF2-40B4-BE49-F238E27FC236}">
                  <a16:creationId xmlns:a16="http://schemas.microsoft.com/office/drawing/2014/main" id="{453CF6D8-E59E-DB66-9F3A-91A43515778D}"/>
                </a:ext>
              </a:extLst>
            </p:cNvPr>
            <p:cNvSpPr/>
            <p:nvPr/>
          </p:nvSpPr>
          <p:spPr>
            <a:xfrm>
              <a:off x="899583" y="3249083"/>
              <a:ext cx="10297583" cy="51425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Develop social and emotional skills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15" name="Heptagon 16">
              <a:extLst>
                <a:ext uri="{FF2B5EF4-FFF2-40B4-BE49-F238E27FC236}">
                  <a16:creationId xmlns:a16="http://schemas.microsoft.com/office/drawing/2014/main" id="{8AC4CB14-44AB-C37D-95D0-7727A8AD6A35}"/>
                </a:ext>
              </a:extLst>
            </p:cNvPr>
            <p:cNvSpPr/>
            <p:nvPr/>
          </p:nvSpPr>
          <p:spPr>
            <a:xfrm>
              <a:off x="629950" y="3199421"/>
              <a:ext cx="456875" cy="320757"/>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3</a:t>
              </a:r>
              <a:endParaRPr kumimoji="0" lang="en-US" sz="1100" b="0" i="0" u="none" strike="noStrike" kern="1200" cap="none" spc="0" normalizeH="0" baseline="0" noProof="0">
                <a:ln>
                  <a:noFill/>
                </a:ln>
                <a:solidFill>
                  <a:srgbClr val="000000"/>
                </a:solidFill>
                <a:effectLst/>
                <a:uLnTx/>
                <a:uFillTx/>
                <a:latin typeface=" poppins"/>
                <a:ea typeface="+mn-ea"/>
                <a:cs typeface="+mn-cs"/>
              </a:endParaRPr>
            </a:p>
          </p:txBody>
        </p:sp>
      </p:grpSp>
      <p:grpSp>
        <p:nvGrpSpPr>
          <p:cNvPr id="16" name="Group 15">
            <a:extLst>
              <a:ext uri="{FF2B5EF4-FFF2-40B4-BE49-F238E27FC236}">
                <a16:creationId xmlns:a16="http://schemas.microsoft.com/office/drawing/2014/main" id="{A835859B-F5F1-E9BA-9C08-7F851277128F}"/>
              </a:ext>
            </a:extLst>
          </p:cNvPr>
          <p:cNvGrpSpPr/>
          <p:nvPr/>
        </p:nvGrpSpPr>
        <p:grpSpPr>
          <a:xfrm>
            <a:off x="4175916" y="3559474"/>
            <a:ext cx="7275577" cy="558221"/>
            <a:chOff x="629949" y="4147036"/>
            <a:chExt cx="10567217" cy="558221"/>
          </a:xfrm>
        </p:grpSpPr>
        <p:sp>
          <p:nvSpPr>
            <p:cNvPr id="17" name="Rectangle: Rounded Corners 16">
              <a:extLst>
                <a:ext uri="{FF2B5EF4-FFF2-40B4-BE49-F238E27FC236}">
                  <a16:creationId xmlns:a16="http://schemas.microsoft.com/office/drawing/2014/main" id="{DAD60B5F-307A-EDC2-AFAC-63F6A4840787}"/>
                </a:ext>
              </a:extLst>
            </p:cNvPr>
            <p:cNvSpPr/>
            <p:nvPr/>
          </p:nvSpPr>
          <p:spPr>
            <a:xfrm>
              <a:off x="899583" y="4190999"/>
              <a:ext cx="10297583" cy="514258"/>
            </a:xfrm>
            <a:prstGeom prst="roundRect">
              <a:avLst/>
            </a:prstGeom>
            <a:solidFill>
              <a:srgbClr val="F5BF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Target efforts </a:t>
              </a:r>
              <a:r>
                <a:rPr lang="en-US" sz="1400">
                  <a:solidFill>
                    <a:srgbClr val="000000"/>
                  </a:solidFill>
                  <a:latin typeface=" poppins"/>
                  <a:ea typeface="Calibri"/>
                  <a:cs typeface="Poppins"/>
                </a:rPr>
                <a:t>at</a:t>
              </a:r>
              <a:r>
                <a:rPr kumimoji="0" lang="en-US" sz="1400" b="0" i="0" u="none" strike="noStrike" kern="1200" cap="none" spc="0" normalizeH="0" baseline="0" noProof="0">
                  <a:ln>
                    <a:noFill/>
                  </a:ln>
                  <a:solidFill>
                    <a:srgbClr val="000000"/>
                  </a:solidFill>
                  <a:effectLst/>
                  <a:uLnTx/>
                  <a:uFillTx/>
                  <a:latin typeface=" poppins"/>
                  <a:ea typeface="Calibri"/>
                  <a:cs typeface="Poppins"/>
                </a:rPr>
                <a:t> the places and times where violence occurs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18" name="Heptagon 16">
              <a:extLst>
                <a:ext uri="{FF2B5EF4-FFF2-40B4-BE49-F238E27FC236}">
                  <a16:creationId xmlns:a16="http://schemas.microsoft.com/office/drawing/2014/main" id="{5DA3E45E-76FC-AFCE-D3F4-47963680D857}"/>
                </a:ext>
              </a:extLst>
            </p:cNvPr>
            <p:cNvSpPr/>
            <p:nvPr/>
          </p:nvSpPr>
          <p:spPr>
            <a:xfrm>
              <a:off x="629949" y="4147036"/>
              <a:ext cx="456875" cy="320757"/>
            </a:xfrm>
            <a:prstGeom prst="ellipse">
              <a:avLst/>
            </a:prstGeom>
            <a:solidFill>
              <a:srgbClr val="F5BFAD"/>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4</a:t>
              </a:r>
              <a:endParaRPr kumimoji="0" lang="en-US" sz="1100" b="0" i="0" u="none" strike="noStrike" kern="1200" cap="none" spc="0" normalizeH="0" baseline="0" noProof="0">
                <a:ln>
                  <a:noFill/>
                </a:ln>
                <a:solidFill>
                  <a:srgbClr val="000000"/>
                </a:solidFill>
                <a:effectLst/>
                <a:uLnTx/>
                <a:uFillTx/>
                <a:latin typeface=" poppins"/>
                <a:ea typeface="+mn-ea"/>
                <a:cs typeface="+mn-cs"/>
              </a:endParaRPr>
            </a:p>
          </p:txBody>
        </p:sp>
      </p:grpSp>
      <p:grpSp>
        <p:nvGrpSpPr>
          <p:cNvPr id="19" name="Group 18">
            <a:extLst>
              <a:ext uri="{FF2B5EF4-FFF2-40B4-BE49-F238E27FC236}">
                <a16:creationId xmlns:a16="http://schemas.microsoft.com/office/drawing/2014/main" id="{416E05A1-0689-069D-C14C-6A061B95D0AF}"/>
              </a:ext>
            </a:extLst>
          </p:cNvPr>
          <p:cNvGrpSpPr/>
          <p:nvPr/>
        </p:nvGrpSpPr>
        <p:grpSpPr>
          <a:xfrm>
            <a:off x="4097762" y="5294358"/>
            <a:ext cx="7275576" cy="562291"/>
            <a:chOff x="629950" y="5084883"/>
            <a:chExt cx="10567216" cy="562291"/>
          </a:xfrm>
        </p:grpSpPr>
        <p:sp>
          <p:nvSpPr>
            <p:cNvPr id="20" name="Rectangle: Rounded Corners 19">
              <a:extLst>
                <a:ext uri="{FF2B5EF4-FFF2-40B4-BE49-F238E27FC236}">
                  <a16:creationId xmlns:a16="http://schemas.microsoft.com/office/drawing/2014/main" id="{A320F0C0-162B-EDC6-AD68-0023FD07D869}"/>
                </a:ext>
              </a:extLst>
            </p:cNvPr>
            <p:cNvSpPr/>
            <p:nvPr/>
          </p:nvSpPr>
          <p:spPr>
            <a:xfrm>
              <a:off x="899583" y="5132916"/>
              <a:ext cx="10297583" cy="514258"/>
            </a:xfrm>
            <a:prstGeom prst="roundRect">
              <a:avLst/>
            </a:prstGeom>
            <a:solidFill>
              <a:srgbClr val="D9E8B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Cautiously consider unproven strategies and avoid harmful approaches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21" name="Heptagon 16">
              <a:extLst>
                <a:ext uri="{FF2B5EF4-FFF2-40B4-BE49-F238E27FC236}">
                  <a16:creationId xmlns:a16="http://schemas.microsoft.com/office/drawing/2014/main" id="{3200CE21-F4E4-A080-9727-FB9D60D0B3EC}"/>
                </a:ext>
              </a:extLst>
            </p:cNvPr>
            <p:cNvSpPr/>
            <p:nvPr/>
          </p:nvSpPr>
          <p:spPr>
            <a:xfrm>
              <a:off x="629950" y="5084883"/>
              <a:ext cx="456875" cy="320757"/>
            </a:xfrm>
            <a:prstGeom prst="ellipse">
              <a:avLst/>
            </a:prstGeom>
            <a:solidFill>
              <a:srgbClr val="D9E8B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5</a:t>
              </a:r>
            </a:p>
          </p:txBody>
        </p:sp>
      </p:grpSp>
      <p:sp>
        <p:nvSpPr>
          <p:cNvPr id="3" name="Content Placeholder 1">
            <a:extLst>
              <a:ext uri="{FF2B5EF4-FFF2-40B4-BE49-F238E27FC236}">
                <a16:creationId xmlns:a16="http://schemas.microsoft.com/office/drawing/2014/main" id="{89AF2DDD-AAC4-1C62-7955-40F51E1E846D}"/>
              </a:ext>
            </a:extLst>
          </p:cNvPr>
          <p:cNvSpPr txBox="1">
            <a:spLocks/>
          </p:cNvSpPr>
          <p:nvPr/>
        </p:nvSpPr>
        <p:spPr>
          <a:xfrm>
            <a:off x="4550507" y="2069856"/>
            <a:ext cx="6822831" cy="14333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1" i="0" kern="1200">
                <a:solidFill>
                  <a:srgbClr val="535353"/>
                </a:solidFill>
                <a:latin typeface="Poppins SemiBold" panose="02000000000000000000" pitchFamily="2" charset="77"/>
                <a:ea typeface="+mn-ea"/>
                <a:cs typeface="Poppins SemiBol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35353"/>
                </a:solidFill>
                <a:latin typeface="Poppins Light" panose="02000000000000000000" pitchFamily="2" charset="77"/>
                <a:ea typeface="+mn-ea"/>
                <a:cs typeface="Poppins Light"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35353"/>
                </a:solidFill>
                <a:latin typeface="Poppins Light" panose="02000000000000000000" pitchFamily="2" charset="77"/>
                <a:ea typeface="+mn-ea"/>
                <a:cs typeface="Poppins Light"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353"/>
                </a:solidFill>
                <a:latin typeface="Poppins Light" panose="02000000000000000000" pitchFamily="2" charset="77"/>
                <a:ea typeface="+mn-ea"/>
                <a:cs typeface="Poppins Light"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353"/>
                </a:solidFill>
                <a:latin typeface="Poppins Light" panose="02000000000000000000" pitchFamily="2" charset="77"/>
                <a:ea typeface="+mn-ea"/>
                <a:cs typeface="Poppins Light"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tx1"/>
                </a:solidFill>
                <a:latin typeface="Poppins"/>
                <a:cs typeface="Poppins SemiBold"/>
              </a:rPr>
              <a:t>Develop children’s social and emotional skills with a universal </a:t>
            </a:r>
            <a:r>
              <a:rPr lang="en-US" sz="1200" b="0">
                <a:solidFill>
                  <a:schemeClr val="tx1"/>
                </a:solidFill>
                <a:latin typeface="Poppins"/>
                <a:cs typeface="Poppins SemiBold"/>
              </a:rPr>
              <a:t>curriculum, targeted support and whole-school strategies.</a:t>
            </a:r>
            <a:endParaRPr lang="en-US" sz="1200" b="0" dirty="0">
              <a:solidFill>
                <a:schemeClr val="tx1"/>
              </a:solidFill>
              <a:latin typeface="Poppins"/>
            </a:endParaRPr>
          </a:p>
          <a:p>
            <a:r>
              <a:rPr lang="en-US" sz="1200" b="0" dirty="0">
                <a:solidFill>
                  <a:schemeClr val="tx1"/>
                </a:solidFill>
                <a:latin typeface="Poppins"/>
                <a:cs typeface="Poppins SemiBold"/>
              </a:rPr>
              <a:t>Provide relationship violence reduction sessions to secondary-age children. </a:t>
            </a:r>
            <a:endParaRPr lang="en-US" sz="1200" b="0" dirty="0">
              <a:solidFill>
                <a:schemeClr val="tx1"/>
              </a:solidFill>
              <a:latin typeface="Poppins"/>
            </a:endParaRPr>
          </a:p>
          <a:p>
            <a:r>
              <a:rPr lang="en-US" sz="1200" b="0" dirty="0">
                <a:solidFill>
                  <a:schemeClr val="tx1"/>
                </a:solidFill>
                <a:latin typeface="Poppins"/>
                <a:cs typeface="Poppins SemiBold"/>
              </a:rPr>
              <a:t>Implement an anti-bullying strategy. </a:t>
            </a:r>
            <a:endParaRPr lang="en-US" sz="1200" b="0" dirty="0">
              <a:solidFill>
                <a:schemeClr val="tx1"/>
              </a:solidFill>
              <a:latin typeface="Poppins"/>
            </a:endParaRPr>
          </a:p>
          <a:p>
            <a:r>
              <a:rPr lang="en-US" sz="1200" b="0" dirty="0">
                <a:solidFill>
                  <a:schemeClr val="tx1"/>
                </a:solidFill>
                <a:latin typeface="Poppins"/>
                <a:cs typeface="Poppins SemiBold"/>
              </a:rPr>
              <a:t>Support access to therapy for those children who require additional support.</a:t>
            </a:r>
            <a:endParaRPr lang="en-US" sz="1200" b="0">
              <a:solidFill>
                <a:schemeClr val="tx1"/>
              </a:solidFill>
              <a:latin typeface="Poppins"/>
            </a:endParaRPr>
          </a:p>
        </p:txBody>
      </p:sp>
      <p:sp>
        <p:nvSpPr>
          <p:cNvPr id="5" name="Content Placeholder 1">
            <a:extLst>
              <a:ext uri="{FF2B5EF4-FFF2-40B4-BE49-F238E27FC236}">
                <a16:creationId xmlns:a16="http://schemas.microsoft.com/office/drawing/2014/main" id="{59B62C5F-61A6-3FE0-C1AF-326469477DFB}"/>
              </a:ext>
            </a:extLst>
          </p:cNvPr>
          <p:cNvSpPr txBox="1">
            <a:spLocks/>
          </p:cNvSpPr>
          <p:nvPr/>
        </p:nvSpPr>
        <p:spPr>
          <a:xfrm>
            <a:off x="4550507" y="4248394"/>
            <a:ext cx="6832600" cy="739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1" i="0" kern="1200">
                <a:solidFill>
                  <a:srgbClr val="535353"/>
                </a:solidFill>
                <a:latin typeface="Poppins SemiBold" panose="02000000000000000000" pitchFamily="2" charset="77"/>
                <a:ea typeface="+mn-ea"/>
                <a:cs typeface="Poppins SemiBold"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35353"/>
                </a:solidFill>
                <a:latin typeface="Poppins Light" panose="02000000000000000000" pitchFamily="2" charset="77"/>
                <a:ea typeface="+mn-ea"/>
                <a:cs typeface="Poppins Light"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35353"/>
                </a:solidFill>
                <a:latin typeface="Poppins Light" panose="02000000000000000000" pitchFamily="2" charset="77"/>
                <a:ea typeface="+mn-ea"/>
                <a:cs typeface="Poppins Light"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353"/>
                </a:solidFill>
                <a:latin typeface="Poppins Light" panose="02000000000000000000" pitchFamily="2" charset="77"/>
                <a:ea typeface="+mn-ea"/>
                <a:cs typeface="Poppins Light"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353"/>
                </a:solidFill>
                <a:latin typeface="Poppins Light" panose="02000000000000000000" pitchFamily="2" charset="77"/>
                <a:ea typeface="+mn-ea"/>
                <a:cs typeface="Poppins Light"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dirty="0">
                <a:solidFill>
                  <a:schemeClr val="tx1"/>
                </a:solidFill>
                <a:latin typeface="Poppins"/>
                <a:cs typeface="Poppins SemiBold"/>
              </a:rPr>
              <a:t>• Survey children and talk to staff to determine where to focus your efforts. </a:t>
            </a:r>
            <a:endParaRPr lang="en-US" sz="1200" b="0" dirty="0">
              <a:solidFill>
                <a:schemeClr val="tx1"/>
              </a:solidFill>
              <a:latin typeface="Poppins"/>
            </a:endParaRPr>
          </a:p>
          <a:p>
            <a:pPr marL="0" indent="0">
              <a:buNone/>
            </a:pPr>
            <a:r>
              <a:rPr lang="en-US" sz="1200" b="0" dirty="0">
                <a:solidFill>
                  <a:schemeClr val="tx1"/>
                </a:solidFill>
                <a:latin typeface="Poppins"/>
                <a:cs typeface="Poppins SemiBold"/>
              </a:rPr>
              <a:t>• Meet with partners to understand the local context and coordinate your safeguarding response</a:t>
            </a:r>
            <a:endParaRPr lang="en-US" sz="1200" b="0">
              <a:solidFill>
                <a:schemeClr val="tx1"/>
              </a:solidFill>
              <a:latin typeface="Poppins"/>
            </a:endParaRPr>
          </a:p>
        </p:txBody>
      </p:sp>
    </p:spTree>
    <p:extLst>
      <p:ext uri="{BB962C8B-B14F-4D97-AF65-F5344CB8AC3E}">
        <p14:creationId xmlns:p14="http://schemas.microsoft.com/office/powerpoint/2010/main" val="30048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851EB-01F3-8EB4-FF19-006347DA46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166201-BBD7-F5E3-F568-459171C3CB0C}"/>
              </a:ext>
            </a:extLst>
          </p:cNvPr>
          <p:cNvSpPr>
            <a:spLocks noGrp="1"/>
          </p:cNvSpPr>
          <p:nvPr>
            <p:ph type="title"/>
          </p:nvPr>
        </p:nvSpPr>
        <p:spPr/>
        <p:txBody>
          <a:bodyPr>
            <a:normAutofit/>
          </a:bodyPr>
          <a:lstStyle/>
          <a:p>
            <a:r>
              <a:rPr lang="en-GB" dirty="0">
                <a:latin typeface="Poppins SemiBold"/>
                <a:cs typeface="Poppins SemiBold"/>
              </a:rPr>
              <a:t>Reflections</a:t>
            </a:r>
            <a:endParaRPr lang="en-US" dirty="0"/>
          </a:p>
        </p:txBody>
      </p:sp>
      <p:pic>
        <p:nvPicPr>
          <p:cNvPr id="6" name="Content Placeholder 7" descr="A poster of children and adults&#10;&#10;AI-generated content may be incorrect.">
            <a:extLst>
              <a:ext uri="{FF2B5EF4-FFF2-40B4-BE49-F238E27FC236}">
                <a16:creationId xmlns:a16="http://schemas.microsoft.com/office/drawing/2014/main" id="{ED45FB21-9DB9-F84D-AF42-1273D527145D}"/>
              </a:ext>
            </a:extLst>
          </p:cNvPr>
          <p:cNvPicPr>
            <a:picLocks noGrp="1" noChangeAspect="1"/>
          </p:cNvPicPr>
          <p:nvPr>
            <p:ph idx="1"/>
          </p:nvPr>
        </p:nvPicPr>
        <p:blipFill>
          <a:blip r:embed="rId2"/>
          <a:stretch>
            <a:fillRect/>
          </a:stretch>
        </p:blipFill>
        <p:spPr>
          <a:xfrm>
            <a:off x="710184" y="1638637"/>
            <a:ext cx="2839548" cy="39436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extBox 1">
            <a:extLst>
              <a:ext uri="{FF2B5EF4-FFF2-40B4-BE49-F238E27FC236}">
                <a16:creationId xmlns:a16="http://schemas.microsoft.com/office/drawing/2014/main" id="{3DFB6821-8F79-6B84-C5C2-48DC49397885}"/>
              </a:ext>
            </a:extLst>
          </p:cNvPr>
          <p:cNvSpPr txBox="1"/>
          <p:nvPr/>
        </p:nvSpPr>
        <p:spPr>
          <a:xfrm>
            <a:off x="4323329" y="1519431"/>
            <a:ext cx="70175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US" sz="2400">
              <a:latin typeface="Poppins"/>
              <a:cs typeface="Poppins"/>
            </a:endParaRPr>
          </a:p>
          <a:p>
            <a:pPr marL="342900" indent="-342900">
              <a:buAutoNum type="arabicPeriod"/>
            </a:pPr>
            <a:r>
              <a:rPr lang="en-US" sz="2400" dirty="0">
                <a:latin typeface="Poppins"/>
                <a:cs typeface="Poppins"/>
              </a:rPr>
              <a:t>What surprised you/ intrigued you about the 5 key recommendations?</a:t>
            </a:r>
            <a:endParaRPr lang="en-US"/>
          </a:p>
          <a:p>
            <a:pPr marL="342900" indent="-342900">
              <a:buAutoNum type="arabicPeriod"/>
            </a:pPr>
            <a:endParaRPr lang="en-US" sz="2400">
              <a:latin typeface="Poppins"/>
              <a:cs typeface="Poppins"/>
            </a:endParaRPr>
          </a:p>
          <a:p>
            <a:pPr marL="342900" indent="-342900">
              <a:buAutoNum type="arabicPeriod"/>
            </a:pPr>
            <a:endParaRPr lang="en-US" sz="2400" dirty="0">
              <a:latin typeface="Poppins"/>
              <a:cs typeface="Poppins"/>
            </a:endParaRPr>
          </a:p>
          <a:p>
            <a:pPr marL="342900" indent="-342900">
              <a:buAutoNum type="arabicPeriod"/>
            </a:pPr>
            <a:r>
              <a:rPr lang="en-US" sz="2400" dirty="0">
                <a:latin typeface="Poppins"/>
                <a:cs typeface="Poppins"/>
              </a:rPr>
              <a:t>Do any of the recommendations make you think about practice in your local context?</a:t>
            </a:r>
            <a:endParaRPr lang="en-US" dirty="0"/>
          </a:p>
        </p:txBody>
      </p:sp>
    </p:spTree>
    <p:extLst>
      <p:ext uri="{BB962C8B-B14F-4D97-AF65-F5344CB8AC3E}">
        <p14:creationId xmlns:p14="http://schemas.microsoft.com/office/powerpoint/2010/main" val="3754823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DEFAB3-DE2F-C45E-F3AB-65CEDB896170}"/>
              </a:ext>
            </a:extLst>
          </p:cNvPr>
          <p:cNvSpPr>
            <a:spLocks noGrp="1"/>
          </p:cNvSpPr>
          <p:nvPr/>
        </p:nvSpPr>
        <p:spPr>
          <a:xfrm>
            <a:off x="640080" y="111212"/>
            <a:ext cx="6894576" cy="8765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accent1">
                    <a:lumMod val="50000"/>
                  </a:schemeClr>
                </a:solidFill>
                <a:latin typeface="Arial" panose="020B0604020202020204" pitchFamily="34" charset="0"/>
                <a:ea typeface="+mj-ea"/>
                <a:cs typeface="Arial" panose="020B0604020202020204" pitchFamily="34" charset="0"/>
              </a:defRPr>
            </a:lvl1pPr>
          </a:lstStyle>
          <a:p>
            <a:pPr>
              <a:spcAft>
                <a:spcPts val="600"/>
              </a:spcAft>
            </a:pPr>
            <a:r>
              <a:rPr lang="en-US" sz="4000" dirty="0">
                <a:solidFill>
                  <a:schemeClr val="tx1"/>
                </a:solidFill>
                <a:latin typeface="Futura Md BT" panose="020B0602020204020303" pitchFamily="34" charset="0"/>
                <a:cs typeface="+mj-cs"/>
              </a:rPr>
              <a:t>Serious Violence Duty</a:t>
            </a:r>
          </a:p>
        </p:txBody>
      </p:sp>
      <p:sp>
        <p:nvSpPr>
          <p:cNvPr id="5" name="Content Placeholder 5">
            <a:extLst>
              <a:ext uri="{FF2B5EF4-FFF2-40B4-BE49-F238E27FC236}">
                <a16:creationId xmlns:a16="http://schemas.microsoft.com/office/drawing/2014/main" id="{4CB4D72E-0C6E-01C0-B361-944778FD172C}"/>
              </a:ext>
            </a:extLst>
          </p:cNvPr>
          <p:cNvSpPr>
            <a:spLocks noGrp="1"/>
          </p:cNvSpPr>
          <p:nvPr/>
        </p:nvSpPr>
        <p:spPr>
          <a:xfrm>
            <a:off x="588182" y="1218940"/>
            <a:ext cx="6894576" cy="348386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dirty="0">
              <a:solidFill>
                <a:schemeClr val="tx1"/>
              </a:solidFill>
              <a:latin typeface="+mn-lt"/>
              <a:cs typeface="+mn-cs"/>
            </a:endParaRPr>
          </a:p>
          <a:p>
            <a:pPr marL="0" indent="0">
              <a:buNone/>
            </a:pPr>
            <a:r>
              <a:rPr lang="en-US" sz="5900" dirty="0">
                <a:solidFill>
                  <a:schemeClr val="tx1"/>
                </a:solidFill>
                <a:latin typeface="+mn-lt"/>
                <a:cs typeface="+mn-cs"/>
              </a:rPr>
              <a:t>The Duty is intended to ensure relevant services work together to share information and collaborate on interventions to prevent and reduce serious crimes within their local communities. Schools are in a vital position to safeguard children and young people and may collaborate with other agencies to deliver the strategy to prevent and reduce serious violence in their area.</a:t>
            </a:r>
          </a:p>
          <a:p>
            <a:pPr marL="0"/>
            <a:endParaRPr lang="en-US" sz="5900" dirty="0">
              <a:solidFill>
                <a:schemeClr val="tx1"/>
              </a:solidFill>
              <a:latin typeface="+mn-lt"/>
              <a:cs typeface="+mn-cs"/>
            </a:endParaRPr>
          </a:p>
          <a:p>
            <a:pPr marL="0" indent="0">
              <a:buNone/>
            </a:pPr>
            <a:r>
              <a:rPr lang="en-US" sz="5900" dirty="0">
                <a:solidFill>
                  <a:schemeClr val="tx1"/>
                </a:solidFill>
                <a:latin typeface="+mn-lt"/>
                <a:cs typeface="+mn-cs"/>
              </a:rPr>
              <a:t>Schools and </a:t>
            </a:r>
            <a:r>
              <a:rPr lang="en-US" sz="5900" dirty="0" err="1">
                <a:solidFill>
                  <a:schemeClr val="tx1"/>
                </a:solidFill>
                <a:latin typeface="+mn-lt"/>
                <a:cs typeface="+mn-cs"/>
              </a:rPr>
              <a:t>organisations</a:t>
            </a:r>
            <a:r>
              <a:rPr lang="en-US" sz="5900" dirty="0">
                <a:solidFill>
                  <a:schemeClr val="tx1"/>
                </a:solidFill>
                <a:latin typeface="+mn-lt"/>
                <a:cs typeface="+mn-cs"/>
              </a:rPr>
              <a:t> can engage with the SVD by:</a:t>
            </a:r>
          </a:p>
          <a:p>
            <a:r>
              <a:rPr lang="en-US" sz="5900" dirty="0">
                <a:solidFill>
                  <a:schemeClr val="tx1"/>
                </a:solidFill>
                <a:latin typeface="+mn-lt"/>
                <a:cs typeface="+mn-cs"/>
              </a:rPr>
              <a:t>Providing qualitative insight into the impact of SV on the education sector</a:t>
            </a:r>
          </a:p>
          <a:p>
            <a:r>
              <a:rPr lang="en-US" sz="5900" dirty="0">
                <a:solidFill>
                  <a:schemeClr val="tx1"/>
                </a:solidFill>
                <a:latin typeface="+mn-lt"/>
                <a:cs typeface="+mn-cs"/>
              </a:rPr>
              <a:t>Provide insight into risk factors and vulnerabilities experienced by the CYP </a:t>
            </a:r>
          </a:p>
          <a:p>
            <a:r>
              <a:rPr lang="en-US" sz="5900" dirty="0">
                <a:solidFill>
                  <a:schemeClr val="tx1"/>
                </a:solidFill>
                <a:latin typeface="+mn-lt"/>
                <a:cs typeface="+mn-cs"/>
              </a:rPr>
              <a:t>Support the development and implementation of the strategy to address local factors that puts a child at risk of being a witness, victim or perpetrator. </a:t>
            </a:r>
          </a:p>
          <a:p>
            <a:pPr marL="0" indent="0">
              <a:buNone/>
            </a:pPr>
            <a:r>
              <a:rPr lang="en-US" sz="5900" dirty="0">
                <a:solidFill>
                  <a:schemeClr val="tx1"/>
                </a:solidFill>
                <a:latin typeface="+mn-lt"/>
                <a:cs typeface="+mn-cs"/>
              </a:rPr>
              <a:t>(NASUWT – The Teachers Union)</a:t>
            </a:r>
          </a:p>
        </p:txBody>
      </p:sp>
      <p:pic>
        <p:nvPicPr>
          <p:cNvPr id="6" name="Picture 5">
            <a:extLst>
              <a:ext uri="{FF2B5EF4-FFF2-40B4-BE49-F238E27FC236}">
                <a16:creationId xmlns:a16="http://schemas.microsoft.com/office/drawing/2014/main" id="{E8A69E8C-DE49-C710-8521-1AD1F03884DC}"/>
              </a:ext>
            </a:extLst>
          </p:cNvPr>
          <p:cNvPicPr>
            <a:picLocks noChangeAspect="1"/>
          </p:cNvPicPr>
          <p:nvPr/>
        </p:nvPicPr>
        <p:blipFill>
          <a:blip r:embed="rId2"/>
          <a:stretch>
            <a:fillRect/>
          </a:stretch>
        </p:blipFill>
        <p:spPr>
          <a:xfrm>
            <a:off x="8383637" y="531958"/>
            <a:ext cx="3220181" cy="4472475"/>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A71A79CF-FFFA-8124-D0DA-D26B2022556B}"/>
              </a:ext>
            </a:extLst>
          </p:cNvPr>
          <p:cNvPicPr>
            <a:picLocks noChangeAspect="1"/>
          </p:cNvPicPr>
          <p:nvPr/>
        </p:nvPicPr>
        <p:blipFill rotWithShape="1">
          <a:blip r:embed="rId3"/>
          <a:srcRect l="16875" t="40547" r="32313" b="27235"/>
          <a:stretch/>
        </p:blipFill>
        <p:spPr bwMode="auto">
          <a:xfrm>
            <a:off x="588182" y="4814676"/>
            <a:ext cx="5347578" cy="164876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591395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B156-349E-BC05-9DFB-9B8A4E8C446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6A5F223-D8FF-CA3F-7596-B3493D3D068D}"/>
              </a:ext>
            </a:extLst>
          </p:cNvPr>
          <p:cNvSpPr txBox="1"/>
          <p:nvPr/>
        </p:nvSpPr>
        <p:spPr>
          <a:xfrm>
            <a:off x="345067" y="581616"/>
            <a:ext cx="11190396" cy="1286506"/>
          </a:xfrm>
          <a:prstGeom prst="rect">
            <a:avLst/>
          </a:prstGeom>
          <a:noFill/>
        </p:spPr>
        <p:txBody>
          <a:bodyPr wrap="square" lIns="91440" tIns="45720" rIns="91440" bIns="45720" rtlCol="0" anchor="t">
            <a:spAutoFit/>
          </a:bodyPr>
          <a:lstStyle/>
          <a:p>
            <a:pPr>
              <a:lnSpc>
                <a:spcPct val="80000"/>
              </a:lnSpc>
            </a:pPr>
            <a:r>
              <a:rPr lang="en-GB" sz="2800" b="1" spc="-60">
                <a:solidFill>
                  <a:srgbClr val="323739"/>
                </a:solidFill>
                <a:latin typeface="Poppins"/>
                <a:cs typeface="Poppins"/>
              </a:rPr>
              <a:t>Education Practice Insight Creator (EPIC)</a:t>
            </a:r>
            <a:r>
              <a:rPr lang="en-GB" sz="2800" spc="-60">
                <a:solidFill>
                  <a:srgbClr val="323739"/>
                </a:solidFill>
                <a:latin typeface="Poppins"/>
                <a:cs typeface="Poppins"/>
              </a:rPr>
              <a:t> </a:t>
            </a:r>
            <a:endParaRPr lang="en-GB" sz="2800" spc="-60">
              <a:solidFill>
                <a:srgbClr val="323739"/>
              </a:solidFill>
              <a:latin typeface="Poppins" pitchFamily="2" charset="77"/>
              <a:cs typeface="Poppins" pitchFamily="2" charset="77"/>
            </a:endParaRPr>
          </a:p>
          <a:p>
            <a:pPr>
              <a:lnSpc>
                <a:spcPct val="80000"/>
              </a:lnSpc>
            </a:pPr>
            <a:endParaRPr lang="en-GB" sz="2400" spc="-60">
              <a:solidFill>
                <a:srgbClr val="323739"/>
              </a:solidFill>
              <a:latin typeface="Poppins"/>
              <a:cs typeface="Poppins"/>
            </a:endParaRPr>
          </a:p>
          <a:p>
            <a:pPr>
              <a:lnSpc>
                <a:spcPct val="80000"/>
              </a:lnSpc>
            </a:pPr>
            <a:r>
              <a:rPr lang="en-GB" sz="2000" spc="-60">
                <a:solidFill>
                  <a:srgbClr val="323739"/>
                </a:solidFill>
                <a:latin typeface="Poppins"/>
                <a:cs typeface="Poppins"/>
              </a:rPr>
              <a:t>Free digital self-assessment tool that allows schools to understand how well their practice aligns with the evidence in preventing youth violence.</a:t>
            </a:r>
            <a:r>
              <a:rPr lang="en-GB" sz="2400" spc="-60">
                <a:solidFill>
                  <a:srgbClr val="323739"/>
                </a:solidFill>
                <a:latin typeface="Poppins"/>
                <a:cs typeface="Poppins"/>
              </a:rPr>
              <a:t> </a:t>
            </a:r>
            <a:endParaRPr lang="en-GB" sz="2400" spc="-60">
              <a:solidFill>
                <a:srgbClr val="323739"/>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D428DC9B-C25C-FFD8-A1A1-D81DF00FE6B9}"/>
              </a:ext>
            </a:extLst>
          </p:cNvPr>
          <p:cNvSpPr txBox="1"/>
          <p:nvPr/>
        </p:nvSpPr>
        <p:spPr>
          <a:xfrm>
            <a:off x="345067" y="1939684"/>
            <a:ext cx="7709251"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solidFill>
                  <a:srgbClr val="323739"/>
                </a:solidFill>
                <a:latin typeface="Poppins"/>
                <a:cs typeface="Poppins SemiBold"/>
              </a:rPr>
              <a:t>Takes on average less than </a:t>
            </a:r>
            <a:r>
              <a:rPr lang="en-GB" b="1">
                <a:solidFill>
                  <a:srgbClr val="323739"/>
                </a:solidFill>
                <a:latin typeface="Poppins"/>
                <a:cs typeface="Poppins SemiBold"/>
              </a:rPr>
              <a:t>30 minutes to complete.</a:t>
            </a:r>
          </a:p>
          <a:p>
            <a:pPr marL="285750" indent="-285750">
              <a:buFont typeface="Arial" panose="020B0604020202020204" pitchFamily="34" charset="0"/>
              <a:buChar char="•"/>
            </a:pPr>
            <a:r>
              <a:rPr lang="en-GB">
                <a:solidFill>
                  <a:srgbClr val="323739"/>
                </a:solidFill>
                <a:latin typeface="Poppins"/>
                <a:cs typeface="Poppins SemiBold"/>
              </a:rPr>
              <a:t>Provides a tailored downloadable insights report</a:t>
            </a:r>
          </a:p>
        </p:txBody>
      </p:sp>
      <p:pic>
        <p:nvPicPr>
          <p:cNvPr id="15" name="Picture 14" descr="A logo with text on it&#10;&#10;AI-generated content may be incorrect.">
            <a:extLst>
              <a:ext uri="{FF2B5EF4-FFF2-40B4-BE49-F238E27FC236}">
                <a16:creationId xmlns:a16="http://schemas.microsoft.com/office/drawing/2014/main" id="{EBD125AA-D548-F265-A9FA-0284A5612FD1}"/>
              </a:ext>
            </a:extLst>
          </p:cNvPr>
          <p:cNvPicPr>
            <a:picLocks noChangeAspect="1"/>
          </p:cNvPicPr>
          <p:nvPr/>
        </p:nvPicPr>
        <p:blipFill>
          <a:blip r:embed="rId2"/>
          <a:stretch>
            <a:fillRect/>
          </a:stretch>
        </p:blipFill>
        <p:spPr>
          <a:xfrm>
            <a:off x="10315971" y="6126587"/>
            <a:ext cx="1783594" cy="611640"/>
          </a:xfrm>
          <a:prstGeom prst="rect">
            <a:avLst/>
          </a:prstGeom>
        </p:spPr>
      </p:pic>
      <p:pic>
        <p:nvPicPr>
          <p:cNvPr id="1026" name="Picture 2" descr="A group of kids reading books&#10;&#10;AI-generated content may be incorrect.">
            <a:extLst>
              <a:ext uri="{FF2B5EF4-FFF2-40B4-BE49-F238E27FC236}">
                <a16:creationId xmlns:a16="http://schemas.microsoft.com/office/drawing/2014/main" id="{260E5E33-CA8E-8F53-D3AB-D0C42E70E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16" y="3605746"/>
            <a:ext cx="2093969" cy="20939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BCCDE20-D898-287B-ECE2-3DAE41C52883}"/>
              </a:ext>
            </a:extLst>
          </p:cNvPr>
          <p:cNvCxnSpPr>
            <a:cxnSpLocks/>
          </p:cNvCxnSpPr>
          <p:nvPr/>
        </p:nvCxnSpPr>
        <p:spPr>
          <a:xfrm>
            <a:off x="594561" y="2930944"/>
            <a:ext cx="10622977"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07C4F70-5CC2-1D3D-6FE2-06718789EAC4}"/>
              </a:ext>
            </a:extLst>
          </p:cNvPr>
          <p:cNvSpPr txBox="1"/>
          <p:nvPr/>
        </p:nvSpPr>
        <p:spPr>
          <a:xfrm>
            <a:off x="4201455" y="4450892"/>
            <a:ext cx="6441855" cy="399148"/>
          </a:xfrm>
          <a:prstGeom prst="rect">
            <a:avLst/>
          </a:prstGeom>
          <a:solidFill>
            <a:schemeClr val="bg1"/>
          </a:solidFill>
        </p:spPr>
        <p:txBody>
          <a:bodyPr wrap="square" lIns="91440" tIns="45720" rIns="91440" bIns="45720" rtlCol="0" anchor="t">
            <a:spAutoFit/>
          </a:bodyPr>
          <a:lstStyle/>
          <a:p>
            <a:pPr>
              <a:lnSpc>
                <a:spcPct val="80000"/>
              </a:lnSpc>
            </a:pPr>
            <a:r>
              <a:rPr lang="en-GB" sz="2400" spc="-60">
                <a:solidFill>
                  <a:srgbClr val="0070C0"/>
                </a:solidFill>
                <a:ea typeface="+mn-lt"/>
                <a:cs typeface="+mn-lt"/>
                <a:hlinkClick r:id="rId4">
                  <a:extLst>
                    <a:ext uri="{A12FA001-AC4F-418D-AE19-62706E023703}">
                      <ahyp:hlinkClr xmlns:ahyp="http://schemas.microsoft.com/office/drawing/2018/hyperlinkcolor" val="tx"/>
                    </a:ext>
                  </a:extLst>
                </a:hlinkClick>
              </a:rPr>
              <a:t>https://insights.youthendowmentfund.org.uk/</a:t>
            </a:r>
            <a:r>
              <a:rPr lang="en-GB" sz="2400" spc="-60">
                <a:solidFill>
                  <a:srgbClr val="0070C0"/>
                </a:solidFill>
                <a:ea typeface="+mn-lt"/>
                <a:cs typeface="+mn-lt"/>
              </a:rPr>
              <a:t> </a:t>
            </a:r>
            <a:endParaRPr lang="en-US" sz="1200">
              <a:solidFill>
                <a:srgbClr val="0070C0"/>
              </a:solidFill>
            </a:endParaRPr>
          </a:p>
        </p:txBody>
      </p:sp>
    </p:spTree>
    <p:extLst>
      <p:ext uri="{BB962C8B-B14F-4D97-AF65-F5344CB8AC3E}">
        <p14:creationId xmlns:p14="http://schemas.microsoft.com/office/powerpoint/2010/main" val="166274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EF9E-8A5C-C7C5-DF0F-167516536F00}"/>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533B4E6F-B01F-527A-D0FF-0D1CE650F573}"/>
              </a:ext>
            </a:extLst>
          </p:cNvPr>
          <p:cNvPicPr>
            <a:picLocks noChangeAspect="1"/>
          </p:cNvPicPr>
          <p:nvPr/>
        </p:nvPicPr>
        <p:blipFill>
          <a:blip r:embed="rId3"/>
          <a:stretch>
            <a:fillRect/>
          </a:stretch>
        </p:blipFill>
        <p:spPr>
          <a:xfrm>
            <a:off x="10454516" y="6168151"/>
            <a:ext cx="1783594" cy="611640"/>
          </a:xfrm>
          <a:prstGeom prst="rect">
            <a:avLst/>
          </a:prstGeom>
        </p:spPr>
      </p:pic>
      <p:sp>
        <p:nvSpPr>
          <p:cNvPr id="3" name="TextBox 2">
            <a:extLst>
              <a:ext uri="{FF2B5EF4-FFF2-40B4-BE49-F238E27FC236}">
                <a16:creationId xmlns:a16="http://schemas.microsoft.com/office/drawing/2014/main" id="{E3C46C2D-E27A-0A71-F102-48A316C929A2}"/>
              </a:ext>
            </a:extLst>
          </p:cNvPr>
          <p:cNvSpPr txBox="1"/>
          <p:nvPr/>
        </p:nvSpPr>
        <p:spPr>
          <a:xfrm>
            <a:off x="792465" y="453788"/>
            <a:ext cx="5124982" cy="265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200"/>
              </a:lnSpc>
            </a:pPr>
            <a:r>
              <a:rPr lang="en-GB" sz="1600" b="1">
                <a:solidFill>
                  <a:srgbClr val="323739"/>
                </a:solidFill>
                <a:latin typeface="Poppins" panose="00000500000000000000" pitchFamily="2" charset="0"/>
                <a:cs typeface="Poppins" panose="00000500000000000000" pitchFamily="2" charset="0"/>
              </a:rPr>
              <a:t>Recommendation 1: Keep children in education</a:t>
            </a:r>
            <a:endParaRPr lang="en-US">
              <a:latin typeface="Poppins" panose="00000500000000000000" pitchFamily="2" charset="0"/>
              <a:cs typeface="Poppins" panose="00000500000000000000" pitchFamily="2" charset="0"/>
            </a:endParaRPr>
          </a:p>
        </p:txBody>
      </p:sp>
      <p:graphicFrame>
        <p:nvGraphicFramePr>
          <p:cNvPr id="18" name="Table 17">
            <a:extLst>
              <a:ext uri="{FF2B5EF4-FFF2-40B4-BE49-F238E27FC236}">
                <a16:creationId xmlns:a16="http://schemas.microsoft.com/office/drawing/2014/main" id="{AE6A7F91-594A-8775-A890-0C21A4B50A48}"/>
              </a:ext>
            </a:extLst>
          </p:cNvPr>
          <p:cNvGraphicFramePr>
            <a:graphicFrameLocks noGrp="1"/>
          </p:cNvGraphicFramePr>
          <p:nvPr/>
        </p:nvGraphicFramePr>
        <p:xfrm>
          <a:off x="792465" y="692458"/>
          <a:ext cx="8027755" cy="409513"/>
        </p:xfrm>
        <a:graphic>
          <a:graphicData uri="http://schemas.openxmlformats.org/drawingml/2006/table">
            <a:tbl>
              <a:tblPr bandRow="1">
                <a:tableStyleId>{5C22544A-7EE6-4342-B048-85BDC9FD1C3A}</a:tableStyleId>
              </a:tblPr>
              <a:tblGrid>
                <a:gridCol w="8027755">
                  <a:extLst>
                    <a:ext uri="{9D8B030D-6E8A-4147-A177-3AD203B41FA5}">
                      <a16:colId xmlns:a16="http://schemas.microsoft.com/office/drawing/2014/main" val="2410749910"/>
                    </a:ext>
                  </a:extLst>
                </a:gridCol>
              </a:tblGrid>
              <a:tr h="409513">
                <a:tc>
                  <a:txBody>
                    <a:bodyPr/>
                    <a:lstStyle/>
                    <a:p>
                      <a:pPr>
                        <a:buNone/>
                      </a:pPr>
                      <a:r>
                        <a:rPr lang="en-US" sz="1400" b="1">
                          <a:effectLst/>
                          <a:latin typeface="Poppins" panose="00000500000000000000" pitchFamily="2" charset="0"/>
                          <a:cs typeface="Poppins" panose="00000500000000000000" pitchFamily="2" charset="0"/>
                        </a:rPr>
                        <a:t>Evidence-informed attendance improvement strategies</a:t>
                      </a:r>
                    </a:p>
                  </a:txBody>
                  <a:tcPr anchor="ctr">
                    <a:lnL>
                      <a:noFill/>
                    </a:lnL>
                    <a:lnR>
                      <a:noFill/>
                    </a:lnR>
                    <a:lnT>
                      <a:noFill/>
                    </a:lnT>
                    <a:lnB>
                      <a:noFill/>
                    </a:lnB>
                    <a:noFill/>
                  </a:tcPr>
                </a:tc>
                <a:extLst>
                  <a:ext uri="{0D108BD9-81ED-4DB2-BD59-A6C34878D82A}">
                    <a16:rowId xmlns:a16="http://schemas.microsoft.com/office/drawing/2014/main" val="2190231575"/>
                  </a:ext>
                </a:extLst>
              </a:tr>
            </a:tbl>
          </a:graphicData>
        </a:graphic>
      </p:graphicFrame>
      <p:graphicFrame>
        <p:nvGraphicFramePr>
          <p:cNvPr id="24" name="Table 23">
            <a:extLst>
              <a:ext uri="{FF2B5EF4-FFF2-40B4-BE49-F238E27FC236}">
                <a16:creationId xmlns:a16="http://schemas.microsoft.com/office/drawing/2014/main" id="{050DE5B8-ED09-1C9B-D12D-5143E795C034}"/>
              </a:ext>
            </a:extLst>
          </p:cNvPr>
          <p:cNvGraphicFramePr>
            <a:graphicFrameLocks noGrp="1"/>
          </p:cNvGraphicFramePr>
          <p:nvPr/>
        </p:nvGraphicFramePr>
        <p:xfrm>
          <a:off x="829120" y="3008923"/>
          <a:ext cx="5246804" cy="496030"/>
        </p:xfrm>
        <a:graphic>
          <a:graphicData uri="http://schemas.openxmlformats.org/drawingml/2006/table">
            <a:tbl>
              <a:tblPr bandRow="1">
                <a:tableStyleId>{5C22544A-7EE6-4342-B048-85BDC9FD1C3A}</a:tableStyleId>
              </a:tblPr>
              <a:tblGrid>
                <a:gridCol w="5246804">
                  <a:extLst>
                    <a:ext uri="{9D8B030D-6E8A-4147-A177-3AD203B41FA5}">
                      <a16:colId xmlns:a16="http://schemas.microsoft.com/office/drawing/2014/main" val="1728074523"/>
                    </a:ext>
                  </a:extLst>
                </a:gridCol>
              </a:tblGrid>
              <a:tr h="496030">
                <a:tc>
                  <a:txBody>
                    <a:bodyPr/>
                    <a:lstStyle/>
                    <a:p>
                      <a:pPr fontAlgn="b">
                        <a:buNone/>
                      </a:pPr>
                      <a:r>
                        <a:rPr lang="en-US" sz="1400" b="1">
                          <a:effectLst/>
                          <a:latin typeface="Poppins" panose="00000500000000000000" pitchFamily="2" charset="0"/>
                          <a:cs typeface="Poppins" panose="00000500000000000000" pitchFamily="2" charset="0"/>
                        </a:rPr>
                        <a:t>Universal and targeted </a:t>
                      </a:r>
                      <a:r>
                        <a:rPr lang="en-US" sz="1400" b="1" err="1">
                          <a:effectLst/>
                          <a:latin typeface="Poppins" panose="00000500000000000000" pitchFamily="2" charset="0"/>
                          <a:cs typeface="Poppins" panose="00000500000000000000" pitchFamily="2" charset="0"/>
                        </a:rPr>
                        <a:t>behaviour</a:t>
                      </a:r>
                      <a:r>
                        <a:rPr lang="en-US" sz="1400" b="1">
                          <a:effectLst/>
                          <a:latin typeface="Poppins" panose="00000500000000000000" pitchFamily="2" charset="0"/>
                          <a:cs typeface="Poppins" panose="00000500000000000000" pitchFamily="2" charset="0"/>
                        </a:rPr>
                        <a:t> support</a:t>
                      </a:r>
                    </a:p>
                  </a:txBody>
                  <a:tcPr marL="9525" marR="9525" marT="9525" anchor="b">
                    <a:lnL>
                      <a:noFill/>
                    </a:lnL>
                    <a:lnR>
                      <a:noFill/>
                    </a:lnR>
                    <a:lnT>
                      <a:noFill/>
                    </a:lnT>
                    <a:lnB>
                      <a:noFill/>
                    </a:lnB>
                    <a:noFill/>
                  </a:tcPr>
                </a:tc>
                <a:extLst>
                  <a:ext uri="{0D108BD9-81ED-4DB2-BD59-A6C34878D82A}">
                    <a16:rowId xmlns:a16="http://schemas.microsoft.com/office/drawing/2014/main" val="2256379573"/>
                  </a:ext>
                </a:extLst>
              </a:tr>
            </a:tbl>
          </a:graphicData>
        </a:graphic>
      </p:graphicFrame>
      <p:cxnSp>
        <p:nvCxnSpPr>
          <p:cNvPr id="33" name="Straight Arrow Connector 32">
            <a:extLst>
              <a:ext uri="{FF2B5EF4-FFF2-40B4-BE49-F238E27FC236}">
                <a16:creationId xmlns:a16="http://schemas.microsoft.com/office/drawing/2014/main" id="{9CE9DD02-9136-2BD0-11D3-B819C78C3D7C}"/>
              </a:ext>
            </a:extLst>
          </p:cNvPr>
          <p:cNvCxnSpPr>
            <a:cxnSpLocks/>
          </p:cNvCxnSpPr>
          <p:nvPr/>
        </p:nvCxnSpPr>
        <p:spPr>
          <a:xfrm flipV="1">
            <a:off x="506633" y="3082795"/>
            <a:ext cx="11139653" cy="4587"/>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8" name="Picture 7" descr="A couple of girls reading a book&#10;&#10;AI-generated content may be incorrect.">
            <a:extLst>
              <a:ext uri="{FF2B5EF4-FFF2-40B4-BE49-F238E27FC236}">
                <a16:creationId xmlns:a16="http://schemas.microsoft.com/office/drawing/2014/main" id="{C6388007-1273-F9E8-7567-4BC714D7374C}"/>
              </a:ext>
            </a:extLst>
          </p:cNvPr>
          <p:cNvPicPr>
            <a:picLocks noChangeAspect="1"/>
          </p:cNvPicPr>
          <p:nvPr/>
        </p:nvPicPr>
        <p:blipFill>
          <a:blip r:embed="rId4"/>
          <a:stretch>
            <a:fillRect/>
          </a:stretch>
        </p:blipFill>
        <p:spPr>
          <a:xfrm>
            <a:off x="407167" y="379221"/>
            <a:ext cx="345196" cy="335929"/>
          </a:xfrm>
          <a:prstGeom prst="rect">
            <a:avLst/>
          </a:prstGeom>
        </p:spPr>
      </p:pic>
      <p:sp>
        <p:nvSpPr>
          <p:cNvPr id="4" name="TextBox 3">
            <a:extLst>
              <a:ext uri="{FF2B5EF4-FFF2-40B4-BE49-F238E27FC236}">
                <a16:creationId xmlns:a16="http://schemas.microsoft.com/office/drawing/2014/main" id="{82C1FB8B-5CBD-FE95-1E8F-5960FEEE91CF}"/>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Poppins Medium"/>
                <a:cs typeface="Poppins Medium"/>
              </a:rPr>
              <a:t>Reflective of data until 13/10/2025</a:t>
            </a:r>
            <a:endParaRPr lang="en-US" sz="1400">
              <a:latin typeface="Poppins Medium"/>
              <a:cs typeface="Poppins Medium"/>
            </a:endParaRPr>
          </a:p>
        </p:txBody>
      </p:sp>
      <p:graphicFrame>
        <p:nvGraphicFramePr>
          <p:cNvPr id="10" name="Chart 9">
            <a:extLst>
              <a:ext uri="{FF2B5EF4-FFF2-40B4-BE49-F238E27FC236}">
                <a16:creationId xmlns:a16="http://schemas.microsoft.com/office/drawing/2014/main" id="{52AC494A-8DF0-8459-6A20-6057FF88CEF5}"/>
              </a:ext>
            </a:extLst>
          </p:cNvPr>
          <p:cNvGraphicFramePr>
            <a:graphicFrameLocks/>
          </p:cNvGraphicFramePr>
          <p:nvPr/>
        </p:nvGraphicFramePr>
        <p:xfrm>
          <a:off x="1193877" y="1047911"/>
          <a:ext cx="9843320" cy="19335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13CEED31-59C6-9D4F-A811-8714BE038FAB}"/>
              </a:ext>
              <a:ext uri="{147F2762-F138-4A5C-976F-8EAC2B608ADB}">
                <a16:predDERef xmlns:a16="http://schemas.microsoft.com/office/drawing/2014/main" pred="{52AC494A-8DF0-8459-6A20-6057FF88CEF5}"/>
              </a:ext>
            </a:extLst>
          </p:cNvPr>
          <p:cNvGraphicFramePr>
            <a:graphicFrameLocks/>
          </p:cNvGraphicFramePr>
          <p:nvPr/>
        </p:nvGraphicFramePr>
        <p:xfrm>
          <a:off x="1410278" y="3384865"/>
          <a:ext cx="9489751"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24618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CDEB1-38F9-3D93-E8F7-7475C9C82D46}"/>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BDF66E6F-A4B8-865A-9140-D136AB575F6E}"/>
              </a:ext>
            </a:extLst>
          </p:cNvPr>
          <p:cNvPicPr>
            <a:picLocks noChangeAspect="1"/>
          </p:cNvPicPr>
          <p:nvPr/>
        </p:nvPicPr>
        <p:blipFill>
          <a:blip r:embed="rId3"/>
          <a:stretch>
            <a:fillRect/>
          </a:stretch>
        </p:blipFill>
        <p:spPr>
          <a:xfrm>
            <a:off x="10454516" y="6168151"/>
            <a:ext cx="1783594" cy="611640"/>
          </a:xfrm>
          <a:prstGeom prst="rect">
            <a:avLst/>
          </a:prstGeom>
        </p:spPr>
      </p:pic>
      <p:sp>
        <p:nvSpPr>
          <p:cNvPr id="3" name="TextBox 2">
            <a:extLst>
              <a:ext uri="{FF2B5EF4-FFF2-40B4-BE49-F238E27FC236}">
                <a16:creationId xmlns:a16="http://schemas.microsoft.com/office/drawing/2014/main" id="{4E901663-8C9C-714B-D30A-8FBA707DBD94}"/>
              </a:ext>
            </a:extLst>
          </p:cNvPr>
          <p:cNvSpPr txBox="1"/>
          <p:nvPr/>
        </p:nvSpPr>
        <p:spPr>
          <a:xfrm>
            <a:off x="772927" y="502634"/>
            <a:ext cx="5124982" cy="265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200"/>
              </a:lnSpc>
            </a:pPr>
            <a:r>
              <a:rPr lang="en-GB" sz="1600" b="1">
                <a:solidFill>
                  <a:srgbClr val="323739"/>
                </a:solidFill>
                <a:latin typeface="Poppins" panose="00000500000000000000" pitchFamily="2" charset="0"/>
                <a:cs typeface="Poppins" panose="00000500000000000000" pitchFamily="2" charset="0"/>
              </a:rPr>
              <a:t>Recommendation 1: Keep children in education</a:t>
            </a:r>
            <a:endParaRPr lang="en-US">
              <a:latin typeface="Poppins" panose="00000500000000000000" pitchFamily="2" charset="0"/>
              <a:cs typeface="Poppins" panose="00000500000000000000" pitchFamily="2" charset="0"/>
            </a:endParaRPr>
          </a:p>
        </p:txBody>
      </p:sp>
      <p:graphicFrame>
        <p:nvGraphicFramePr>
          <p:cNvPr id="26" name="Table 25">
            <a:extLst>
              <a:ext uri="{FF2B5EF4-FFF2-40B4-BE49-F238E27FC236}">
                <a16:creationId xmlns:a16="http://schemas.microsoft.com/office/drawing/2014/main" id="{EBD6DCA7-CBDA-47FF-5E2E-2C6786FE7EEB}"/>
              </a:ext>
            </a:extLst>
          </p:cNvPr>
          <p:cNvGraphicFramePr>
            <a:graphicFrameLocks noGrp="1"/>
          </p:cNvGraphicFramePr>
          <p:nvPr/>
        </p:nvGraphicFramePr>
        <p:xfrm>
          <a:off x="854558" y="798963"/>
          <a:ext cx="6875311" cy="365575"/>
        </p:xfrm>
        <a:graphic>
          <a:graphicData uri="http://schemas.openxmlformats.org/drawingml/2006/table">
            <a:tbl>
              <a:tblPr bandRow="1">
                <a:tableStyleId>{5C22544A-7EE6-4342-B048-85BDC9FD1C3A}</a:tableStyleId>
              </a:tblPr>
              <a:tblGrid>
                <a:gridCol w="6875311">
                  <a:extLst>
                    <a:ext uri="{9D8B030D-6E8A-4147-A177-3AD203B41FA5}">
                      <a16:colId xmlns:a16="http://schemas.microsoft.com/office/drawing/2014/main" val="4199397237"/>
                    </a:ext>
                  </a:extLst>
                </a:gridCol>
              </a:tblGrid>
              <a:tr h="365575">
                <a:tc>
                  <a:txBody>
                    <a:bodyPr/>
                    <a:lstStyle/>
                    <a:p>
                      <a:pPr fontAlgn="b">
                        <a:buNone/>
                      </a:pPr>
                      <a:r>
                        <a:rPr lang="en-US" sz="1400" b="1">
                          <a:effectLst/>
                          <a:latin typeface="Poppins" panose="00000500000000000000" pitchFamily="2" charset="0"/>
                          <a:cs typeface="Poppins" panose="00000500000000000000" pitchFamily="2" charset="0"/>
                        </a:rPr>
                        <a:t>Support for suspended and permanently excluded children</a:t>
                      </a:r>
                    </a:p>
                  </a:txBody>
                  <a:tcPr marL="9525" marR="9525" marT="9525" anchor="b">
                    <a:lnL>
                      <a:noFill/>
                    </a:lnL>
                    <a:lnR>
                      <a:noFill/>
                    </a:lnR>
                    <a:lnT>
                      <a:noFill/>
                    </a:lnT>
                    <a:lnB>
                      <a:noFill/>
                    </a:lnB>
                    <a:noFill/>
                  </a:tcPr>
                </a:tc>
                <a:extLst>
                  <a:ext uri="{0D108BD9-81ED-4DB2-BD59-A6C34878D82A}">
                    <a16:rowId xmlns:a16="http://schemas.microsoft.com/office/drawing/2014/main" val="4211579540"/>
                  </a:ext>
                </a:extLst>
              </a:tr>
            </a:tbl>
          </a:graphicData>
        </a:graphic>
      </p:graphicFrame>
      <p:pic>
        <p:nvPicPr>
          <p:cNvPr id="8" name="Picture 7" descr="A couple of girls reading a book&#10;&#10;AI-generated content may be incorrect.">
            <a:extLst>
              <a:ext uri="{FF2B5EF4-FFF2-40B4-BE49-F238E27FC236}">
                <a16:creationId xmlns:a16="http://schemas.microsoft.com/office/drawing/2014/main" id="{B04DA3E6-263E-D2F5-67B6-A2FEA2334EF3}"/>
              </a:ext>
            </a:extLst>
          </p:cNvPr>
          <p:cNvPicPr>
            <a:picLocks noChangeAspect="1"/>
          </p:cNvPicPr>
          <p:nvPr/>
        </p:nvPicPr>
        <p:blipFill>
          <a:blip r:embed="rId4"/>
          <a:stretch>
            <a:fillRect/>
          </a:stretch>
        </p:blipFill>
        <p:spPr>
          <a:xfrm>
            <a:off x="387629" y="428067"/>
            <a:ext cx="345196" cy="335929"/>
          </a:xfrm>
          <a:prstGeom prst="rect">
            <a:avLst/>
          </a:prstGeom>
        </p:spPr>
      </p:pic>
      <p:sp>
        <p:nvSpPr>
          <p:cNvPr id="4" name="TextBox 3">
            <a:extLst>
              <a:ext uri="{FF2B5EF4-FFF2-40B4-BE49-F238E27FC236}">
                <a16:creationId xmlns:a16="http://schemas.microsoft.com/office/drawing/2014/main" id="{5CBAC145-32CB-EEA2-8A27-DE915079F746}"/>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Poppins Medium"/>
                <a:cs typeface="Poppins Medium"/>
              </a:rPr>
              <a:t>Reflective of data until 13/10/2025</a:t>
            </a:r>
            <a:endParaRPr lang="en-US" sz="1400">
              <a:latin typeface="Poppins Medium"/>
              <a:cs typeface="Poppins Medium"/>
            </a:endParaRPr>
          </a:p>
        </p:txBody>
      </p:sp>
      <p:graphicFrame>
        <p:nvGraphicFramePr>
          <p:cNvPr id="2" name="Chart 1">
            <a:extLst>
              <a:ext uri="{FF2B5EF4-FFF2-40B4-BE49-F238E27FC236}">
                <a16:creationId xmlns:a16="http://schemas.microsoft.com/office/drawing/2014/main" id="{55B17F1E-57DF-CDFA-933E-842A908ED89D}"/>
              </a:ext>
              <a:ext uri="{147F2762-F138-4A5C-976F-8EAC2B608ADB}">
                <a16:predDERef xmlns:a16="http://schemas.microsoft.com/office/drawing/2014/main" pred="{13CEED31-59C6-9D4F-A811-8714BE038FAB}"/>
              </a:ext>
            </a:extLst>
          </p:cNvPr>
          <p:cNvGraphicFramePr>
            <a:graphicFrameLocks/>
          </p:cNvGraphicFramePr>
          <p:nvPr/>
        </p:nvGraphicFramePr>
        <p:xfrm>
          <a:off x="950976" y="1326329"/>
          <a:ext cx="9945003" cy="39902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3178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08B3071-FF23-54FE-A3C6-E8DA7485F438}"/>
              </a:ext>
            </a:extLst>
          </p:cNvPr>
          <p:cNvPicPr>
            <a:picLocks noChangeAspect="1"/>
          </p:cNvPicPr>
          <p:nvPr/>
        </p:nvPicPr>
        <p:blipFill>
          <a:blip r:embed="rId2"/>
          <a:stretch>
            <a:fillRect/>
          </a:stretch>
        </p:blipFill>
        <p:spPr>
          <a:xfrm>
            <a:off x="2670929" y="161052"/>
            <a:ext cx="7740406" cy="6310924"/>
          </a:xfrm>
          <a:prstGeom prst="rect">
            <a:avLst/>
          </a:prstGeom>
        </p:spPr>
      </p:pic>
      <p:sp>
        <p:nvSpPr>
          <p:cNvPr id="8" name="TextBox 7">
            <a:extLst>
              <a:ext uri="{FF2B5EF4-FFF2-40B4-BE49-F238E27FC236}">
                <a16:creationId xmlns:a16="http://schemas.microsoft.com/office/drawing/2014/main" id="{0C19470F-2353-ED40-6B58-493281760266}"/>
              </a:ext>
            </a:extLst>
          </p:cNvPr>
          <p:cNvSpPr txBox="1"/>
          <p:nvPr/>
        </p:nvSpPr>
        <p:spPr>
          <a:xfrm>
            <a:off x="240666" y="2878016"/>
            <a:ext cx="1875822" cy="116955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solidFill>
              </a:rPr>
              <a:t>Select if you are happy for your individual responses to be accessible by YEF and a group/ VRU</a:t>
            </a:r>
          </a:p>
        </p:txBody>
      </p:sp>
      <p:cxnSp>
        <p:nvCxnSpPr>
          <p:cNvPr id="9" name="Straight Arrow Connector 8">
            <a:extLst>
              <a:ext uri="{FF2B5EF4-FFF2-40B4-BE49-F238E27FC236}">
                <a16:creationId xmlns:a16="http://schemas.microsoft.com/office/drawing/2014/main" id="{A40C11F8-C255-35D7-2D8F-51B806906920}"/>
              </a:ext>
            </a:extLst>
          </p:cNvPr>
          <p:cNvCxnSpPr/>
          <p:nvPr/>
        </p:nvCxnSpPr>
        <p:spPr>
          <a:xfrm flipV="1">
            <a:off x="2247029" y="3006778"/>
            <a:ext cx="414130" cy="714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DB1154-966B-52CA-57EC-74DB1A559C0E}"/>
              </a:ext>
            </a:extLst>
          </p:cNvPr>
          <p:cNvCxnSpPr>
            <a:cxnSpLocks/>
          </p:cNvCxnSpPr>
          <p:nvPr/>
        </p:nvCxnSpPr>
        <p:spPr>
          <a:xfrm>
            <a:off x="2242267" y="4125616"/>
            <a:ext cx="423655" cy="1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532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F2EB0-E5E0-B42F-9B56-D66F1568C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90284-29B7-DD35-47BF-6D8FEB1ABA27}"/>
              </a:ext>
            </a:extLst>
          </p:cNvPr>
          <p:cNvSpPr>
            <a:spLocks noGrp="1"/>
          </p:cNvSpPr>
          <p:nvPr>
            <p:ph type="title"/>
          </p:nvPr>
        </p:nvSpPr>
        <p:spPr>
          <a:xfrm>
            <a:off x="277465" y="1897184"/>
            <a:ext cx="5084856" cy="2692883"/>
          </a:xfrm>
        </p:spPr>
        <p:txBody>
          <a:bodyPr/>
          <a:lstStyle/>
          <a:p>
            <a:r>
              <a:rPr lang="en-GB" sz="1600" dirty="0">
                <a:latin typeface="Poppins"/>
                <a:cs typeface="Poppins"/>
                <a:hlinkClick r:id="rId3">
                  <a:extLst>
                    <a:ext uri="{A12FA001-AC4F-418D-AE19-62706E023703}">
                      <ahyp:hlinkClr xmlns:ahyp="http://schemas.microsoft.com/office/drawing/2018/hyperlinkcolor" val="tx"/>
                    </a:ext>
                  </a:extLst>
                </a:hlinkClick>
              </a:rPr>
              <a:t>Sign up to our education newsletter</a:t>
            </a:r>
            <a:br>
              <a:rPr lang="en-GB" sz="1600" dirty="0">
                <a:latin typeface="Poppins"/>
                <a:cs typeface="Poppins"/>
              </a:rPr>
            </a:br>
            <a:br>
              <a:rPr lang="en-GB" sz="1600" dirty="0"/>
            </a:br>
            <a:r>
              <a:rPr lang="en-GB" sz="1600" dirty="0">
                <a:latin typeface="Poppins"/>
                <a:cs typeface="Poppins"/>
              </a:rPr>
              <a:t>Complete an EPIC self assessment: </a:t>
            </a:r>
            <a:r>
              <a:rPr lang="en-GB" sz="1600" dirty="0">
                <a:latin typeface="Poppins"/>
                <a:cs typeface="Poppins"/>
                <a:hlinkClick r:id="rId4"/>
              </a:rPr>
              <a:t>https://insights.youthendowmentfund.org.uk/epic</a:t>
            </a:r>
            <a:r>
              <a:rPr lang="en-GB" sz="1600" dirty="0">
                <a:latin typeface="Poppins"/>
                <a:cs typeface="Poppins"/>
              </a:rPr>
              <a:t>   </a:t>
            </a:r>
            <a:br>
              <a:rPr lang="en-GB" sz="1600" dirty="0">
                <a:latin typeface="Poppins"/>
                <a:cs typeface="Poppins"/>
              </a:rPr>
            </a:br>
            <a:br>
              <a:rPr lang="en-GB" sz="1600" dirty="0">
                <a:latin typeface="Poppins"/>
                <a:cs typeface="Poppins"/>
              </a:rPr>
            </a:br>
            <a:r>
              <a:rPr lang="en-GB" sz="1600" dirty="0">
                <a:latin typeface="Poppins"/>
                <a:cs typeface="Poppins"/>
              </a:rPr>
              <a:t>Check out our Education Practice Guidance report: </a:t>
            </a:r>
            <a:r>
              <a:rPr lang="en-GB" sz="1600" dirty="0">
                <a:latin typeface="Poppins"/>
                <a:cs typeface="Poppins"/>
                <a:hlinkClick r:id="rId5"/>
              </a:rPr>
              <a:t>https://youthendowmentfund.org.uk/reports/education-guidance</a:t>
            </a:r>
            <a:r>
              <a:rPr lang="en-GB" sz="900" dirty="0">
                <a:latin typeface="Poppins"/>
                <a:cs typeface="Poppins"/>
                <a:hlinkClick r:id="rId5"/>
              </a:rPr>
              <a:t>/</a:t>
            </a:r>
            <a:r>
              <a:rPr lang="en-GB" sz="900" dirty="0">
                <a:latin typeface="Poppins"/>
                <a:cs typeface="Poppins"/>
              </a:rPr>
              <a:t> </a:t>
            </a:r>
            <a:br>
              <a:rPr lang="en-GB" sz="1800" dirty="0"/>
            </a:br>
            <a:endParaRPr lang="en-GB" sz="1800" dirty="0"/>
          </a:p>
        </p:txBody>
      </p:sp>
      <p:sp>
        <p:nvSpPr>
          <p:cNvPr id="3" name="Text Placeholder 2">
            <a:extLst>
              <a:ext uri="{FF2B5EF4-FFF2-40B4-BE49-F238E27FC236}">
                <a16:creationId xmlns:a16="http://schemas.microsoft.com/office/drawing/2014/main" id="{3ED11C41-78B2-FB67-8B65-DD5EEE4A9DD3}"/>
              </a:ext>
            </a:extLst>
          </p:cNvPr>
          <p:cNvSpPr>
            <a:spLocks noGrp="1"/>
          </p:cNvSpPr>
          <p:nvPr>
            <p:ph type="body" idx="1"/>
          </p:nvPr>
        </p:nvSpPr>
        <p:spPr>
          <a:xfrm>
            <a:off x="277465" y="5427049"/>
            <a:ext cx="5084856" cy="407309"/>
          </a:xfrm>
        </p:spPr>
        <p:txBody>
          <a:bodyPr vert="horz" lIns="91440" tIns="45720" rIns="91440" bIns="45720" rtlCol="0" anchor="t">
            <a:normAutofit/>
          </a:bodyPr>
          <a:lstStyle/>
          <a:p>
            <a:r>
              <a:rPr lang="en-US" sz="1600" dirty="0">
                <a:latin typeface="Poppins"/>
                <a:cs typeface="Poppins"/>
              </a:rPr>
              <a:t>Ben.larrain@youthendowmentfund.org.uk</a:t>
            </a:r>
            <a:endParaRPr lang="en-US" sz="1600" dirty="0"/>
          </a:p>
        </p:txBody>
      </p:sp>
    </p:spTree>
    <p:extLst>
      <p:ext uri="{BB962C8B-B14F-4D97-AF65-F5344CB8AC3E}">
        <p14:creationId xmlns:p14="http://schemas.microsoft.com/office/powerpoint/2010/main" val="3272185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47DF1-88A7-ED82-542D-29FB6DFF6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5CAB0-4E38-9994-1206-032E0DC262F0}"/>
              </a:ext>
            </a:extLst>
          </p:cNvPr>
          <p:cNvSpPr>
            <a:spLocks noGrp="1"/>
          </p:cNvSpPr>
          <p:nvPr>
            <p:ph type="title"/>
          </p:nvPr>
        </p:nvSpPr>
        <p:spPr/>
        <p:txBody>
          <a:bodyPr/>
          <a:lstStyle/>
          <a:p>
            <a:r>
              <a:rPr lang="en-GB" dirty="0"/>
              <a:t>Part 3</a:t>
            </a:r>
          </a:p>
        </p:txBody>
      </p:sp>
      <p:sp>
        <p:nvSpPr>
          <p:cNvPr id="3" name="Content Placeholder 2">
            <a:extLst>
              <a:ext uri="{FF2B5EF4-FFF2-40B4-BE49-F238E27FC236}">
                <a16:creationId xmlns:a16="http://schemas.microsoft.com/office/drawing/2014/main" id="{E8B219E8-3298-98AF-1138-155EA4A7B271}"/>
              </a:ext>
            </a:extLst>
          </p:cNvPr>
          <p:cNvSpPr>
            <a:spLocks noGrp="1"/>
          </p:cNvSpPr>
          <p:nvPr>
            <p:ph idx="1"/>
          </p:nvPr>
        </p:nvSpPr>
        <p:spPr>
          <a:xfrm>
            <a:off x="1055158" y="1253331"/>
            <a:ext cx="10081683" cy="4351338"/>
          </a:xfrm>
          <a:solidFill>
            <a:srgbClr val="92D050"/>
          </a:solidFill>
        </p:spPr>
        <p:txBody>
          <a:bodyPr/>
          <a:lstStyle/>
          <a:p>
            <a:pPr marL="0" indent="0">
              <a:buNone/>
            </a:pPr>
            <a:r>
              <a:rPr lang="en-GB" sz="2400" dirty="0"/>
              <a:t>An enhanced understanding of how to engage with the work of the MVRP. </a:t>
            </a:r>
          </a:p>
          <a:p>
            <a:pPr marL="0" indent="0">
              <a:buNone/>
            </a:pPr>
            <a:endParaRPr lang="en-GB" dirty="0"/>
          </a:p>
        </p:txBody>
      </p:sp>
    </p:spTree>
    <p:extLst>
      <p:ext uri="{BB962C8B-B14F-4D97-AF65-F5344CB8AC3E}">
        <p14:creationId xmlns:p14="http://schemas.microsoft.com/office/powerpoint/2010/main" val="3356005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21566-39F2-C3D9-C6A1-CEFBB3C2C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419B3-D7D5-18E3-C32E-46E910A757ED}"/>
              </a:ext>
            </a:extLst>
          </p:cNvPr>
          <p:cNvSpPr>
            <a:spLocks noGrp="1"/>
          </p:cNvSpPr>
          <p:nvPr>
            <p:ph type="title"/>
          </p:nvPr>
        </p:nvSpPr>
        <p:spPr>
          <a:xfrm>
            <a:off x="237916" y="19207"/>
            <a:ext cx="11166987" cy="1325563"/>
          </a:xfrm>
        </p:spPr>
        <p:txBody>
          <a:bodyPr>
            <a:normAutofit/>
          </a:bodyPr>
          <a:lstStyle/>
          <a:p>
            <a:r>
              <a:rPr lang="en-GB" sz="4000" b="1" dirty="0">
                <a:solidFill>
                  <a:srgbClr val="0070C0"/>
                </a:solidFill>
              </a:rPr>
              <a:t>MYA RAISE Team’s Violence Prevention Offer</a:t>
            </a:r>
          </a:p>
        </p:txBody>
      </p:sp>
      <p:sp>
        <p:nvSpPr>
          <p:cNvPr id="3" name="Content Placeholder 2">
            <a:extLst>
              <a:ext uri="{FF2B5EF4-FFF2-40B4-BE49-F238E27FC236}">
                <a16:creationId xmlns:a16="http://schemas.microsoft.com/office/drawing/2014/main" id="{6A8871A6-B058-55F4-2164-A46A75B1A747}"/>
              </a:ext>
            </a:extLst>
          </p:cNvPr>
          <p:cNvSpPr>
            <a:spLocks noGrp="1"/>
          </p:cNvSpPr>
          <p:nvPr>
            <p:ph idx="1"/>
          </p:nvPr>
        </p:nvSpPr>
        <p:spPr>
          <a:xfrm>
            <a:off x="237916" y="1253330"/>
            <a:ext cx="5756484" cy="5402059"/>
          </a:xfrm>
        </p:spPr>
        <p:txBody>
          <a:bodyPr>
            <a:normAutofit/>
          </a:bodyPr>
          <a:lstStyle/>
          <a:p>
            <a:pPr marL="0" indent="0" algn="ctr">
              <a:buNone/>
            </a:pPr>
            <a:r>
              <a:rPr lang="en-GB" sz="2400" b="1" dirty="0"/>
              <a:t>Mentors in Violence Prevention Programme </a:t>
            </a:r>
            <a:endParaRPr lang="en-GB" sz="1600" b="1" i="1" dirty="0"/>
          </a:p>
          <a:p>
            <a:pPr marL="0" indent="0" algn="ctr">
              <a:buNone/>
            </a:pPr>
            <a:r>
              <a:rPr lang="en-GB" sz="2000" dirty="0"/>
              <a:t>A peer-education programme that equips older students (Mentors) with the understanding and knowledge around violence prevention – who then go on to deliver these messages to younger students (Mentees).</a:t>
            </a:r>
          </a:p>
          <a:p>
            <a:pPr marL="0" indent="0" algn="ctr">
              <a:buNone/>
            </a:pPr>
            <a:endParaRPr lang="en-GB" sz="2000" dirty="0"/>
          </a:p>
          <a:p>
            <a:pPr marL="0" indent="0" algn="ctr">
              <a:buNone/>
            </a:pPr>
            <a:r>
              <a:rPr lang="en-GB" sz="2000" dirty="0"/>
              <a:t>Focusing on the 5 Core Components of Violence Prevention, MVP has a strong focus on eradicating gender-based violence and encourages young people to become active bystanders against serious violence.</a:t>
            </a:r>
            <a:endParaRPr lang="en-GB" sz="1800" dirty="0"/>
          </a:p>
        </p:txBody>
      </p:sp>
      <p:pic>
        <p:nvPicPr>
          <p:cNvPr id="8" name="Picture 7" descr="A black and blue logo&#10;&#10;AI-generated content may be incorrect.">
            <a:extLst>
              <a:ext uri="{FF2B5EF4-FFF2-40B4-BE49-F238E27FC236}">
                <a16:creationId xmlns:a16="http://schemas.microsoft.com/office/drawing/2014/main" id="{497D603B-38EA-08BF-B6F3-C6ACF33D7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4415" y="274839"/>
            <a:ext cx="1270718" cy="814297"/>
          </a:xfrm>
          <a:prstGeom prst="rect">
            <a:avLst/>
          </a:prstGeom>
        </p:spPr>
      </p:pic>
      <p:sp>
        <p:nvSpPr>
          <p:cNvPr id="4" name="Content Placeholder 2">
            <a:extLst>
              <a:ext uri="{FF2B5EF4-FFF2-40B4-BE49-F238E27FC236}">
                <a16:creationId xmlns:a16="http://schemas.microsoft.com/office/drawing/2014/main" id="{A5A84B9C-EAE3-0DFF-FFD0-C2365B973DD8}"/>
              </a:ext>
            </a:extLst>
          </p:cNvPr>
          <p:cNvSpPr txBox="1">
            <a:spLocks/>
          </p:cNvSpPr>
          <p:nvPr/>
        </p:nvSpPr>
        <p:spPr>
          <a:xfrm>
            <a:off x="6375400" y="1253329"/>
            <a:ext cx="5578684" cy="5402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t>Violence Prevention Workshop / Assembly Offer</a:t>
            </a:r>
          </a:p>
          <a:p>
            <a:pPr marL="0" indent="0" algn="ctr">
              <a:buFont typeface="Arial" panose="020B0604020202020204" pitchFamily="34" charset="0"/>
              <a:buNone/>
            </a:pPr>
            <a:r>
              <a:rPr lang="en-GB" sz="2000" dirty="0"/>
              <a:t>Delivered by MVP Staff – chose from 2 sessions: </a:t>
            </a:r>
          </a:p>
          <a:p>
            <a:pPr marL="0" indent="0" algn="ctr">
              <a:buFont typeface="Arial" panose="020B0604020202020204" pitchFamily="34" charset="0"/>
              <a:buNone/>
            </a:pPr>
            <a:r>
              <a:rPr lang="en-GB" sz="2000" dirty="0"/>
              <a:t>- Active Bystander Approaches</a:t>
            </a:r>
          </a:p>
          <a:p>
            <a:pPr algn="ctr">
              <a:buFontTx/>
              <a:buChar char="-"/>
            </a:pPr>
            <a:r>
              <a:rPr lang="en-GB" sz="2000" dirty="0"/>
              <a:t>Violence Against Woman and Girls &amp; Misogyny</a:t>
            </a:r>
          </a:p>
          <a:p>
            <a:pPr algn="ctr">
              <a:buFontTx/>
              <a:buChar char="-"/>
            </a:pPr>
            <a:endParaRPr lang="en-GB" sz="2000" dirty="0"/>
          </a:p>
          <a:p>
            <a:pPr marL="0" indent="0" algn="ctr">
              <a:buNone/>
            </a:pPr>
            <a:r>
              <a:rPr lang="en-GB" sz="2000" dirty="0"/>
              <a:t>The chosen session can be delivered as a workshop to 1 class, or as an assembly to a whole year group.</a:t>
            </a:r>
          </a:p>
          <a:p>
            <a:pPr marL="0" indent="0" algn="ctr">
              <a:buNone/>
            </a:pPr>
            <a:r>
              <a:rPr lang="en-GB" sz="2000" dirty="0"/>
              <a:t>Sessions will last 45-50 mins.</a:t>
            </a:r>
          </a:p>
        </p:txBody>
      </p:sp>
      <p:pic>
        <p:nvPicPr>
          <p:cNvPr id="5" name="Picture 4" descr="A blue and white sign with white text&#10;&#10;Description automatically generated">
            <a:extLst>
              <a:ext uri="{FF2B5EF4-FFF2-40B4-BE49-F238E27FC236}">
                <a16:creationId xmlns:a16="http://schemas.microsoft.com/office/drawing/2014/main" id="{491E8258-8FF6-E162-7D40-C5ADB8950446}"/>
              </a:ext>
            </a:extLst>
          </p:cNvPr>
          <p:cNvPicPr>
            <a:picLocks noChangeAspect="1"/>
          </p:cNvPicPr>
          <p:nvPr/>
        </p:nvPicPr>
        <p:blipFill>
          <a:blip r:embed="rId4"/>
          <a:stretch>
            <a:fillRect/>
          </a:stretch>
        </p:blipFill>
        <p:spPr>
          <a:xfrm>
            <a:off x="2524656" y="5484907"/>
            <a:ext cx="1183004" cy="986625"/>
          </a:xfrm>
          <a:prstGeom prst="rect">
            <a:avLst/>
          </a:prstGeom>
        </p:spPr>
      </p:pic>
      <p:sp>
        <p:nvSpPr>
          <p:cNvPr id="10" name="TextBox 9">
            <a:extLst>
              <a:ext uri="{FF2B5EF4-FFF2-40B4-BE49-F238E27FC236}">
                <a16:creationId xmlns:a16="http://schemas.microsoft.com/office/drawing/2014/main" id="{85B050A6-DB31-0CFB-8866-146EC150237B}"/>
              </a:ext>
            </a:extLst>
          </p:cNvPr>
          <p:cNvSpPr txBox="1"/>
          <p:nvPr/>
        </p:nvSpPr>
        <p:spPr>
          <a:xfrm>
            <a:off x="1725508" y="6471532"/>
            <a:ext cx="2781300" cy="307777"/>
          </a:xfrm>
          <a:prstGeom prst="rect">
            <a:avLst/>
          </a:prstGeom>
          <a:noFill/>
        </p:spPr>
        <p:txBody>
          <a:bodyPr wrap="square">
            <a:spAutoFit/>
          </a:bodyPr>
          <a:lstStyle/>
          <a:p>
            <a:pPr marL="0" indent="0" algn="ctr">
              <a:buNone/>
            </a:pPr>
            <a:r>
              <a:rPr lang="en-GB" sz="1400" i="1" dirty="0"/>
              <a:t>(Mainstream Secondary)</a:t>
            </a:r>
          </a:p>
        </p:txBody>
      </p:sp>
      <p:sp>
        <p:nvSpPr>
          <p:cNvPr id="11" name="Rectangle: Rounded Corners 10">
            <a:extLst>
              <a:ext uri="{FF2B5EF4-FFF2-40B4-BE49-F238E27FC236}">
                <a16:creationId xmlns:a16="http://schemas.microsoft.com/office/drawing/2014/main" id="{0593D9D0-0C3B-4342-7AE7-1A71AFECE59A}"/>
              </a:ext>
            </a:extLst>
          </p:cNvPr>
          <p:cNvSpPr/>
          <p:nvPr/>
        </p:nvSpPr>
        <p:spPr>
          <a:xfrm>
            <a:off x="6375400" y="5359400"/>
            <a:ext cx="5549733" cy="1325563"/>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For more information or to enquire about accessing these violence prevention offers:</a:t>
            </a:r>
          </a:p>
          <a:p>
            <a:pPr algn="ctr"/>
            <a:r>
              <a:rPr lang="en-GB" sz="2000" b="1" dirty="0"/>
              <a:t>RhiannB@mya.org.uk</a:t>
            </a:r>
          </a:p>
        </p:txBody>
      </p:sp>
    </p:spTree>
    <p:extLst>
      <p:ext uri="{BB962C8B-B14F-4D97-AF65-F5344CB8AC3E}">
        <p14:creationId xmlns:p14="http://schemas.microsoft.com/office/powerpoint/2010/main" val="4202394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8D48D-F6B6-ABFF-32A8-E1F7A54A9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1F509-5D44-31C2-B375-D1C338B52CA5}"/>
              </a:ext>
            </a:extLst>
          </p:cNvPr>
          <p:cNvSpPr>
            <a:spLocks noGrp="1"/>
          </p:cNvSpPr>
          <p:nvPr>
            <p:ph type="title"/>
          </p:nvPr>
        </p:nvSpPr>
        <p:spPr>
          <a:xfrm>
            <a:off x="237916" y="19207"/>
            <a:ext cx="11166987" cy="1325563"/>
          </a:xfrm>
        </p:spPr>
        <p:txBody>
          <a:bodyPr>
            <a:normAutofit/>
          </a:bodyPr>
          <a:lstStyle/>
          <a:p>
            <a:r>
              <a:rPr lang="en-GB" sz="4000" b="1" dirty="0">
                <a:solidFill>
                  <a:srgbClr val="0070C0"/>
                </a:solidFill>
              </a:rPr>
              <a:t>MYA RAISE Team’s Violence Prevention Offer</a:t>
            </a:r>
          </a:p>
        </p:txBody>
      </p:sp>
      <p:sp>
        <p:nvSpPr>
          <p:cNvPr id="3" name="Content Placeholder 2">
            <a:extLst>
              <a:ext uri="{FF2B5EF4-FFF2-40B4-BE49-F238E27FC236}">
                <a16:creationId xmlns:a16="http://schemas.microsoft.com/office/drawing/2014/main" id="{7ECEF5A8-EEA6-B822-8D2A-7ED00C0969C5}"/>
              </a:ext>
            </a:extLst>
          </p:cNvPr>
          <p:cNvSpPr>
            <a:spLocks noGrp="1"/>
          </p:cNvSpPr>
          <p:nvPr>
            <p:ph idx="1"/>
          </p:nvPr>
        </p:nvSpPr>
        <p:spPr>
          <a:xfrm>
            <a:off x="237916" y="1253330"/>
            <a:ext cx="6011642" cy="5402059"/>
          </a:xfrm>
        </p:spPr>
        <p:txBody>
          <a:bodyPr>
            <a:normAutofit/>
          </a:bodyPr>
          <a:lstStyle/>
          <a:p>
            <a:pPr marL="0" indent="0" algn="ctr">
              <a:buNone/>
            </a:pPr>
            <a:r>
              <a:rPr lang="en-GB" sz="2400" b="1" dirty="0"/>
              <a:t>Empowering Youth Voices: Film Guidance</a:t>
            </a:r>
          </a:p>
          <a:p>
            <a:pPr marL="0" indent="0" algn="ctr">
              <a:buNone/>
            </a:pPr>
            <a:r>
              <a:rPr lang="en-GB" sz="2000" dirty="0"/>
              <a:t>A collation of films created by Mentors from the MVP Programme.</a:t>
            </a:r>
          </a:p>
          <a:p>
            <a:pPr marL="0" indent="0" algn="ctr">
              <a:buNone/>
            </a:pPr>
            <a:r>
              <a:rPr lang="en-GB" sz="2000" dirty="0"/>
              <a:t>Each film is summarised, age-rated an accompanied with conversation starters to encourage discussions with young people around serious violence.</a:t>
            </a:r>
          </a:p>
          <a:p>
            <a:pPr marL="0" indent="0" algn="ctr">
              <a:buNone/>
            </a:pPr>
            <a:r>
              <a:rPr lang="en-GB" sz="2400" b="1" dirty="0"/>
              <a:t>Resource Roundups</a:t>
            </a:r>
            <a:endParaRPr lang="en-GB" sz="2400" dirty="0"/>
          </a:p>
          <a:p>
            <a:pPr marL="0" indent="0" algn="ctr">
              <a:buNone/>
            </a:pPr>
            <a:r>
              <a:rPr lang="en-GB" sz="2000" dirty="0"/>
              <a:t>Each month we will be sharing our Resource Roundup to explore current themes, view relevant resources including youth voice and identify key support services.</a:t>
            </a:r>
          </a:p>
          <a:p>
            <a:pPr marL="0" indent="0" algn="ctr">
              <a:buNone/>
            </a:pPr>
            <a:endParaRPr lang="en-GB" sz="2000" dirty="0"/>
          </a:p>
          <a:p>
            <a:pPr marL="0" indent="0">
              <a:buNone/>
            </a:pPr>
            <a:endParaRPr lang="en-GB" dirty="0"/>
          </a:p>
        </p:txBody>
      </p:sp>
      <p:pic>
        <p:nvPicPr>
          <p:cNvPr id="6" name="Picture 5" descr="A poster with text and images of people&#10;&#10;AI-generated content may be incorrect.">
            <a:extLst>
              <a:ext uri="{FF2B5EF4-FFF2-40B4-BE49-F238E27FC236}">
                <a16:creationId xmlns:a16="http://schemas.microsoft.com/office/drawing/2014/main" id="{1DD7602C-F3C8-6032-F3AE-E70C924D7F0E}"/>
              </a:ext>
            </a:extLst>
          </p:cNvPr>
          <p:cNvPicPr>
            <a:picLocks noChangeAspect="1"/>
          </p:cNvPicPr>
          <p:nvPr/>
        </p:nvPicPr>
        <p:blipFill>
          <a:blip r:embed="rId3"/>
          <a:stretch>
            <a:fillRect/>
          </a:stretch>
        </p:blipFill>
        <p:spPr>
          <a:xfrm>
            <a:off x="9410250" y="3057320"/>
            <a:ext cx="2543835" cy="3598069"/>
          </a:xfrm>
          <a:prstGeom prst="rect">
            <a:avLst/>
          </a:prstGeom>
        </p:spPr>
      </p:pic>
      <p:pic>
        <p:nvPicPr>
          <p:cNvPr id="7" name="Picture 6">
            <a:extLst>
              <a:ext uri="{FF2B5EF4-FFF2-40B4-BE49-F238E27FC236}">
                <a16:creationId xmlns:a16="http://schemas.microsoft.com/office/drawing/2014/main" id="{ABB0D222-BCA8-482C-5C1F-B65152D11365}"/>
              </a:ext>
            </a:extLst>
          </p:cNvPr>
          <p:cNvPicPr>
            <a:picLocks noChangeAspect="1"/>
          </p:cNvPicPr>
          <p:nvPr/>
        </p:nvPicPr>
        <p:blipFill>
          <a:blip r:embed="rId4"/>
          <a:stretch>
            <a:fillRect/>
          </a:stretch>
        </p:blipFill>
        <p:spPr>
          <a:xfrm>
            <a:off x="6566082" y="1108952"/>
            <a:ext cx="2527643" cy="3598069"/>
          </a:xfrm>
          <a:prstGeom prst="rect">
            <a:avLst/>
          </a:prstGeom>
          <a:noFill/>
        </p:spPr>
      </p:pic>
      <p:pic>
        <p:nvPicPr>
          <p:cNvPr id="8" name="Picture 7" descr="A black and blue logo&#10;&#10;AI-generated content may be incorrect.">
            <a:extLst>
              <a:ext uri="{FF2B5EF4-FFF2-40B4-BE49-F238E27FC236}">
                <a16:creationId xmlns:a16="http://schemas.microsoft.com/office/drawing/2014/main" id="{522EA944-81A2-8787-A994-BA5D4D48B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4415" y="274839"/>
            <a:ext cx="1270718" cy="814297"/>
          </a:xfrm>
          <a:prstGeom prst="rect">
            <a:avLst/>
          </a:prstGeom>
        </p:spPr>
      </p:pic>
      <p:sp>
        <p:nvSpPr>
          <p:cNvPr id="9" name="Rectangle: Rounded Corners 8">
            <a:extLst>
              <a:ext uri="{FF2B5EF4-FFF2-40B4-BE49-F238E27FC236}">
                <a16:creationId xmlns:a16="http://schemas.microsoft.com/office/drawing/2014/main" id="{A64DA766-4C2F-8745-D141-BC778621612A}"/>
              </a:ext>
            </a:extLst>
          </p:cNvPr>
          <p:cNvSpPr/>
          <p:nvPr/>
        </p:nvSpPr>
        <p:spPr>
          <a:xfrm>
            <a:off x="622301" y="5957478"/>
            <a:ext cx="7861299" cy="698500"/>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For more information or to enquire about accessing these violence prevention offers:</a:t>
            </a:r>
          </a:p>
          <a:p>
            <a:pPr algn="ctr"/>
            <a:r>
              <a:rPr lang="en-GB" sz="1600" b="1" dirty="0"/>
              <a:t>RhiannB@mya.org.uk</a:t>
            </a:r>
          </a:p>
        </p:txBody>
      </p:sp>
    </p:spTree>
    <p:extLst>
      <p:ext uri="{BB962C8B-B14F-4D97-AF65-F5344CB8AC3E}">
        <p14:creationId xmlns:p14="http://schemas.microsoft.com/office/powerpoint/2010/main" val="1982105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94BF-D661-E699-B831-813DA48866D3}"/>
              </a:ext>
            </a:extLst>
          </p:cNvPr>
          <p:cNvSpPr>
            <a:spLocks noGrp="1"/>
          </p:cNvSpPr>
          <p:nvPr>
            <p:ph type="ctrTitle"/>
          </p:nvPr>
        </p:nvSpPr>
        <p:spPr>
          <a:xfrm>
            <a:off x="751129" y="402028"/>
            <a:ext cx="8258693" cy="1455707"/>
          </a:xfrm>
        </p:spPr>
        <p:txBody>
          <a:bodyPr>
            <a:normAutofit/>
          </a:bodyPr>
          <a:lstStyle/>
          <a:p>
            <a:pPr algn="l"/>
            <a:r>
              <a:rPr lang="en-US" sz="2800" dirty="0"/>
              <a:t>Evidence based resources for primary schools</a:t>
            </a:r>
            <a:endParaRPr lang="en-GB" sz="2800" dirty="0"/>
          </a:p>
        </p:txBody>
      </p:sp>
      <p:pic>
        <p:nvPicPr>
          <p:cNvPr id="4" name="Picture 3">
            <a:extLst>
              <a:ext uri="{FF2B5EF4-FFF2-40B4-BE49-F238E27FC236}">
                <a16:creationId xmlns:a16="http://schemas.microsoft.com/office/drawing/2014/main" id="{26C84DED-6FF6-6812-E8FE-75A719AE0781}"/>
              </a:ext>
            </a:extLst>
          </p:cNvPr>
          <p:cNvPicPr>
            <a:picLocks noChangeAspect="1"/>
          </p:cNvPicPr>
          <p:nvPr/>
        </p:nvPicPr>
        <p:blipFill>
          <a:blip r:embed="rId2"/>
          <a:srcRect/>
          <a:stretch>
            <a:fillRect/>
          </a:stretch>
        </p:blipFill>
        <p:spPr bwMode="auto">
          <a:xfrm>
            <a:off x="9518795" y="4375141"/>
            <a:ext cx="2193925" cy="1046163"/>
          </a:xfrm>
          <a:prstGeom prst="rect">
            <a:avLst/>
          </a:prstGeom>
          <a:noFill/>
          <a:ln w="9525">
            <a:noFill/>
            <a:miter lim="800000"/>
            <a:headEnd/>
            <a:tailEnd/>
          </a:ln>
        </p:spPr>
      </p:pic>
      <p:sp>
        <p:nvSpPr>
          <p:cNvPr id="5" name="TextBox 4">
            <a:extLst>
              <a:ext uri="{FF2B5EF4-FFF2-40B4-BE49-F238E27FC236}">
                <a16:creationId xmlns:a16="http://schemas.microsoft.com/office/drawing/2014/main" id="{0A21B24C-21F1-2BB5-E836-3494C3343A4E}"/>
              </a:ext>
            </a:extLst>
          </p:cNvPr>
          <p:cNvSpPr txBox="1"/>
          <p:nvPr/>
        </p:nvSpPr>
        <p:spPr>
          <a:xfrm>
            <a:off x="1866782" y="1142626"/>
            <a:ext cx="9681519" cy="1384995"/>
          </a:xfrm>
          <a:prstGeom prst="rect">
            <a:avLst/>
          </a:prstGeom>
          <a:noFill/>
        </p:spPr>
        <p:txBody>
          <a:bodyPr wrap="square" rtlCol="0">
            <a:spAutoFit/>
          </a:bodyPr>
          <a:lstStyle/>
          <a:p>
            <a:r>
              <a:rPr lang="en-GB" b="1" dirty="0"/>
              <a:t>KS1 New Resource – Telling Tales or Asking for Help, </a:t>
            </a:r>
            <a:r>
              <a:rPr lang="en-GB" dirty="0"/>
              <a:t>online training dates available</a:t>
            </a:r>
            <a:r>
              <a:rPr lang="en-GB" b="1" dirty="0"/>
              <a:t>:</a:t>
            </a:r>
            <a:endParaRPr lang="en-GB" dirty="0"/>
          </a:p>
          <a:p>
            <a:pPr marL="285750" indent="-285750">
              <a:buFont typeface="Arial" panose="020B0604020202020204" pitchFamily="34" charset="0"/>
              <a:buChar char="•"/>
            </a:pPr>
            <a:r>
              <a:rPr lang="en-GB" sz="1600" dirty="0"/>
              <a:t>Wednesday 14</a:t>
            </a:r>
            <a:r>
              <a:rPr lang="en-GB" sz="1600" baseline="30000" dirty="0"/>
              <a:t>th</a:t>
            </a:r>
            <a:r>
              <a:rPr lang="en-GB" sz="1600" dirty="0"/>
              <a:t> January 2026 3.30-4.30pm</a:t>
            </a:r>
          </a:p>
          <a:p>
            <a:pPr marL="285750" indent="-285750">
              <a:buFont typeface="Arial" panose="020B0604020202020204" pitchFamily="34" charset="0"/>
              <a:buChar char="•"/>
            </a:pPr>
            <a:r>
              <a:rPr lang="en-GB" sz="1600" dirty="0"/>
              <a:t>Tuesday 20</a:t>
            </a:r>
            <a:r>
              <a:rPr lang="en-GB" sz="1600" baseline="30000" dirty="0"/>
              <a:t>th</a:t>
            </a:r>
            <a:r>
              <a:rPr lang="en-GB" sz="1600" dirty="0"/>
              <a:t> January 2026 3.30-4.30pm </a:t>
            </a:r>
          </a:p>
          <a:p>
            <a:pPr marL="285750" indent="-285750">
              <a:buFont typeface="Arial" panose="020B0604020202020204" pitchFamily="34" charset="0"/>
              <a:buChar char="•"/>
            </a:pPr>
            <a:r>
              <a:rPr lang="en-GB" sz="1600" dirty="0"/>
              <a:t>Thursday 5</a:t>
            </a:r>
            <a:r>
              <a:rPr lang="en-GB" sz="1600" baseline="30000" dirty="0"/>
              <a:t>th</a:t>
            </a:r>
            <a:r>
              <a:rPr lang="en-GB" sz="1600" dirty="0"/>
              <a:t> February 2026, 3.30-4.30pm</a:t>
            </a:r>
          </a:p>
          <a:p>
            <a:endParaRPr lang="en-GB" dirty="0"/>
          </a:p>
        </p:txBody>
      </p:sp>
      <p:sp>
        <p:nvSpPr>
          <p:cNvPr id="6" name="TextBox 5">
            <a:extLst>
              <a:ext uri="{FF2B5EF4-FFF2-40B4-BE49-F238E27FC236}">
                <a16:creationId xmlns:a16="http://schemas.microsoft.com/office/drawing/2014/main" id="{CFFAEE4B-0518-5330-25BB-B1FDF69F4E7E}"/>
              </a:ext>
            </a:extLst>
          </p:cNvPr>
          <p:cNvSpPr txBox="1"/>
          <p:nvPr/>
        </p:nvSpPr>
        <p:spPr>
          <a:xfrm>
            <a:off x="1866782" y="2289552"/>
            <a:ext cx="6402025" cy="892552"/>
          </a:xfrm>
          <a:prstGeom prst="rect">
            <a:avLst/>
          </a:prstGeom>
          <a:noFill/>
        </p:spPr>
        <p:txBody>
          <a:bodyPr wrap="square" rtlCol="0">
            <a:spAutoFit/>
          </a:bodyPr>
          <a:lstStyle/>
          <a:p>
            <a:r>
              <a:rPr lang="en-GB" b="1" dirty="0"/>
              <a:t>KS2 New Resource – Knock at the Door, </a:t>
            </a:r>
            <a:r>
              <a:rPr lang="en-GB" dirty="0"/>
              <a:t>online training dates:</a:t>
            </a:r>
          </a:p>
          <a:p>
            <a:pPr marL="285750" indent="-285750">
              <a:buFont typeface="Arial" panose="020B0604020202020204" pitchFamily="34" charset="0"/>
              <a:buChar char="•"/>
            </a:pPr>
            <a:r>
              <a:rPr lang="en-GB" sz="1600" dirty="0"/>
              <a:t>Monday 24</a:t>
            </a:r>
            <a:r>
              <a:rPr lang="en-GB" sz="1600" baseline="30000" dirty="0"/>
              <a:t>th</a:t>
            </a:r>
            <a:r>
              <a:rPr lang="en-GB" sz="1600" dirty="0"/>
              <a:t> November 2025 3.30-4.30pm </a:t>
            </a:r>
          </a:p>
          <a:p>
            <a:endParaRPr lang="en-GB" dirty="0"/>
          </a:p>
        </p:txBody>
      </p:sp>
      <p:sp>
        <p:nvSpPr>
          <p:cNvPr id="7" name="TextBox 6">
            <a:extLst>
              <a:ext uri="{FF2B5EF4-FFF2-40B4-BE49-F238E27FC236}">
                <a16:creationId xmlns:a16="http://schemas.microsoft.com/office/drawing/2014/main" id="{B5A39B4E-DA2E-773E-1E53-2BF06C430029}"/>
              </a:ext>
            </a:extLst>
          </p:cNvPr>
          <p:cNvSpPr txBox="1"/>
          <p:nvPr/>
        </p:nvSpPr>
        <p:spPr>
          <a:xfrm>
            <a:off x="1866782" y="2928646"/>
            <a:ext cx="8310622" cy="923330"/>
          </a:xfrm>
          <a:prstGeom prst="rect">
            <a:avLst/>
          </a:prstGeom>
          <a:noFill/>
        </p:spPr>
        <p:txBody>
          <a:bodyPr wrap="square" rtlCol="0">
            <a:spAutoFit/>
          </a:bodyPr>
          <a:lstStyle/>
          <a:p>
            <a:r>
              <a:rPr lang="en-GB" b="1" dirty="0"/>
              <a:t>Knock at the Door </a:t>
            </a:r>
            <a:r>
              <a:rPr lang="en-GB" b="1" u="sng" dirty="0"/>
              <a:t>Parental Engagement</a:t>
            </a:r>
            <a:r>
              <a:rPr lang="en-GB" b="1" dirty="0"/>
              <a:t> (New), o</a:t>
            </a:r>
            <a:r>
              <a:rPr lang="en-GB" dirty="0"/>
              <a:t>nline training date:</a:t>
            </a:r>
          </a:p>
          <a:p>
            <a:pPr marL="285750" indent="-285750">
              <a:buFont typeface="Arial" panose="020B0604020202020204" pitchFamily="34" charset="0"/>
              <a:buChar char="•"/>
            </a:pPr>
            <a:r>
              <a:rPr lang="en-GB" sz="1600" dirty="0"/>
              <a:t>Monday 3</a:t>
            </a:r>
            <a:r>
              <a:rPr lang="en-GB" sz="1600" baseline="30000" dirty="0"/>
              <a:t>rd</a:t>
            </a:r>
            <a:r>
              <a:rPr lang="en-GB" sz="1600" dirty="0"/>
              <a:t> November 2025 3.30-4.30pm</a:t>
            </a:r>
          </a:p>
          <a:p>
            <a:endParaRPr lang="en-GB" dirty="0"/>
          </a:p>
        </p:txBody>
      </p:sp>
      <p:sp>
        <p:nvSpPr>
          <p:cNvPr id="8" name="TextBox 7">
            <a:extLst>
              <a:ext uri="{FF2B5EF4-FFF2-40B4-BE49-F238E27FC236}">
                <a16:creationId xmlns:a16="http://schemas.microsoft.com/office/drawing/2014/main" id="{B81A07D2-01C9-35A1-9CDC-C46CF12FFA36}"/>
              </a:ext>
            </a:extLst>
          </p:cNvPr>
          <p:cNvSpPr txBox="1"/>
          <p:nvPr/>
        </p:nvSpPr>
        <p:spPr>
          <a:xfrm>
            <a:off x="1866782" y="3663920"/>
            <a:ext cx="5344871" cy="923330"/>
          </a:xfrm>
          <a:prstGeom prst="rect">
            <a:avLst/>
          </a:prstGeom>
          <a:noFill/>
        </p:spPr>
        <p:txBody>
          <a:bodyPr wrap="square" rtlCol="0">
            <a:spAutoFit/>
          </a:bodyPr>
          <a:lstStyle/>
          <a:p>
            <a:r>
              <a:rPr lang="en-GB" b="1" dirty="0"/>
              <a:t>KS2 Send Me A Selfie (Skills for Healthy Relationships)</a:t>
            </a:r>
          </a:p>
          <a:p>
            <a:pPr marL="285750" indent="-285750">
              <a:buFont typeface="Arial" panose="020B0604020202020204" pitchFamily="34" charset="0"/>
              <a:buChar char="•"/>
            </a:pPr>
            <a:r>
              <a:rPr lang="en-GB" sz="1600" dirty="0"/>
              <a:t>Monday 17</a:t>
            </a:r>
            <a:r>
              <a:rPr lang="en-GB" sz="1600" baseline="30000" dirty="0"/>
              <a:t>th</a:t>
            </a:r>
            <a:r>
              <a:rPr lang="en-GB" sz="1600" dirty="0"/>
              <a:t> November 2025 3.30-4:45pm</a:t>
            </a:r>
          </a:p>
          <a:p>
            <a:endParaRPr lang="en-GB" dirty="0"/>
          </a:p>
        </p:txBody>
      </p:sp>
      <p:sp>
        <p:nvSpPr>
          <p:cNvPr id="9" name="TextBox 8">
            <a:extLst>
              <a:ext uri="{FF2B5EF4-FFF2-40B4-BE49-F238E27FC236}">
                <a16:creationId xmlns:a16="http://schemas.microsoft.com/office/drawing/2014/main" id="{52ACA5F7-E5D5-E3B6-22D4-6509733F349A}"/>
              </a:ext>
            </a:extLst>
          </p:cNvPr>
          <p:cNvSpPr txBox="1"/>
          <p:nvPr/>
        </p:nvSpPr>
        <p:spPr>
          <a:xfrm>
            <a:off x="1866782" y="4375141"/>
            <a:ext cx="8530542" cy="892552"/>
          </a:xfrm>
          <a:prstGeom prst="rect">
            <a:avLst/>
          </a:prstGeom>
          <a:noFill/>
        </p:spPr>
        <p:txBody>
          <a:bodyPr wrap="square" rtlCol="0">
            <a:spAutoFit/>
          </a:bodyPr>
          <a:lstStyle/>
          <a:p>
            <a:r>
              <a:rPr lang="en-GB" b="1" dirty="0"/>
              <a:t>KS2 Skills to Resist Radicalisation</a:t>
            </a:r>
          </a:p>
          <a:p>
            <a:pPr marL="285750" indent="-285750">
              <a:buFont typeface="Arial" panose="020B0604020202020204" pitchFamily="34" charset="0"/>
              <a:buChar char="•"/>
            </a:pPr>
            <a:r>
              <a:rPr lang="en-GB" sz="1600" dirty="0"/>
              <a:t>Wednesday 26</a:t>
            </a:r>
            <a:r>
              <a:rPr lang="en-GB" sz="1600" baseline="30000" dirty="0"/>
              <a:t>th</a:t>
            </a:r>
            <a:r>
              <a:rPr lang="en-GB" sz="1600" dirty="0"/>
              <a:t> November 3.30-4.45pm</a:t>
            </a:r>
          </a:p>
          <a:p>
            <a:endParaRPr lang="en-GB" dirty="0"/>
          </a:p>
        </p:txBody>
      </p:sp>
      <p:sp>
        <p:nvSpPr>
          <p:cNvPr id="10" name="TextBox 9">
            <a:extLst>
              <a:ext uri="{FF2B5EF4-FFF2-40B4-BE49-F238E27FC236}">
                <a16:creationId xmlns:a16="http://schemas.microsoft.com/office/drawing/2014/main" id="{32965D2F-BDA9-9379-6F35-E927BAF086A5}"/>
              </a:ext>
            </a:extLst>
          </p:cNvPr>
          <p:cNvSpPr txBox="1"/>
          <p:nvPr/>
        </p:nvSpPr>
        <p:spPr>
          <a:xfrm>
            <a:off x="1866782" y="5096396"/>
            <a:ext cx="9780608" cy="923330"/>
          </a:xfrm>
          <a:prstGeom prst="rect">
            <a:avLst/>
          </a:prstGeom>
          <a:noFill/>
        </p:spPr>
        <p:txBody>
          <a:bodyPr wrap="square" rtlCol="0">
            <a:spAutoFit/>
          </a:bodyPr>
          <a:lstStyle/>
          <a:p>
            <a:r>
              <a:rPr lang="en-GB" b="1" dirty="0"/>
              <a:t>KS2 Grassing or Grooming</a:t>
            </a:r>
          </a:p>
          <a:p>
            <a:pPr marL="285750" indent="-285750">
              <a:buFont typeface="Arial" panose="020B0604020202020204" pitchFamily="34" charset="0"/>
              <a:buChar char="•"/>
            </a:pPr>
            <a:r>
              <a:rPr lang="en-GB" dirty="0"/>
              <a:t>Monday 17</a:t>
            </a:r>
            <a:r>
              <a:rPr lang="en-GB" baseline="30000" dirty="0"/>
              <a:t>th</a:t>
            </a:r>
            <a:r>
              <a:rPr lang="en-GB" dirty="0"/>
              <a:t> November 2025 3.30-4:45pm</a:t>
            </a:r>
          </a:p>
          <a:p>
            <a:endParaRPr lang="en-GB" dirty="0"/>
          </a:p>
        </p:txBody>
      </p:sp>
      <p:sp>
        <p:nvSpPr>
          <p:cNvPr id="11" name="TextBox 10">
            <a:extLst>
              <a:ext uri="{FF2B5EF4-FFF2-40B4-BE49-F238E27FC236}">
                <a16:creationId xmlns:a16="http://schemas.microsoft.com/office/drawing/2014/main" id="{1F76FB94-54B7-3D5E-923D-632562C12375}"/>
              </a:ext>
            </a:extLst>
          </p:cNvPr>
          <p:cNvSpPr txBox="1"/>
          <p:nvPr/>
        </p:nvSpPr>
        <p:spPr>
          <a:xfrm>
            <a:off x="218380" y="5988948"/>
            <a:ext cx="6098058" cy="646331"/>
          </a:xfrm>
          <a:prstGeom prst="rect">
            <a:avLst/>
          </a:prstGeom>
          <a:noFill/>
        </p:spPr>
        <p:txBody>
          <a:bodyPr wrap="square">
            <a:spAutoFit/>
          </a:bodyPr>
          <a:lstStyle/>
          <a:p>
            <a:r>
              <a:rPr lang="en-GB" dirty="0">
                <a:hlinkClick r:id="rId3"/>
              </a:rPr>
              <a:t>Engaging Young People | Ariel Trust</a:t>
            </a:r>
            <a:endParaRPr lang="en-GB"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endParaRPr>
          </a:p>
          <a:p>
            <a:r>
              <a:rPr lang="en-GB"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trish@arieltrust.com</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27169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256E-A194-33A3-DA82-59505C12EB09}"/>
              </a:ext>
            </a:extLst>
          </p:cNvPr>
          <p:cNvSpPr>
            <a:spLocks noGrp="1"/>
          </p:cNvSpPr>
          <p:nvPr>
            <p:ph type="title"/>
          </p:nvPr>
        </p:nvSpPr>
        <p:spPr>
          <a:xfrm>
            <a:off x="776749" y="260351"/>
            <a:ext cx="10353368" cy="758824"/>
          </a:xfrm>
        </p:spPr>
        <p:txBody>
          <a:bodyPr>
            <a:normAutofit fontScale="90000"/>
          </a:bodyPr>
          <a:lstStyle/>
          <a:p>
            <a:r>
              <a:rPr lang="en-GB" sz="3200" dirty="0"/>
              <a:t>Primary PSHE Teaching to Prevent Weapons and Gangs</a:t>
            </a:r>
            <a:endParaRPr lang="en-US" sz="3200" dirty="0"/>
          </a:p>
        </p:txBody>
      </p:sp>
      <p:sp>
        <p:nvSpPr>
          <p:cNvPr id="3" name="Content Placeholder 2">
            <a:extLst>
              <a:ext uri="{FF2B5EF4-FFF2-40B4-BE49-F238E27FC236}">
                <a16:creationId xmlns:a16="http://schemas.microsoft.com/office/drawing/2014/main" id="{E97D0860-8E46-7621-B65E-9872A22F2E84}"/>
              </a:ext>
            </a:extLst>
          </p:cNvPr>
          <p:cNvSpPr>
            <a:spLocks noGrp="1"/>
          </p:cNvSpPr>
          <p:nvPr>
            <p:ph idx="1"/>
          </p:nvPr>
        </p:nvSpPr>
        <p:spPr>
          <a:xfrm>
            <a:off x="776748" y="1233488"/>
            <a:ext cx="10461523" cy="4943475"/>
          </a:xfrm>
        </p:spPr>
        <p:txBody>
          <a:bodyPr>
            <a:normAutofit/>
          </a:bodyPr>
          <a:lstStyle/>
          <a:p>
            <a:pPr marL="0" indent="0" fontAlgn="base">
              <a:buNone/>
            </a:pPr>
            <a:r>
              <a:rPr lang="en-GB" sz="2000" dirty="0"/>
              <a:t>· Gain a deeper understanding of the context, causes, and impact of knife crime and gang activity on young people.</a:t>
            </a:r>
            <a:br>
              <a:rPr lang="en-GB" sz="2000" dirty="0"/>
            </a:br>
            <a:r>
              <a:rPr lang="en-GB" sz="2000" dirty="0"/>
              <a:t> · Learn practical strategies to teach the skills and knowledge that support children in making safer choices.</a:t>
            </a:r>
            <a:br>
              <a:rPr lang="en-GB" sz="2000" dirty="0"/>
            </a:br>
            <a:r>
              <a:rPr lang="en-GB" sz="2000" dirty="0"/>
              <a:t> · Understand the vital role of schools in safeguarding children and young people from gang involvement.</a:t>
            </a:r>
            <a:br>
              <a:rPr lang="en-GB" sz="2000" dirty="0"/>
            </a:br>
            <a:r>
              <a:rPr lang="en-GB" sz="2000" dirty="0"/>
              <a:t>· Develop confidence in delivering sensitive topics within a safe, inclusive classroom environment.</a:t>
            </a:r>
            <a:endParaRPr lang="en-GB" sz="2000" dirty="0">
              <a:hlinkClick r:id="" action="ppaction://noaction"/>
            </a:endParaRPr>
          </a:p>
          <a:p>
            <a:pPr marL="0" indent="0" fontAlgn="base">
              <a:buNone/>
            </a:pPr>
            <a:endParaRPr lang="en-GB" sz="2000" dirty="0">
              <a:hlinkClick r:id="" action="ppaction://noaction"/>
            </a:endParaRPr>
          </a:p>
          <a:p>
            <a:pPr marL="0" indent="0" fontAlgn="base">
              <a:buNone/>
            </a:pPr>
            <a:r>
              <a:rPr lang="en-GB" sz="2000" dirty="0">
                <a:hlinkClick r:id="" action="ppaction://noaction"/>
              </a:rPr>
              <a:t>Book your place free of charge at: https://sil-ltd.co.uk/training-details/3478</a:t>
            </a:r>
            <a:endParaRPr lang="en-GB" sz="2000" dirty="0"/>
          </a:p>
          <a:p>
            <a:pPr marL="0" indent="0" fontAlgn="base">
              <a:buNone/>
            </a:pPr>
            <a:endParaRPr lang="en-GB" sz="2000" i="1" dirty="0"/>
          </a:p>
          <a:p>
            <a:pPr marL="0" indent="0" fontAlgn="base">
              <a:buNone/>
            </a:pPr>
            <a:endParaRPr lang="en-GB" sz="2000" i="1" dirty="0"/>
          </a:p>
          <a:p>
            <a:pPr marL="0" indent="0" fontAlgn="base">
              <a:buNone/>
            </a:pPr>
            <a:r>
              <a:rPr lang="en-GB" sz="2000" i="1" dirty="0"/>
              <a:t>Further details of SIL’s PSHE offer can be found at: </a:t>
            </a:r>
            <a:r>
              <a:rPr lang="en-GB" sz="2000" i="1" dirty="0">
                <a:hlinkClick r:id="rId2" tooltip="https://sil-ltd.co.uk/personal-development"/>
              </a:rPr>
              <a:t>https://sil-ltd.co.uk/personal-development</a:t>
            </a:r>
            <a:endParaRPr lang="en-GB" sz="2000" i="1" dirty="0"/>
          </a:p>
          <a:p>
            <a:pPr fontAlgn="base"/>
            <a:endParaRPr lang="en-GB" dirty="0"/>
          </a:p>
          <a:p>
            <a:pPr marL="0" indent="0">
              <a:buNone/>
            </a:pPr>
            <a:endParaRPr lang="en-US" dirty="0"/>
          </a:p>
        </p:txBody>
      </p:sp>
      <p:sp>
        <p:nvSpPr>
          <p:cNvPr id="4" name="Slide Number Placeholder 1">
            <a:extLst>
              <a:ext uri="{FF2B5EF4-FFF2-40B4-BE49-F238E27FC236}">
                <a16:creationId xmlns:a16="http://schemas.microsoft.com/office/drawing/2014/main" id="{2F1C5311-CDE3-6FBD-CC50-5DAEAF732C19}"/>
              </a:ext>
            </a:extLst>
          </p:cNvPr>
          <p:cNvSpPr txBox="1">
            <a:spLocks/>
          </p:cNvSpPr>
          <p:nvPr/>
        </p:nvSpPr>
        <p:spPr>
          <a:xfrm>
            <a:off x="11374521" y="6517810"/>
            <a:ext cx="373062" cy="2061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3219394-F05D-4D6E-AFFF-7DE4E6E8111A}" type="slidenum">
              <a:rPr lang="en-IN" sz="1100" b="1" smtClean="0">
                <a:solidFill>
                  <a:srgbClr val="303282"/>
                </a:solidFill>
                <a:latin typeface="Calibri" panose="020F0502020204030204" pitchFamily="34" charset="0"/>
                <a:cs typeface="Calibri" panose="020F0502020204030204" pitchFamily="34" charset="0"/>
              </a:rPr>
              <a:pPr algn="r"/>
              <a:t>39</a:t>
            </a:fld>
            <a:endParaRPr lang="en-IN" sz="1100" b="1" dirty="0">
              <a:solidFill>
                <a:srgbClr val="30328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BF0D847-E4DA-8615-DFBA-55256D13BA4E}"/>
              </a:ext>
            </a:extLst>
          </p:cNvPr>
          <p:cNvPicPr>
            <a:picLocks noChangeAspect="1"/>
          </p:cNvPicPr>
          <p:nvPr/>
        </p:nvPicPr>
        <p:blipFill>
          <a:blip r:embed="rId3"/>
          <a:stretch>
            <a:fillRect/>
          </a:stretch>
        </p:blipFill>
        <p:spPr>
          <a:xfrm>
            <a:off x="7797113" y="5757352"/>
            <a:ext cx="1637785" cy="966562"/>
          </a:xfrm>
          <a:prstGeom prst="rect">
            <a:avLst/>
          </a:prstGeom>
        </p:spPr>
      </p:pic>
    </p:spTree>
    <p:extLst>
      <p:ext uri="{BB962C8B-B14F-4D97-AF65-F5344CB8AC3E}">
        <p14:creationId xmlns:p14="http://schemas.microsoft.com/office/powerpoint/2010/main" val="265237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1A633D-7D96-EE4C-A03E-DD99F684C7D6}"/>
              </a:ext>
            </a:extLst>
          </p:cNvPr>
          <p:cNvPicPr>
            <a:picLocks noGrp="1" noChangeAspect="1"/>
          </p:cNvPicPr>
          <p:nvPr>
            <p:ph idx="1"/>
          </p:nvPr>
        </p:nvPicPr>
        <p:blipFill>
          <a:blip r:embed="rId2"/>
          <a:stretch>
            <a:fillRect/>
          </a:stretch>
        </p:blipFill>
        <p:spPr>
          <a:xfrm>
            <a:off x="845093" y="713517"/>
            <a:ext cx="8103364" cy="4351338"/>
          </a:xfrm>
        </p:spPr>
      </p:pic>
      <p:sp>
        <p:nvSpPr>
          <p:cNvPr id="7" name="TextBox 6">
            <a:extLst>
              <a:ext uri="{FF2B5EF4-FFF2-40B4-BE49-F238E27FC236}">
                <a16:creationId xmlns:a16="http://schemas.microsoft.com/office/drawing/2014/main" id="{9535C4D8-98AA-80F4-748A-EBF65A658139}"/>
              </a:ext>
            </a:extLst>
          </p:cNvPr>
          <p:cNvSpPr txBox="1"/>
          <p:nvPr/>
        </p:nvSpPr>
        <p:spPr>
          <a:xfrm>
            <a:off x="688889" y="5251017"/>
            <a:ext cx="6098058" cy="1477328"/>
          </a:xfrm>
          <a:prstGeom prst="rect">
            <a:avLst/>
          </a:prstGeom>
          <a:noFill/>
        </p:spPr>
        <p:txBody>
          <a:bodyPr wrap="square">
            <a:spAutoFit/>
          </a:bodyPr>
          <a:lstStyle/>
          <a:p>
            <a:r>
              <a:rPr lang="en-GB" dirty="0">
                <a:hlinkClick r:id="rId3"/>
              </a:rPr>
              <a:t>Serious Violence Asset Directory: Merseyside Police and Crime Commissioner</a:t>
            </a:r>
            <a:endParaRPr lang="en-GB" dirty="0"/>
          </a:p>
          <a:p>
            <a:endParaRPr lang="en-GB" dirty="0"/>
          </a:p>
          <a:p>
            <a:r>
              <a:rPr lang="en-GB" dirty="0"/>
              <a:t>Georgia Probert SVD Program Manager </a:t>
            </a:r>
          </a:p>
          <a:p>
            <a:r>
              <a:rPr lang="en-GB" dirty="0">
                <a:hlinkClick r:id="rId4"/>
              </a:rPr>
              <a:t>Georgia.Probert@merseysidepcc.info</a:t>
            </a:r>
            <a:r>
              <a:rPr lang="en-GB" dirty="0"/>
              <a:t> </a:t>
            </a:r>
          </a:p>
        </p:txBody>
      </p:sp>
    </p:spTree>
    <p:extLst>
      <p:ext uri="{BB962C8B-B14F-4D97-AF65-F5344CB8AC3E}">
        <p14:creationId xmlns:p14="http://schemas.microsoft.com/office/powerpoint/2010/main" val="3066270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575D5-F3EA-8773-2AD0-8B152005B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AB785-A88D-5966-718C-5E5CE9266DB4}"/>
              </a:ext>
            </a:extLst>
          </p:cNvPr>
          <p:cNvSpPr>
            <a:spLocks noGrp="1"/>
          </p:cNvSpPr>
          <p:nvPr>
            <p:ph type="title"/>
          </p:nvPr>
        </p:nvSpPr>
        <p:spPr/>
        <p:txBody>
          <a:bodyPr/>
          <a:lstStyle/>
          <a:p>
            <a:r>
              <a:rPr lang="en-GB" dirty="0"/>
              <a:t>Network 1: Actions  </a:t>
            </a:r>
          </a:p>
        </p:txBody>
      </p:sp>
      <p:pic>
        <p:nvPicPr>
          <p:cNvPr id="5" name="Content Placeholder 4" descr="A poster for a school network&#10;&#10;AI-generated content may be incorrect.">
            <a:extLst>
              <a:ext uri="{FF2B5EF4-FFF2-40B4-BE49-F238E27FC236}">
                <a16:creationId xmlns:a16="http://schemas.microsoft.com/office/drawing/2014/main" id="{A423C351-CBBA-F6D6-E146-1FA17991CE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0940" y="248610"/>
            <a:ext cx="3039005" cy="2155816"/>
          </a:xfrm>
        </p:spPr>
      </p:pic>
      <p:sp>
        <p:nvSpPr>
          <p:cNvPr id="8" name="TextBox 7">
            <a:extLst>
              <a:ext uri="{FF2B5EF4-FFF2-40B4-BE49-F238E27FC236}">
                <a16:creationId xmlns:a16="http://schemas.microsoft.com/office/drawing/2014/main" id="{B5E420CB-8D24-E959-8F9C-B06A15ECD05D}"/>
              </a:ext>
            </a:extLst>
          </p:cNvPr>
          <p:cNvSpPr txBox="1"/>
          <p:nvPr/>
        </p:nvSpPr>
        <p:spPr>
          <a:xfrm>
            <a:off x="985851" y="1451446"/>
            <a:ext cx="10332938" cy="6370975"/>
          </a:xfrm>
          <a:prstGeom prst="rect">
            <a:avLst/>
          </a:prstGeom>
          <a:noFill/>
        </p:spPr>
        <p:txBody>
          <a:bodyPr wrap="square">
            <a:spAutoFit/>
          </a:bodyPr>
          <a:lstStyle/>
          <a:p>
            <a:pPr marL="342900" indent="-342900">
              <a:buAutoNum type="arabicPeriod"/>
            </a:pPr>
            <a:r>
              <a:rPr lang="en-GB" sz="2800" b="1" dirty="0"/>
              <a:t>Sign up </a:t>
            </a:r>
            <a:r>
              <a:rPr lang="en-GB" sz="2800" dirty="0"/>
              <a:t>for youth survey and any relevant training. </a:t>
            </a:r>
          </a:p>
          <a:p>
            <a:pPr marL="342900" indent="-342900">
              <a:buAutoNum type="arabicPeriod"/>
            </a:pPr>
            <a:endParaRPr lang="en-GB" sz="2800" dirty="0"/>
          </a:p>
          <a:p>
            <a:pPr marL="342900" indent="-342900">
              <a:buAutoNum type="arabicPeriod"/>
            </a:pPr>
            <a:r>
              <a:rPr lang="en-GB" sz="2800" b="1" dirty="0"/>
              <a:t>Read and Share </a:t>
            </a:r>
            <a:r>
              <a:rPr lang="en-GB" sz="2800" dirty="0"/>
              <a:t>“Education, Children and Violence Guidance for school, college and alternative provision leaders to help prevent children’s involvement in violence”  </a:t>
            </a:r>
          </a:p>
          <a:p>
            <a:endParaRPr lang="en-GB" sz="2800" dirty="0"/>
          </a:p>
          <a:p>
            <a:pPr algn="l">
              <a:lnSpc>
                <a:spcPts val="4500"/>
              </a:lnSpc>
              <a:buNone/>
            </a:pPr>
            <a:r>
              <a:rPr lang="en-GB" sz="2800" dirty="0"/>
              <a:t>3. Complete Education Practice Insight Creator </a:t>
            </a:r>
            <a:r>
              <a:rPr lang="en-GB" sz="2800" b="1" dirty="0"/>
              <a:t>(EPIC)</a:t>
            </a:r>
          </a:p>
          <a:p>
            <a:pPr algn="l">
              <a:lnSpc>
                <a:spcPts val="4500"/>
              </a:lnSpc>
              <a:buNone/>
            </a:pPr>
            <a:endParaRPr lang="en-GB" sz="2800" b="1" dirty="0"/>
          </a:p>
          <a:p>
            <a:pPr algn="l">
              <a:lnSpc>
                <a:spcPts val="4500"/>
              </a:lnSpc>
              <a:buNone/>
            </a:pPr>
            <a:r>
              <a:rPr lang="en-GB" sz="2800" dirty="0"/>
              <a:t>4. </a:t>
            </a:r>
            <a:r>
              <a:rPr lang="en-GB" sz="2800" b="1" dirty="0"/>
              <a:t>22nd January 4-5, Network 2 </a:t>
            </a:r>
            <a:r>
              <a:rPr lang="en-GB" sz="2800" dirty="0"/>
              <a:t>(Dashboard discussion). </a:t>
            </a:r>
          </a:p>
          <a:p>
            <a:pPr algn="l">
              <a:lnSpc>
                <a:spcPts val="4500"/>
              </a:lnSpc>
              <a:buNone/>
            </a:pPr>
            <a:endParaRPr lang="en-GB" dirty="0"/>
          </a:p>
          <a:p>
            <a:pPr>
              <a:buNone/>
            </a:pPr>
            <a:br>
              <a:rPr lang="en-GB" b="0" i="0" dirty="0">
                <a:solidFill>
                  <a:srgbClr val="FFFFFF"/>
                </a:solidFill>
                <a:effectLst/>
                <a:latin typeface="Poppins" panose="00000500000000000000" pitchFamily="2" charset="0"/>
              </a:rPr>
            </a:br>
            <a:endParaRPr lang="en-GB" dirty="0"/>
          </a:p>
          <a:p>
            <a:pPr marL="342900" indent="-342900">
              <a:buAutoNum type="arabicPeriod"/>
            </a:pPr>
            <a:endParaRPr lang="en-GB" dirty="0"/>
          </a:p>
          <a:p>
            <a:pPr marL="342900" indent="-342900">
              <a:buAutoNum type="arabicPeriod"/>
            </a:pPr>
            <a:endParaRPr lang="en-GB" dirty="0"/>
          </a:p>
          <a:p>
            <a:endParaRPr lang="en-GB" dirty="0"/>
          </a:p>
        </p:txBody>
      </p:sp>
    </p:spTree>
    <p:extLst>
      <p:ext uri="{BB962C8B-B14F-4D97-AF65-F5344CB8AC3E}">
        <p14:creationId xmlns:p14="http://schemas.microsoft.com/office/powerpoint/2010/main" val="3458185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5835-3275-98E5-8F16-0A52C897464E}"/>
              </a:ext>
            </a:extLst>
          </p:cNvPr>
          <p:cNvSpPr>
            <a:spLocks noGrp="1"/>
          </p:cNvSpPr>
          <p:nvPr>
            <p:ph type="ctrTitle"/>
          </p:nvPr>
        </p:nvSpPr>
        <p:spPr/>
        <p:txBody>
          <a:bodyPr/>
          <a:lstStyle/>
          <a:p>
            <a:r>
              <a:rPr lang="en-GB" dirty="0"/>
              <a:t>Thank you </a:t>
            </a:r>
          </a:p>
        </p:txBody>
      </p:sp>
      <p:sp>
        <p:nvSpPr>
          <p:cNvPr id="3" name="Subtitle 2">
            <a:extLst>
              <a:ext uri="{FF2B5EF4-FFF2-40B4-BE49-F238E27FC236}">
                <a16:creationId xmlns:a16="http://schemas.microsoft.com/office/drawing/2014/main" id="{3EE0D022-B1B3-E69D-71A9-E1AC44341114}"/>
              </a:ext>
            </a:extLst>
          </p:cNvPr>
          <p:cNvSpPr>
            <a:spLocks noGrp="1"/>
          </p:cNvSpPr>
          <p:nvPr>
            <p:ph type="subTitle" idx="1"/>
          </p:nvPr>
        </p:nvSpPr>
        <p:spPr/>
        <p:txBody>
          <a:bodyPr/>
          <a:lstStyle/>
          <a:p>
            <a:r>
              <a:rPr lang="en-GB" sz="2400" dirty="0"/>
              <a:t>Nadine Bogan </a:t>
            </a:r>
            <a:br>
              <a:rPr lang="en-GB" sz="2400" dirty="0"/>
            </a:br>
            <a:r>
              <a:rPr lang="en-GB" sz="2400" dirty="0"/>
              <a:t>Education Lead MVRP</a:t>
            </a:r>
            <a:br>
              <a:rPr lang="en-GB" sz="2400" dirty="0"/>
            </a:br>
            <a:r>
              <a:rPr lang="en-GB" sz="2400" dirty="0"/>
              <a:t>nadine.bogan@merseyside.police.uk</a:t>
            </a:r>
            <a:br>
              <a:rPr lang="en-GB" sz="2400" dirty="0"/>
            </a:br>
            <a:endParaRPr lang="en-GB" dirty="0"/>
          </a:p>
        </p:txBody>
      </p:sp>
    </p:spTree>
    <p:extLst>
      <p:ext uri="{BB962C8B-B14F-4D97-AF65-F5344CB8AC3E}">
        <p14:creationId xmlns:p14="http://schemas.microsoft.com/office/powerpoint/2010/main" val="221563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A8A83C-D6AE-B5D8-AA28-DEF83A7D36BB}"/>
              </a:ext>
            </a:extLst>
          </p:cNvPr>
          <p:cNvPicPr>
            <a:picLocks noChangeAspect="1"/>
          </p:cNvPicPr>
          <p:nvPr/>
        </p:nvPicPr>
        <p:blipFill>
          <a:blip r:embed="rId2"/>
          <a:stretch>
            <a:fillRect/>
          </a:stretch>
        </p:blipFill>
        <p:spPr>
          <a:xfrm>
            <a:off x="476553" y="444993"/>
            <a:ext cx="6962215" cy="3009616"/>
          </a:xfrm>
          <a:prstGeom prst="rect">
            <a:avLst/>
          </a:prstGeom>
        </p:spPr>
      </p:pic>
      <p:pic>
        <p:nvPicPr>
          <p:cNvPr id="5" name="Content Placeholder 3" descr="A screenshot of a computer&#10;&#10;Description automatically generated">
            <a:extLst>
              <a:ext uri="{FF2B5EF4-FFF2-40B4-BE49-F238E27FC236}">
                <a16:creationId xmlns:a16="http://schemas.microsoft.com/office/drawing/2014/main" id="{ABA6EF93-7E30-A21A-CD50-F342B631905B}"/>
              </a:ext>
            </a:extLst>
          </p:cNvPr>
          <p:cNvPicPr>
            <a:picLocks noGrp="1" noChangeAspect="1"/>
          </p:cNvPicPr>
          <p:nvPr>
            <p:ph idx="1"/>
          </p:nvPr>
        </p:nvPicPr>
        <p:blipFill rotWithShape="1">
          <a:blip r:embed="rId3"/>
          <a:srcRect l="1504" t="21273" r="50920" b="10740"/>
          <a:stretch/>
        </p:blipFill>
        <p:spPr bwMode="auto">
          <a:xfrm>
            <a:off x="7593883" y="1624034"/>
            <a:ext cx="4420110" cy="3355590"/>
          </a:xfrm>
          <a:prstGeom prst="rect">
            <a:avLst/>
          </a:prstGeom>
          <a:ln>
            <a:noFill/>
          </a:ln>
          <a:extLst>
            <a:ext uri="{53640926-AAD7-44D8-BBD7-CCE9431645EC}">
              <a14:shadowObscured xmlns:a14="http://schemas.microsoft.com/office/drawing/2010/main"/>
            </a:ext>
          </a:extLst>
        </p:spPr>
      </p:pic>
      <p:pic>
        <p:nvPicPr>
          <p:cNvPr id="6" name="Content Placeholder 6" descr="A screenshot of a computer&#10;&#10;Description automatically generated">
            <a:extLst>
              <a:ext uri="{FF2B5EF4-FFF2-40B4-BE49-F238E27FC236}">
                <a16:creationId xmlns:a16="http://schemas.microsoft.com/office/drawing/2014/main" id="{93C77D63-B643-5CBF-881B-2F8512196161}"/>
              </a:ext>
            </a:extLst>
          </p:cNvPr>
          <p:cNvPicPr>
            <a:picLocks noChangeAspect="1"/>
          </p:cNvPicPr>
          <p:nvPr/>
        </p:nvPicPr>
        <p:blipFill rotWithShape="1">
          <a:blip r:embed="rId4"/>
          <a:srcRect l="2105" t="19187" r="10591" b="9072"/>
          <a:stretch/>
        </p:blipFill>
        <p:spPr bwMode="auto">
          <a:xfrm>
            <a:off x="585780" y="3630534"/>
            <a:ext cx="6741777" cy="2943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498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753D-4EB2-A666-6D0D-A77FC851D0E7}"/>
              </a:ext>
            </a:extLst>
          </p:cNvPr>
          <p:cNvSpPr>
            <a:spLocks noGrp="1"/>
          </p:cNvSpPr>
          <p:nvPr>
            <p:ph type="title"/>
          </p:nvPr>
        </p:nvSpPr>
        <p:spPr/>
        <p:txBody>
          <a:bodyPr/>
          <a:lstStyle/>
          <a:p>
            <a:r>
              <a:rPr lang="en-GB" dirty="0"/>
              <a:t>Network 1: Outcomes </a:t>
            </a:r>
          </a:p>
        </p:txBody>
      </p:sp>
      <p:pic>
        <p:nvPicPr>
          <p:cNvPr id="5" name="Content Placeholder 4" descr="A poster for a school network&#10;&#10;AI-generated content may be incorrect.">
            <a:extLst>
              <a:ext uri="{FF2B5EF4-FFF2-40B4-BE49-F238E27FC236}">
                <a16:creationId xmlns:a16="http://schemas.microsoft.com/office/drawing/2014/main" id="{D96656C6-73E8-F364-F851-58548E559D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0940" y="248610"/>
            <a:ext cx="3039005" cy="2155816"/>
          </a:xfrm>
        </p:spPr>
      </p:pic>
      <p:sp>
        <p:nvSpPr>
          <p:cNvPr id="8" name="TextBox 7">
            <a:extLst>
              <a:ext uri="{FF2B5EF4-FFF2-40B4-BE49-F238E27FC236}">
                <a16:creationId xmlns:a16="http://schemas.microsoft.com/office/drawing/2014/main" id="{2E4EB081-096E-A4B7-3FB2-AFA98334BC2A}"/>
              </a:ext>
            </a:extLst>
          </p:cNvPr>
          <p:cNvSpPr txBox="1"/>
          <p:nvPr/>
        </p:nvSpPr>
        <p:spPr>
          <a:xfrm>
            <a:off x="1055158" y="1229024"/>
            <a:ext cx="7705782" cy="4832092"/>
          </a:xfrm>
          <a:prstGeom prst="rect">
            <a:avLst/>
          </a:prstGeom>
          <a:noFill/>
        </p:spPr>
        <p:txBody>
          <a:bodyPr wrap="square">
            <a:spAutoFit/>
          </a:bodyPr>
          <a:lstStyle/>
          <a:p>
            <a:pPr marL="342900" indent="-342900">
              <a:buAutoNum type="arabicPeriod"/>
            </a:pPr>
            <a:r>
              <a:rPr lang="en-GB" sz="2800" dirty="0"/>
              <a:t>An enhanced understanding of how to engage with the work of the MVRP. </a:t>
            </a:r>
          </a:p>
          <a:p>
            <a:pPr marL="342900" indent="-342900">
              <a:buAutoNum type="arabicPeriod"/>
            </a:pPr>
            <a:r>
              <a:rPr lang="en-GB" sz="2800" dirty="0"/>
              <a:t>To provide a tool for educational settings that enables young people to influence and inform violence prevention strategies across our region. </a:t>
            </a:r>
          </a:p>
          <a:p>
            <a:pPr marL="342900" indent="-342900">
              <a:buAutoNum type="arabicPeriod"/>
            </a:pPr>
            <a:r>
              <a:rPr lang="en-GB" sz="2800" dirty="0"/>
              <a:t>To develop a collective understanding of evidence-based approaches. </a:t>
            </a:r>
          </a:p>
          <a:p>
            <a:pPr marL="342900" indent="-342900">
              <a:buAutoNum type="arabicPeriod"/>
            </a:pPr>
            <a:r>
              <a:rPr lang="en-GB" sz="2800" dirty="0"/>
              <a:t> A commitment to engage with EPIC (Education Practice Insight Creator) to drive the networks practice, discussion around prevention across Merseyside. </a:t>
            </a:r>
          </a:p>
        </p:txBody>
      </p:sp>
    </p:spTree>
    <p:extLst>
      <p:ext uri="{BB962C8B-B14F-4D97-AF65-F5344CB8AC3E}">
        <p14:creationId xmlns:p14="http://schemas.microsoft.com/office/powerpoint/2010/main" val="63731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87A5-8CC3-7F54-513F-DB699F580A5D}"/>
              </a:ext>
            </a:extLst>
          </p:cNvPr>
          <p:cNvSpPr>
            <a:spLocks noGrp="1"/>
          </p:cNvSpPr>
          <p:nvPr>
            <p:ph type="title"/>
          </p:nvPr>
        </p:nvSpPr>
        <p:spPr/>
        <p:txBody>
          <a:bodyPr/>
          <a:lstStyle/>
          <a:p>
            <a:r>
              <a:rPr lang="en-GB" dirty="0"/>
              <a:t>Part 1</a:t>
            </a:r>
          </a:p>
        </p:txBody>
      </p:sp>
      <p:sp>
        <p:nvSpPr>
          <p:cNvPr id="3" name="Content Placeholder 2">
            <a:extLst>
              <a:ext uri="{FF2B5EF4-FFF2-40B4-BE49-F238E27FC236}">
                <a16:creationId xmlns:a16="http://schemas.microsoft.com/office/drawing/2014/main" id="{1EC8A3DE-7B96-136B-4724-74D65606C099}"/>
              </a:ext>
            </a:extLst>
          </p:cNvPr>
          <p:cNvSpPr>
            <a:spLocks noGrp="1"/>
          </p:cNvSpPr>
          <p:nvPr>
            <p:ph idx="1"/>
          </p:nvPr>
        </p:nvSpPr>
        <p:spPr>
          <a:xfrm>
            <a:off x="1055158" y="1253331"/>
            <a:ext cx="10081683" cy="4351338"/>
          </a:xfrm>
          <a:solidFill>
            <a:srgbClr val="92D050"/>
          </a:solidFill>
        </p:spPr>
        <p:txBody>
          <a:bodyPr/>
          <a:lstStyle/>
          <a:p>
            <a:pPr marL="0" indent="0">
              <a:buNone/>
            </a:pPr>
            <a:r>
              <a:rPr lang="en-GB" sz="2400" dirty="0"/>
              <a:t>To provide a tool for educational settings that enables young people to influence and inform violence prevention strategies across our region. </a:t>
            </a:r>
          </a:p>
          <a:p>
            <a:pPr marL="0" indent="0">
              <a:buNone/>
            </a:pPr>
            <a:endParaRPr lang="en-GB" dirty="0"/>
          </a:p>
        </p:txBody>
      </p:sp>
    </p:spTree>
    <p:extLst>
      <p:ext uri="{BB962C8B-B14F-4D97-AF65-F5344CB8AC3E}">
        <p14:creationId xmlns:p14="http://schemas.microsoft.com/office/powerpoint/2010/main" val="107015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grpSp>
        <p:nvGrpSpPr>
          <p:cNvPr id="1683" name="Google Shape;1683;p36"/>
          <p:cNvGrpSpPr/>
          <p:nvPr/>
        </p:nvGrpSpPr>
        <p:grpSpPr>
          <a:xfrm>
            <a:off x="5779630" y="3680685"/>
            <a:ext cx="3464365" cy="2630125"/>
            <a:chOff x="14726262" y="4598444"/>
            <a:chExt cx="2598274" cy="1972594"/>
          </a:xfrm>
        </p:grpSpPr>
        <p:sp>
          <p:nvSpPr>
            <p:cNvPr id="1684" name="Google Shape;1684;p36"/>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685" name="Google Shape;1685;p36"/>
            <p:cNvSpPr/>
            <p:nvPr/>
          </p:nvSpPr>
          <p:spPr>
            <a:xfrm>
              <a:off x="14726262" y="5247204"/>
              <a:ext cx="1267189" cy="1323834"/>
            </a:xfrm>
            <a:custGeom>
              <a:avLst/>
              <a:gdLst/>
              <a:ahLst/>
              <a:cxnLst/>
              <a:rect l="l" t="t" r="r" b="b"/>
              <a:pathLst>
                <a:path w="17628" h="18416" extrusionOk="0">
                  <a:moveTo>
                    <a:pt x="14099" y="1"/>
                  </a:moveTo>
                  <a:lnTo>
                    <a:pt x="13881" y="15"/>
                  </a:lnTo>
                  <a:lnTo>
                    <a:pt x="13676" y="30"/>
                  </a:lnTo>
                  <a:lnTo>
                    <a:pt x="13472" y="88"/>
                  </a:lnTo>
                  <a:lnTo>
                    <a:pt x="13268" y="146"/>
                  </a:lnTo>
                  <a:lnTo>
                    <a:pt x="13079" y="234"/>
                  </a:lnTo>
                  <a:lnTo>
                    <a:pt x="12918" y="351"/>
                  </a:lnTo>
                  <a:lnTo>
                    <a:pt x="12758" y="467"/>
                  </a:lnTo>
                  <a:lnTo>
                    <a:pt x="12627" y="628"/>
                  </a:lnTo>
                  <a:lnTo>
                    <a:pt x="12510" y="788"/>
                  </a:lnTo>
                  <a:lnTo>
                    <a:pt x="12423" y="978"/>
                  </a:lnTo>
                  <a:lnTo>
                    <a:pt x="12160" y="803"/>
                  </a:lnTo>
                  <a:lnTo>
                    <a:pt x="11898" y="642"/>
                  </a:lnTo>
                  <a:lnTo>
                    <a:pt x="11606" y="496"/>
                  </a:lnTo>
                  <a:lnTo>
                    <a:pt x="11300" y="394"/>
                  </a:lnTo>
                  <a:lnTo>
                    <a:pt x="10994" y="307"/>
                  </a:lnTo>
                  <a:lnTo>
                    <a:pt x="10687" y="234"/>
                  </a:lnTo>
                  <a:lnTo>
                    <a:pt x="10367" y="205"/>
                  </a:lnTo>
                  <a:lnTo>
                    <a:pt x="10046" y="190"/>
                  </a:lnTo>
                  <a:lnTo>
                    <a:pt x="9725" y="190"/>
                  </a:lnTo>
                  <a:lnTo>
                    <a:pt x="9404" y="234"/>
                  </a:lnTo>
                  <a:lnTo>
                    <a:pt x="9098" y="292"/>
                  </a:lnTo>
                  <a:lnTo>
                    <a:pt x="8792" y="380"/>
                  </a:lnTo>
                  <a:lnTo>
                    <a:pt x="8486" y="482"/>
                  </a:lnTo>
                  <a:lnTo>
                    <a:pt x="8194" y="613"/>
                  </a:lnTo>
                  <a:lnTo>
                    <a:pt x="7917" y="773"/>
                  </a:lnTo>
                  <a:lnTo>
                    <a:pt x="7669" y="963"/>
                  </a:lnTo>
                  <a:lnTo>
                    <a:pt x="7421" y="1167"/>
                  </a:lnTo>
                  <a:lnTo>
                    <a:pt x="7188" y="1386"/>
                  </a:lnTo>
                  <a:lnTo>
                    <a:pt x="6984" y="1634"/>
                  </a:lnTo>
                  <a:lnTo>
                    <a:pt x="6809" y="1896"/>
                  </a:lnTo>
                  <a:lnTo>
                    <a:pt x="6649" y="2173"/>
                  </a:lnTo>
                  <a:lnTo>
                    <a:pt x="6503" y="2450"/>
                  </a:lnTo>
                  <a:lnTo>
                    <a:pt x="6386" y="2756"/>
                  </a:lnTo>
                  <a:lnTo>
                    <a:pt x="6299" y="3063"/>
                  </a:lnTo>
                  <a:lnTo>
                    <a:pt x="6226" y="3369"/>
                  </a:lnTo>
                  <a:lnTo>
                    <a:pt x="6182" y="3690"/>
                  </a:lnTo>
                  <a:lnTo>
                    <a:pt x="6153" y="4010"/>
                  </a:lnTo>
                  <a:lnTo>
                    <a:pt x="6168" y="4316"/>
                  </a:lnTo>
                  <a:lnTo>
                    <a:pt x="6197" y="4637"/>
                  </a:lnTo>
                  <a:lnTo>
                    <a:pt x="6255" y="4958"/>
                  </a:lnTo>
                  <a:lnTo>
                    <a:pt x="6328" y="5264"/>
                  </a:lnTo>
                  <a:lnTo>
                    <a:pt x="6445" y="5556"/>
                  </a:lnTo>
                  <a:lnTo>
                    <a:pt x="6445" y="5556"/>
                  </a:lnTo>
                  <a:lnTo>
                    <a:pt x="5890" y="5541"/>
                  </a:lnTo>
                  <a:lnTo>
                    <a:pt x="5336" y="5556"/>
                  </a:lnTo>
                  <a:lnTo>
                    <a:pt x="5045" y="5570"/>
                  </a:lnTo>
                  <a:lnTo>
                    <a:pt x="4768" y="5585"/>
                  </a:lnTo>
                  <a:lnTo>
                    <a:pt x="4491" y="5629"/>
                  </a:lnTo>
                  <a:lnTo>
                    <a:pt x="4228" y="5672"/>
                  </a:lnTo>
                  <a:lnTo>
                    <a:pt x="3966" y="5745"/>
                  </a:lnTo>
                  <a:lnTo>
                    <a:pt x="3703" y="5818"/>
                  </a:lnTo>
                  <a:lnTo>
                    <a:pt x="3470" y="5920"/>
                  </a:lnTo>
                  <a:lnTo>
                    <a:pt x="3237" y="6022"/>
                  </a:lnTo>
                  <a:lnTo>
                    <a:pt x="3004" y="6168"/>
                  </a:lnTo>
                  <a:lnTo>
                    <a:pt x="2799" y="6314"/>
                  </a:lnTo>
                  <a:lnTo>
                    <a:pt x="2610" y="6504"/>
                  </a:lnTo>
                  <a:lnTo>
                    <a:pt x="2435" y="6708"/>
                  </a:lnTo>
                  <a:lnTo>
                    <a:pt x="2289" y="6926"/>
                  </a:lnTo>
                  <a:lnTo>
                    <a:pt x="2172" y="7160"/>
                  </a:lnTo>
                  <a:lnTo>
                    <a:pt x="2085" y="7408"/>
                  </a:lnTo>
                  <a:lnTo>
                    <a:pt x="2012" y="7655"/>
                  </a:lnTo>
                  <a:lnTo>
                    <a:pt x="1968" y="7918"/>
                  </a:lnTo>
                  <a:lnTo>
                    <a:pt x="1939" y="8180"/>
                  </a:lnTo>
                  <a:lnTo>
                    <a:pt x="1939" y="8457"/>
                  </a:lnTo>
                  <a:lnTo>
                    <a:pt x="1954" y="8720"/>
                  </a:lnTo>
                  <a:lnTo>
                    <a:pt x="1983" y="8997"/>
                  </a:lnTo>
                  <a:lnTo>
                    <a:pt x="2027" y="9274"/>
                  </a:lnTo>
                  <a:lnTo>
                    <a:pt x="2085" y="9551"/>
                  </a:lnTo>
                  <a:lnTo>
                    <a:pt x="2158" y="9828"/>
                  </a:lnTo>
                  <a:lnTo>
                    <a:pt x="2318" y="10382"/>
                  </a:lnTo>
                  <a:lnTo>
                    <a:pt x="2493" y="10907"/>
                  </a:lnTo>
                  <a:lnTo>
                    <a:pt x="2406" y="10849"/>
                  </a:lnTo>
                  <a:lnTo>
                    <a:pt x="2304" y="10790"/>
                  </a:lnTo>
                  <a:lnTo>
                    <a:pt x="2216" y="10746"/>
                  </a:lnTo>
                  <a:lnTo>
                    <a:pt x="2114" y="10717"/>
                  </a:lnTo>
                  <a:lnTo>
                    <a:pt x="2012" y="10688"/>
                  </a:lnTo>
                  <a:lnTo>
                    <a:pt x="1910" y="10674"/>
                  </a:lnTo>
                  <a:lnTo>
                    <a:pt x="1706" y="10659"/>
                  </a:lnTo>
                  <a:lnTo>
                    <a:pt x="1502" y="10688"/>
                  </a:lnTo>
                  <a:lnTo>
                    <a:pt x="1298" y="10746"/>
                  </a:lnTo>
                  <a:lnTo>
                    <a:pt x="1094" y="10819"/>
                  </a:lnTo>
                  <a:lnTo>
                    <a:pt x="904" y="10921"/>
                  </a:lnTo>
                  <a:lnTo>
                    <a:pt x="729" y="11053"/>
                  </a:lnTo>
                  <a:lnTo>
                    <a:pt x="554" y="11198"/>
                  </a:lnTo>
                  <a:lnTo>
                    <a:pt x="408" y="11373"/>
                  </a:lnTo>
                  <a:lnTo>
                    <a:pt x="277" y="11548"/>
                  </a:lnTo>
                  <a:lnTo>
                    <a:pt x="160" y="11738"/>
                  </a:lnTo>
                  <a:lnTo>
                    <a:pt x="87" y="11942"/>
                  </a:lnTo>
                  <a:lnTo>
                    <a:pt x="29" y="12161"/>
                  </a:lnTo>
                  <a:lnTo>
                    <a:pt x="0" y="12379"/>
                  </a:lnTo>
                  <a:lnTo>
                    <a:pt x="15" y="12598"/>
                  </a:lnTo>
                  <a:lnTo>
                    <a:pt x="44" y="12817"/>
                  </a:lnTo>
                  <a:lnTo>
                    <a:pt x="87" y="13036"/>
                  </a:lnTo>
                  <a:lnTo>
                    <a:pt x="160" y="13240"/>
                  </a:lnTo>
                  <a:lnTo>
                    <a:pt x="248" y="13429"/>
                  </a:lnTo>
                  <a:lnTo>
                    <a:pt x="350" y="13619"/>
                  </a:lnTo>
                  <a:lnTo>
                    <a:pt x="467" y="13808"/>
                  </a:lnTo>
                  <a:lnTo>
                    <a:pt x="598" y="13983"/>
                  </a:lnTo>
                  <a:lnTo>
                    <a:pt x="758" y="14158"/>
                  </a:lnTo>
                  <a:lnTo>
                    <a:pt x="904" y="14319"/>
                  </a:lnTo>
                  <a:lnTo>
                    <a:pt x="1079" y="14464"/>
                  </a:lnTo>
                  <a:lnTo>
                    <a:pt x="1254" y="14610"/>
                  </a:lnTo>
                  <a:lnTo>
                    <a:pt x="1443" y="14742"/>
                  </a:lnTo>
                  <a:lnTo>
                    <a:pt x="1633" y="14858"/>
                  </a:lnTo>
                  <a:lnTo>
                    <a:pt x="1837" y="14960"/>
                  </a:lnTo>
                  <a:lnTo>
                    <a:pt x="2041" y="15062"/>
                  </a:lnTo>
                  <a:lnTo>
                    <a:pt x="1954" y="15106"/>
                  </a:lnTo>
                  <a:lnTo>
                    <a:pt x="1866" y="15164"/>
                  </a:lnTo>
                  <a:lnTo>
                    <a:pt x="1720" y="15296"/>
                  </a:lnTo>
                  <a:lnTo>
                    <a:pt x="1589" y="15441"/>
                  </a:lnTo>
                  <a:lnTo>
                    <a:pt x="1502" y="15602"/>
                  </a:lnTo>
                  <a:lnTo>
                    <a:pt x="1429" y="15777"/>
                  </a:lnTo>
                  <a:lnTo>
                    <a:pt x="1371" y="15966"/>
                  </a:lnTo>
                  <a:lnTo>
                    <a:pt x="1341" y="16170"/>
                  </a:lnTo>
                  <a:lnTo>
                    <a:pt x="1341" y="16375"/>
                  </a:lnTo>
                  <a:lnTo>
                    <a:pt x="1356" y="16579"/>
                  </a:lnTo>
                  <a:lnTo>
                    <a:pt x="1400" y="16783"/>
                  </a:lnTo>
                  <a:lnTo>
                    <a:pt x="1458" y="16987"/>
                  </a:lnTo>
                  <a:lnTo>
                    <a:pt x="1546" y="17176"/>
                  </a:lnTo>
                  <a:lnTo>
                    <a:pt x="1648" y="17366"/>
                  </a:lnTo>
                  <a:lnTo>
                    <a:pt x="1764" y="17526"/>
                  </a:lnTo>
                  <a:lnTo>
                    <a:pt x="1910" y="17687"/>
                  </a:lnTo>
                  <a:lnTo>
                    <a:pt x="2056" y="17818"/>
                  </a:lnTo>
                  <a:lnTo>
                    <a:pt x="2245" y="17935"/>
                  </a:lnTo>
                  <a:lnTo>
                    <a:pt x="2450" y="18037"/>
                  </a:lnTo>
                  <a:lnTo>
                    <a:pt x="2683" y="18124"/>
                  </a:lnTo>
                  <a:lnTo>
                    <a:pt x="2960" y="18197"/>
                  </a:lnTo>
                  <a:lnTo>
                    <a:pt x="3237" y="18255"/>
                  </a:lnTo>
                  <a:lnTo>
                    <a:pt x="3543" y="18314"/>
                  </a:lnTo>
                  <a:lnTo>
                    <a:pt x="3878" y="18343"/>
                  </a:lnTo>
                  <a:lnTo>
                    <a:pt x="4228" y="18372"/>
                  </a:lnTo>
                  <a:lnTo>
                    <a:pt x="4593" y="18401"/>
                  </a:lnTo>
                  <a:lnTo>
                    <a:pt x="4972" y="18416"/>
                  </a:lnTo>
                  <a:lnTo>
                    <a:pt x="5759" y="18416"/>
                  </a:lnTo>
                  <a:lnTo>
                    <a:pt x="6576" y="18401"/>
                  </a:lnTo>
                  <a:lnTo>
                    <a:pt x="7421" y="18372"/>
                  </a:lnTo>
                  <a:lnTo>
                    <a:pt x="17147" y="17658"/>
                  </a:lnTo>
                  <a:lnTo>
                    <a:pt x="17307" y="15864"/>
                  </a:lnTo>
                  <a:lnTo>
                    <a:pt x="17453" y="14056"/>
                  </a:lnTo>
                  <a:lnTo>
                    <a:pt x="17526" y="13152"/>
                  </a:lnTo>
                  <a:lnTo>
                    <a:pt x="17569" y="12248"/>
                  </a:lnTo>
                  <a:lnTo>
                    <a:pt x="17613" y="11359"/>
                  </a:lnTo>
                  <a:lnTo>
                    <a:pt x="17628" y="10455"/>
                  </a:lnTo>
                  <a:lnTo>
                    <a:pt x="17628" y="9551"/>
                  </a:lnTo>
                  <a:lnTo>
                    <a:pt x="17613" y="8661"/>
                  </a:lnTo>
                  <a:lnTo>
                    <a:pt x="17569" y="7757"/>
                  </a:lnTo>
                  <a:lnTo>
                    <a:pt x="17496" y="6868"/>
                  </a:lnTo>
                  <a:lnTo>
                    <a:pt x="17409" y="5979"/>
                  </a:lnTo>
                  <a:lnTo>
                    <a:pt x="17278" y="5089"/>
                  </a:lnTo>
                  <a:lnTo>
                    <a:pt x="17117" y="4214"/>
                  </a:lnTo>
                  <a:lnTo>
                    <a:pt x="17030" y="3762"/>
                  </a:lnTo>
                  <a:lnTo>
                    <a:pt x="16928" y="3325"/>
                  </a:lnTo>
                  <a:lnTo>
                    <a:pt x="16826" y="2917"/>
                  </a:lnTo>
                  <a:lnTo>
                    <a:pt x="16695" y="2494"/>
                  </a:lnTo>
                  <a:lnTo>
                    <a:pt x="16549" y="2086"/>
                  </a:lnTo>
                  <a:lnTo>
                    <a:pt x="16374" y="1692"/>
                  </a:lnTo>
                  <a:lnTo>
                    <a:pt x="16286" y="1502"/>
                  </a:lnTo>
                  <a:lnTo>
                    <a:pt x="16170" y="1313"/>
                  </a:lnTo>
                  <a:lnTo>
                    <a:pt x="16053" y="1138"/>
                  </a:lnTo>
                  <a:lnTo>
                    <a:pt x="15936" y="978"/>
                  </a:lnTo>
                  <a:lnTo>
                    <a:pt x="15791" y="817"/>
                  </a:lnTo>
                  <a:lnTo>
                    <a:pt x="15645" y="657"/>
                  </a:lnTo>
                  <a:lnTo>
                    <a:pt x="15499" y="526"/>
                  </a:lnTo>
                  <a:lnTo>
                    <a:pt x="15324" y="394"/>
                  </a:lnTo>
                  <a:lnTo>
                    <a:pt x="15149" y="278"/>
                  </a:lnTo>
                  <a:lnTo>
                    <a:pt x="14945" y="176"/>
                  </a:lnTo>
                  <a:lnTo>
                    <a:pt x="14741" y="103"/>
                  </a:lnTo>
                  <a:lnTo>
                    <a:pt x="14537" y="59"/>
                  </a:lnTo>
                  <a:lnTo>
                    <a:pt x="14318" y="15"/>
                  </a:lnTo>
                  <a:lnTo>
                    <a:pt x="14099" y="1"/>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686" name="Google Shape;1686;p36"/>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687" name="Google Shape;1687;p36"/>
            <p:cNvSpPr/>
            <p:nvPr/>
          </p:nvSpPr>
          <p:spPr>
            <a:xfrm>
              <a:off x="16961533" y="5790265"/>
              <a:ext cx="51398" cy="653075"/>
            </a:xfrm>
            <a:custGeom>
              <a:avLst/>
              <a:gdLst/>
              <a:ahLst/>
              <a:cxnLst/>
              <a:rect l="l" t="t" r="r" b="b"/>
              <a:pathLst>
                <a:path w="715" h="9085" extrusionOk="0">
                  <a:moveTo>
                    <a:pt x="1" y="0"/>
                  </a:moveTo>
                  <a:lnTo>
                    <a:pt x="1" y="9084"/>
                  </a:lnTo>
                  <a:lnTo>
                    <a:pt x="715" y="9084"/>
                  </a:lnTo>
                  <a:lnTo>
                    <a:pt x="715"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688" name="Google Shape;1688;p36"/>
            <p:cNvSpPr/>
            <p:nvPr/>
          </p:nvSpPr>
          <p:spPr>
            <a:xfrm>
              <a:off x="16917539" y="5790265"/>
              <a:ext cx="138379" cy="38818"/>
            </a:xfrm>
            <a:custGeom>
              <a:avLst/>
              <a:gdLst/>
              <a:ahLst/>
              <a:cxnLst/>
              <a:rect l="l" t="t" r="r" b="b"/>
              <a:pathLst>
                <a:path w="1925" h="540" extrusionOk="0">
                  <a:moveTo>
                    <a:pt x="29" y="0"/>
                  </a:moveTo>
                  <a:lnTo>
                    <a:pt x="15" y="15"/>
                  </a:lnTo>
                  <a:lnTo>
                    <a:pt x="0" y="30"/>
                  </a:lnTo>
                  <a:lnTo>
                    <a:pt x="0" y="511"/>
                  </a:lnTo>
                  <a:lnTo>
                    <a:pt x="15" y="525"/>
                  </a:lnTo>
                  <a:lnTo>
                    <a:pt x="29" y="540"/>
                  </a:lnTo>
                  <a:lnTo>
                    <a:pt x="1910" y="540"/>
                  </a:lnTo>
                  <a:lnTo>
                    <a:pt x="1925" y="525"/>
                  </a:lnTo>
                  <a:lnTo>
                    <a:pt x="1925" y="511"/>
                  </a:lnTo>
                  <a:lnTo>
                    <a:pt x="1925" y="30"/>
                  </a:lnTo>
                  <a:lnTo>
                    <a:pt x="1925" y="15"/>
                  </a:lnTo>
                  <a:lnTo>
                    <a:pt x="1910"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689" name="Google Shape;1689;p36"/>
            <p:cNvSpPr/>
            <p:nvPr/>
          </p:nvSpPr>
          <p:spPr>
            <a:xfrm>
              <a:off x="16917539" y="6415950"/>
              <a:ext cx="138379" cy="38890"/>
            </a:xfrm>
            <a:custGeom>
              <a:avLst/>
              <a:gdLst/>
              <a:ahLst/>
              <a:cxnLst/>
              <a:rect l="l" t="t" r="r" b="b"/>
              <a:pathLst>
                <a:path w="1925" h="541" extrusionOk="0">
                  <a:moveTo>
                    <a:pt x="29" y="1"/>
                  </a:moveTo>
                  <a:lnTo>
                    <a:pt x="15" y="16"/>
                  </a:lnTo>
                  <a:lnTo>
                    <a:pt x="0" y="30"/>
                  </a:lnTo>
                  <a:lnTo>
                    <a:pt x="0" y="526"/>
                  </a:lnTo>
                  <a:lnTo>
                    <a:pt x="15" y="540"/>
                  </a:lnTo>
                  <a:lnTo>
                    <a:pt x="1925" y="540"/>
                  </a:lnTo>
                  <a:lnTo>
                    <a:pt x="1925" y="526"/>
                  </a:lnTo>
                  <a:lnTo>
                    <a:pt x="1925" y="30"/>
                  </a:lnTo>
                  <a:lnTo>
                    <a:pt x="1925" y="16"/>
                  </a:lnTo>
                  <a:lnTo>
                    <a:pt x="1910" y="1"/>
                  </a:lnTo>
                  <a:close/>
                </a:path>
              </a:pathLst>
            </a:custGeom>
            <a:solidFill>
              <a:srgbClr val="E3E8E4"/>
            </a:solidFill>
            <a:ln>
              <a:noFill/>
            </a:ln>
          </p:spPr>
          <p:txBody>
            <a:bodyPr spcFirstLastPara="1" wrap="square" lIns="121900" tIns="121900" rIns="121900" bIns="121900" anchor="ctr" anchorCtr="0">
              <a:noAutofit/>
            </a:bodyPr>
            <a:lstStyle/>
            <a:p>
              <a:endParaRPr sz="2400" dirty="0"/>
            </a:p>
          </p:txBody>
        </p:sp>
        <p:sp>
          <p:nvSpPr>
            <p:cNvPr id="1690" name="Google Shape;1690;p36"/>
            <p:cNvSpPr/>
            <p:nvPr/>
          </p:nvSpPr>
          <p:spPr>
            <a:xfrm>
              <a:off x="16779161" y="6316389"/>
              <a:ext cx="327077" cy="247428"/>
            </a:xfrm>
            <a:custGeom>
              <a:avLst/>
              <a:gdLst/>
              <a:ahLst/>
              <a:cxnLst/>
              <a:rect l="l" t="t" r="r" b="b"/>
              <a:pathLst>
                <a:path w="4550" h="3442" extrusionOk="0">
                  <a:moveTo>
                    <a:pt x="905" y="1"/>
                  </a:moveTo>
                  <a:lnTo>
                    <a:pt x="846" y="30"/>
                  </a:lnTo>
                  <a:lnTo>
                    <a:pt x="788" y="59"/>
                  </a:lnTo>
                  <a:lnTo>
                    <a:pt x="744" y="88"/>
                  </a:lnTo>
                  <a:lnTo>
                    <a:pt x="657" y="190"/>
                  </a:lnTo>
                  <a:lnTo>
                    <a:pt x="598" y="307"/>
                  </a:lnTo>
                  <a:lnTo>
                    <a:pt x="555" y="424"/>
                  </a:lnTo>
                  <a:lnTo>
                    <a:pt x="525" y="526"/>
                  </a:lnTo>
                  <a:lnTo>
                    <a:pt x="496" y="642"/>
                  </a:lnTo>
                  <a:lnTo>
                    <a:pt x="496" y="759"/>
                  </a:lnTo>
                  <a:lnTo>
                    <a:pt x="496" y="876"/>
                  </a:lnTo>
                  <a:lnTo>
                    <a:pt x="511" y="992"/>
                  </a:lnTo>
                  <a:lnTo>
                    <a:pt x="555" y="1226"/>
                  </a:lnTo>
                  <a:lnTo>
                    <a:pt x="642" y="1459"/>
                  </a:lnTo>
                  <a:lnTo>
                    <a:pt x="744" y="1678"/>
                  </a:lnTo>
                  <a:lnTo>
                    <a:pt x="875" y="1896"/>
                  </a:lnTo>
                  <a:lnTo>
                    <a:pt x="1021" y="2086"/>
                  </a:lnTo>
                  <a:lnTo>
                    <a:pt x="890" y="2027"/>
                  </a:lnTo>
                  <a:lnTo>
                    <a:pt x="773" y="1984"/>
                  </a:lnTo>
                  <a:lnTo>
                    <a:pt x="642" y="1940"/>
                  </a:lnTo>
                  <a:lnTo>
                    <a:pt x="496" y="1911"/>
                  </a:lnTo>
                  <a:lnTo>
                    <a:pt x="365" y="1925"/>
                  </a:lnTo>
                  <a:lnTo>
                    <a:pt x="292" y="1940"/>
                  </a:lnTo>
                  <a:lnTo>
                    <a:pt x="234" y="1969"/>
                  </a:lnTo>
                  <a:lnTo>
                    <a:pt x="175" y="1998"/>
                  </a:lnTo>
                  <a:lnTo>
                    <a:pt x="117" y="2042"/>
                  </a:lnTo>
                  <a:lnTo>
                    <a:pt x="73" y="2100"/>
                  </a:lnTo>
                  <a:lnTo>
                    <a:pt x="44" y="2159"/>
                  </a:lnTo>
                  <a:lnTo>
                    <a:pt x="15" y="2217"/>
                  </a:lnTo>
                  <a:lnTo>
                    <a:pt x="1" y="2275"/>
                  </a:lnTo>
                  <a:lnTo>
                    <a:pt x="1" y="2407"/>
                  </a:lnTo>
                  <a:lnTo>
                    <a:pt x="30" y="2582"/>
                  </a:lnTo>
                  <a:lnTo>
                    <a:pt x="88" y="2756"/>
                  </a:lnTo>
                  <a:lnTo>
                    <a:pt x="175" y="2917"/>
                  </a:lnTo>
                  <a:lnTo>
                    <a:pt x="278" y="3063"/>
                  </a:lnTo>
                  <a:lnTo>
                    <a:pt x="409" y="3194"/>
                  </a:lnTo>
                  <a:lnTo>
                    <a:pt x="555" y="3311"/>
                  </a:lnTo>
                  <a:lnTo>
                    <a:pt x="715" y="3383"/>
                  </a:lnTo>
                  <a:lnTo>
                    <a:pt x="890" y="3442"/>
                  </a:lnTo>
                  <a:lnTo>
                    <a:pt x="3821" y="3442"/>
                  </a:lnTo>
                  <a:lnTo>
                    <a:pt x="3923" y="3427"/>
                  </a:lnTo>
                  <a:lnTo>
                    <a:pt x="4010" y="3398"/>
                  </a:lnTo>
                  <a:lnTo>
                    <a:pt x="4112" y="3354"/>
                  </a:lnTo>
                  <a:lnTo>
                    <a:pt x="4200" y="3281"/>
                  </a:lnTo>
                  <a:lnTo>
                    <a:pt x="4273" y="3208"/>
                  </a:lnTo>
                  <a:lnTo>
                    <a:pt x="4345" y="3121"/>
                  </a:lnTo>
                  <a:lnTo>
                    <a:pt x="4404" y="3034"/>
                  </a:lnTo>
                  <a:lnTo>
                    <a:pt x="4462" y="2946"/>
                  </a:lnTo>
                  <a:lnTo>
                    <a:pt x="4491" y="2859"/>
                  </a:lnTo>
                  <a:lnTo>
                    <a:pt x="4520" y="2771"/>
                  </a:lnTo>
                  <a:lnTo>
                    <a:pt x="4550" y="2669"/>
                  </a:lnTo>
                  <a:lnTo>
                    <a:pt x="4550" y="2582"/>
                  </a:lnTo>
                  <a:lnTo>
                    <a:pt x="4550" y="2392"/>
                  </a:lnTo>
                  <a:lnTo>
                    <a:pt x="4535" y="2188"/>
                  </a:lnTo>
                  <a:lnTo>
                    <a:pt x="4506" y="2071"/>
                  </a:lnTo>
                  <a:lnTo>
                    <a:pt x="4462" y="1955"/>
                  </a:lnTo>
                  <a:lnTo>
                    <a:pt x="4418" y="1853"/>
                  </a:lnTo>
                  <a:lnTo>
                    <a:pt x="4360" y="1750"/>
                  </a:lnTo>
                  <a:lnTo>
                    <a:pt x="4287" y="1648"/>
                  </a:lnTo>
                  <a:lnTo>
                    <a:pt x="4200" y="1561"/>
                  </a:lnTo>
                  <a:lnTo>
                    <a:pt x="4112" y="1488"/>
                  </a:lnTo>
                  <a:lnTo>
                    <a:pt x="4010" y="1430"/>
                  </a:lnTo>
                  <a:lnTo>
                    <a:pt x="3894" y="1386"/>
                  </a:lnTo>
                  <a:lnTo>
                    <a:pt x="3777" y="1371"/>
                  </a:lnTo>
                  <a:lnTo>
                    <a:pt x="3660" y="1371"/>
                  </a:lnTo>
                  <a:lnTo>
                    <a:pt x="3544" y="1401"/>
                  </a:lnTo>
                  <a:lnTo>
                    <a:pt x="3427" y="1444"/>
                  </a:lnTo>
                  <a:lnTo>
                    <a:pt x="3339" y="1517"/>
                  </a:lnTo>
                  <a:lnTo>
                    <a:pt x="3252" y="1605"/>
                  </a:lnTo>
                  <a:lnTo>
                    <a:pt x="3208" y="1707"/>
                  </a:lnTo>
                  <a:lnTo>
                    <a:pt x="3237" y="1357"/>
                  </a:lnTo>
                  <a:lnTo>
                    <a:pt x="3237" y="1182"/>
                  </a:lnTo>
                  <a:lnTo>
                    <a:pt x="3223" y="1007"/>
                  </a:lnTo>
                  <a:lnTo>
                    <a:pt x="3194" y="832"/>
                  </a:lnTo>
                  <a:lnTo>
                    <a:pt x="3150" y="671"/>
                  </a:lnTo>
                  <a:lnTo>
                    <a:pt x="3062" y="526"/>
                  </a:lnTo>
                  <a:lnTo>
                    <a:pt x="3019" y="467"/>
                  </a:lnTo>
                  <a:lnTo>
                    <a:pt x="2960" y="409"/>
                  </a:lnTo>
                  <a:lnTo>
                    <a:pt x="2887" y="351"/>
                  </a:lnTo>
                  <a:lnTo>
                    <a:pt x="2844" y="322"/>
                  </a:lnTo>
                  <a:lnTo>
                    <a:pt x="2800" y="307"/>
                  </a:lnTo>
                  <a:lnTo>
                    <a:pt x="2756" y="307"/>
                  </a:lnTo>
                  <a:lnTo>
                    <a:pt x="2698" y="322"/>
                  </a:lnTo>
                  <a:lnTo>
                    <a:pt x="2610" y="365"/>
                  </a:lnTo>
                  <a:lnTo>
                    <a:pt x="2479" y="467"/>
                  </a:lnTo>
                  <a:lnTo>
                    <a:pt x="2377" y="584"/>
                  </a:lnTo>
                  <a:lnTo>
                    <a:pt x="2275" y="715"/>
                  </a:lnTo>
                  <a:lnTo>
                    <a:pt x="2202" y="876"/>
                  </a:lnTo>
                  <a:lnTo>
                    <a:pt x="2144" y="1021"/>
                  </a:lnTo>
                  <a:lnTo>
                    <a:pt x="2086" y="1196"/>
                  </a:lnTo>
                  <a:lnTo>
                    <a:pt x="2056" y="1357"/>
                  </a:lnTo>
                  <a:lnTo>
                    <a:pt x="2027" y="1532"/>
                  </a:lnTo>
                  <a:lnTo>
                    <a:pt x="1881" y="1211"/>
                  </a:lnTo>
                  <a:lnTo>
                    <a:pt x="1721" y="905"/>
                  </a:lnTo>
                  <a:lnTo>
                    <a:pt x="1561" y="599"/>
                  </a:lnTo>
                  <a:lnTo>
                    <a:pt x="1371" y="307"/>
                  </a:lnTo>
                  <a:lnTo>
                    <a:pt x="1298" y="205"/>
                  </a:lnTo>
                  <a:lnTo>
                    <a:pt x="1211" y="103"/>
                  </a:lnTo>
                  <a:lnTo>
                    <a:pt x="1152" y="59"/>
                  </a:lnTo>
                  <a:lnTo>
                    <a:pt x="1094" y="30"/>
                  </a:lnTo>
                  <a:lnTo>
                    <a:pt x="1036" y="1"/>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691" name="Google Shape;1691;p36"/>
            <p:cNvSpPr/>
            <p:nvPr/>
          </p:nvSpPr>
          <p:spPr>
            <a:xfrm>
              <a:off x="16779161" y="6316389"/>
              <a:ext cx="327077" cy="247428"/>
            </a:xfrm>
            <a:custGeom>
              <a:avLst/>
              <a:gdLst/>
              <a:ahLst/>
              <a:cxnLst/>
              <a:rect l="l" t="t" r="r" b="b"/>
              <a:pathLst>
                <a:path w="4550" h="3442" fill="none" extrusionOk="0">
                  <a:moveTo>
                    <a:pt x="890" y="3442"/>
                  </a:moveTo>
                  <a:lnTo>
                    <a:pt x="890" y="3442"/>
                  </a:lnTo>
                  <a:lnTo>
                    <a:pt x="715" y="3383"/>
                  </a:lnTo>
                  <a:lnTo>
                    <a:pt x="555" y="3311"/>
                  </a:lnTo>
                  <a:lnTo>
                    <a:pt x="409" y="3194"/>
                  </a:lnTo>
                  <a:lnTo>
                    <a:pt x="278" y="3063"/>
                  </a:lnTo>
                  <a:lnTo>
                    <a:pt x="175" y="2917"/>
                  </a:lnTo>
                  <a:lnTo>
                    <a:pt x="88" y="2756"/>
                  </a:lnTo>
                  <a:lnTo>
                    <a:pt x="30" y="2582"/>
                  </a:lnTo>
                  <a:lnTo>
                    <a:pt x="1" y="2407"/>
                  </a:lnTo>
                  <a:lnTo>
                    <a:pt x="1" y="2407"/>
                  </a:lnTo>
                  <a:lnTo>
                    <a:pt x="1" y="2275"/>
                  </a:lnTo>
                  <a:lnTo>
                    <a:pt x="15" y="2217"/>
                  </a:lnTo>
                  <a:lnTo>
                    <a:pt x="44" y="2159"/>
                  </a:lnTo>
                  <a:lnTo>
                    <a:pt x="44" y="2159"/>
                  </a:lnTo>
                  <a:lnTo>
                    <a:pt x="73" y="2100"/>
                  </a:lnTo>
                  <a:lnTo>
                    <a:pt x="117" y="2042"/>
                  </a:lnTo>
                  <a:lnTo>
                    <a:pt x="175" y="1998"/>
                  </a:lnTo>
                  <a:lnTo>
                    <a:pt x="234" y="1969"/>
                  </a:lnTo>
                  <a:lnTo>
                    <a:pt x="292" y="1940"/>
                  </a:lnTo>
                  <a:lnTo>
                    <a:pt x="365" y="1925"/>
                  </a:lnTo>
                  <a:lnTo>
                    <a:pt x="496" y="1911"/>
                  </a:lnTo>
                  <a:lnTo>
                    <a:pt x="496" y="1911"/>
                  </a:lnTo>
                  <a:lnTo>
                    <a:pt x="642" y="1940"/>
                  </a:lnTo>
                  <a:lnTo>
                    <a:pt x="773" y="1984"/>
                  </a:lnTo>
                  <a:lnTo>
                    <a:pt x="890" y="2027"/>
                  </a:lnTo>
                  <a:lnTo>
                    <a:pt x="1021" y="2086"/>
                  </a:lnTo>
                  <a:lnTo>
                    <a:pt x="1021" y="2086"/>
                  </a:lnTo>
                  <a:lnTo>
                    <a:pt x="875" y="1896"/>
                  </a:lnTo>
                  <a:lnTo>
                    <a:pt x="744" y="1678"/>
                  </a:lnTo>
                  <a:lnTo>
                    <a:pt x="642" y="1459"/>
                  </a:lnTo>
                  <a:lnTo>
                    <a:pt x="555" y="1226"/>
                  </a:lnTo>
                  <a:lnTo>
                    <a:pt x="511" y="992"/>
                  </a:lnTo>
                  <a:lnTo>
                    <a:pt x="496" y="876"/>
                  </a:lnTo>
                  <a:lnTo>
                    <a:pt x="496" y="759"/>
                  </a:lnTo>
                  <a:lnTo>
                    <a:pt x="496" y="642"/>
                  </a:lnTo>
                  <a:lnTo>
                    <a:pt x="525" y="526"/>
                  </a:lnTo>
                  <a:lnTo>
                    <a:pt x="555" y="424"/>
                  </a:lnTo>
                  <a:lnTo>
                    <a:pt x="598" y="307"/>
                  </a:lnTo>
                  <a:lnTo>
                    <a:pt x="598" y="307"/>
                  </a:lnTo>
                  <a:lnTo>
                    <a:pt x="657" y="190"/>
                  </a:lnTo>
                  <a:lnTo>
                    <a:pt x="744" y="88"/>
                  </a:lnTo>
                  <a:lnTo>
                    <a:pt x="788" y="59"/>
                  </a:lnTo>
                  <a:lnTo>
                    <a:pt x="846" y="30"/>
                  </a:lnTo>
                  <a:lnTo>
                    <a:pt x="905" y="1"/>
                  </a:lnTo>
                  <a:lnTo>
                    <a:pt x="963" y="1"/>
                  </a:lnTo>
                  <a:lnTo>
                    <a:pt x="963" y="1"/>
                  </a:lnTo>
                  <a:lnTo>
                    <a:pt x="1036" y="1"/>
                  </a:lnTo>
                  <a:lnTo>
                    <a:pt x="1094" y="30"/>
                  </a:lnTo>
                  <a:lnTo>
                    <a:pt x="1152" y="59"/>
                  </a:lnTo>
                  <a:lnTo>
                    <a:pt x="1211" y="103"/>
                  </a:lnTo>
                  <a:lnTo>
                    <a:pt x="1298" y="205"/>
                  </a:lnTo>
                  <a:lnTo>
                    <a:pt x="1371" y="307"/>
                  </a:lnTo>
                  <a:lnTo>
                    <a:pt x="1371" y="307"/>
                  </a:lnTo>
                  <a:lnTo>
                    <a:pt x="1561" y="599"/>
                  </a:lnTo>
                  <a:lnTo>
                    <a:pt x="1721" y="905"/>
                  </a:lnTo>
                  <a:lnTo>
                    <a:pt x="1881" y="1211"/>
                  </a:lnTo>
                  <a:lnTo>
                    <a:pt x="2027" y="1532"/>
                  </a:lnTo>
                  <a:lnTo>
                    <a:pt x="2027" y="1532"/>
                  </a:lnTo>
                  <a:lnTo>
                    <a:pt x="2056" y="1357"/>
                  </a:lnTo>
                  <a:lnTo>
                    <a:pt x="2086" y="1196"/>
                  </a:lnTo>
                  <a:lnTo>
                    <a:pt x="2144" y="1021"/>
                  </a:lnTo>
                  <a:lnTo>
                    <a:pt x="2202" y="876"/>
                  </a:lnTo>
                  <a:lnTo>
                    <a:pt x="2275" y="715"/>
                  </a:lnTo>
                  <a:lnTo>
                    <a:pt x="2377" y="584"/>
                  </a:lnTo>
                  <a:lnTo>
                    <a:pt x="2479" y="467"/>
                  </a:lnTo>
                  <a:lnTo>
                    <a:pt x="2610" y="365"/>
                  </a:lnTo>
                  <a:lnTo>
                    <a:pt x="2610" y="365"/>
                  </a:lnTo>
                  <a:lnTo>
                    <a:pt x="2698" y="322"/>
                  </a:lnTo>
                  <a:lnTo>
                    <a:pt x="2756" y="307"/>
                  </a:lnTo>
                  <a:lnTo>
                    <a:pt x="2800" y="307"/>
                  </a:lnTo>
                  <a:lnTo>
                    <a:pt x="2800" y="307"/>
                  </a:lnTo>
                  <a:lnTo>
                    <a:pt x="2844" y="322"/>
                  </a:lnTo>
                  <a:lnTo>
                    <a:pt x="2887" y="351"/>
                  </a:lnTo>
                  <a:lnTo>
                    <a:pt x="2960" y="409"/>
                  </a:lnTo>
                  <a:lnTo>
                    <a:pt x="2960" y="409"/>
                  </a:lnTo>
                  <a:lnTo>
                    <a:pt x="3019" y="467"/>
                  </a:lnTo>
                  <a:lnTo>
                    <a:pt x="3062" y="526"/>
                  </a:lnTo>
                  <a:lnTo>
                    <a:pt x="3150" y="671"/>
                  </a:lnTo>
                  <a:lnTo>
                    <a:pt x="3194" y="832"/>
                  </a:lnTo>
                  <a:lnTo>
                    <a:pt x="3223" y="1007"/>
                  </a:lnTo>
                  <a:lnTo>
                    <a:pt x="3237" y="1182"/>
                  </a:lnTo>
                  <a:lnTo>
                    <a:pt x="3237" y="1357"/>
                  </a:lnTo>
                  <a:lnTo>
                    <a:pt x="3208" y="1707"/>
                  </a:lnTo>
                  <a:lnTo>
                    <a:pt x="3208" y="1707"/>
                  </a:lnTo>
                  <a:lnTo>
                    <a:pt x="3252" y="1605"/>
                  </a:lnTo>
                  <a:lnTo>
                    <a:pt x="3339" y="1517"/>
                  </a:lnTo>
                  <a:lnTo>
                    <a:pt x="3427" y="1444"/>
                  </a:lnTo>
                  <a:lnTo>
                    <a:pt x="3544" y="1401"/>
                  </a:lnTo>
                  <a:lnTo>
                    <a:pt x="3660" y="1371"/>
                  </a:lnTo>
                  <a:lnTo>
                    <a:pt x="3777" y="1371"/>
                  </a:lnTo>
                  <a:lnTo>
                    <a:pt x="3894" y="1386"/>
                  </a:lnTo>
                  <a:lnTo>
                    <a:pt x="4010" y="1430"/>
                  </a:lnTo>
                  <a:lnTo>
                    <a:pt x="4010" y="1430"/>
                  </a:lnTo>
                  <a:lnTo>
                    <a:pt x="4112" y="1488"/>
                  </a:lnTo>
                  <a:lnTo>
                    <a:pt x="4200" y="1561"/>
                  </a:lnTo>
                  <a:lnTo>
                    <a:pt x="4287" y="1648"/>
                  </a:lnTo>
                  <a:lnTo>
                    <a:pt x="4360" y="1750"/>
                  </a:lnTo>
                  <a:lnTo>
                    <a:pt x="4418" y="1853"/>
                  </a:lnTo>
                  <a:lnTo>
                    <a:pt x="4462" y="1955"/>
                  </a:lnTo>
                  <a:lnTo>
                    <a:pt x="4506" y="2071"/>
                  </a:lnTo>
                  <a:lnTo>
                    <a:pt x="4535" y="2188"/>
                  </a:lnTo>
                  <a:lnTo>
                    <a:pt x="4535" y="2188"/>
                  </a:lnTo>
                  <a:lnTo>
                    <a:pt x="4550" y="2392"/>
                  </a:lnTo>
                  <a:lnTo>
                    <a:pt x="4550" y="2582"/>
                  </a:lnTo>
                  <a:lnTo>
                    <a:pt x="4550" y="2669"/>
                  </a:lnTo>
                  <a:lnTo>
                    <a:pt x="4520" y="2771"/>
                  </a:lnTo>
                  <a:lnTo>
                    <a:pt x="4491" y="2859"/>
                  </a:lnTo>
                  <a:lnTo>
                    <a:pt x="4462" y="2946"/>
                  </a:lnTo>
                  <a:lnTo>
                    <a:pt x="4462" y="2946"/>
                  </a:lnTo>
                  <a:lnTo>
                    <a:pt x="4404" y="3034"/>
                  </a:lnTo>
                  <a:lnTo>
                    <a:pt x="4345" y="3121"/>
                  </a:lnTo>
                  <a:lnTo>
                    <a:pt x="4273" y="3208"/>
                  </a:lnTo>
                  <a:lnTo>
                    <a:pt x="4200" y="3281"/>
                  </a:lnTo>
                  <a:lnTo>
                    <a:pt x="4112" y="3354"/>
                  </a:lnTo>
                  <a:lnTo>
                    <a:pt x="4010" y="3398"/>
                  </a:lnTo>
                  <a:lnTo>
                    <a:pt x="3923" y="3427"/>
                  </a:lnTo>
                  <a:lnTo>
                    <a:pt x="3821" y="3442"/>
                  </a:lnTo>
                </a:path>
              </a:pathLst>
            </a:custGeom>
            <a:noFill/>
            <a:ln>
              <a:noFill/>
            </a:ln>
          </p:spPr>
          <p:txBody>
            <a:bodyPr spcFirstLastPara="1" wrap="square" lIns="121900" tIns="121900" rIns="121900" bIns="121900" anchor="ctr" anchorCtr="0">
              <a:noAutofit/>
            </a:bodyPr>
            <a:lstStyle/>
            <a:p>
              <a:endParaRPr sz="2400" dirty="0"/>
            </a:p>
          </p:txBody>
        </p:sp>
        <p:sp>
          <p:nvSpPr>
            <p:cNvPr id="1692" name="Google Shape;1692;p36"/>
            <p:cNvSpPr/>
            <p:nvPr/>
          </p:nvSpPr>
          <p:spPr>
            <a:xfrm>
              <a:off x="14726262" y="5247204"/>
              <a:ext cx="1267189" cy="1323834"/>
            </a:xfrm>
            <a:custGeom>
              <a:avLst/>
              <a:gdLst/>
              <a:ahLst/>
              <a:cxnLst/>
              <a:rect l="l" t="t" r="r" b="b"/>
              <a:pathLst>
                <a:path w="17628" h="18416" extrusionOk="0">
                  <a:moveTo>
                    <a:pt x="14099" y="1"/>
                  </a:moveTo>
                  <a:lnTo>
                    <a:pt x="13881" y="15"/>
                  </a:lnTo>
                  <a:lnTo>
                    <a:pt x="13676" y="30"/>
                  </a:lnTo>
                  <a:lnTo>
                    <a:pt x="13472" y="88"/>
                  </a:lnTo>
                  <a:lnTo>
                    <a:pt x="13268" y="146"/>
                  </a:lnTo>
                  <a:lnTo>
                    <a:pt x="13079" y="234"/>
                  </a:lnTo>
                  <a:lnTo>
                    <a:pt x="12918" y="351"/>
                  </a:lnTo>
                  <a:lnTo>
                    <a:pt x="12758" y="467"/>
                  </a:lnTo>
                  <a:lnTo>
                    <a:pt x="12627" y="628"/>
                  </a:lnTo>
                  <a:lnTo>
                    <a:pt x="12510" y="788"/>
                  </a:lnTo>
                  <a:lnTo>
                    <a:pt x="12423" y="978"/>
                  </a:lnTo>
                  <a:lnTo>
                    <a:pt x="12160" y="803"/>
                  </a:lnTo>
                  <a:lnTo>
                    <a:pt x="11898" y="642"/>
                  </a:lnTo>
                  <a:lnTo>
                    <a:pt x="11606" y="496"/>
                  </a:lnTo>
                  <a:lnTo>
                    <a:pt x="11300" y="394"/>
                  </a:lnTo>
                  <a:lnTo>
                    <a:pt x="10994" y="307"/>
                  </a:lnTo>
                  <a:lnTo>
                    <a:pt x="10687" y="234"/>
                  </a:lnTo>
                  <a:lnTo>
                    <a:pt x="10367" y="205"/>
                  </a:lnTo>
                  <a:lnTo>
                    <a:pt x="10046" y="190"/>
                  </a:lnTo>
                  <a:lnTo>
                    <a:pt x="9725" y="190"/>
                  </a:lnTo>
                  <a:lnTo>
                    <a:pt x="9404" y="234"/>
                  </a:lnTo>
                  <a:lnTo>
                    <a:pt x="9098" y="292"/>
                  </a:lnTo>
                  <a:lnTo>
                    <a:pt x="8792" y="380"/>
                  </a:lnTo>
                  <a:lnTo>
                    <a:pt x="8486" y="482"/>
                  </a:lnTo>
                  <a:lnTo>
                    <a:pt x="8194" y="613"/>
                  </a:lnTo>
                  <a:lnTo>
                    <a:pt x="7917" y="773"/>
                  </a:lnTo>
                  <a:lnTo>
                    <a:pt x="7669" y="963"/>
                  </a:lnTo>
                  <a:lnTo>
                    <a:pt x="7421" y="1167"/>
                  </a:lnTo>
                  <a:lnTo>
                    <a:pt x="7188" y="1386"/>
                  </a:lnTo>
                  <a:lnTo>
                    <a:pt x="6984" y="1634"/>
                  </a:lnTo>
                  <a:lnTo>
                    <a:pt x="6809" y="1896"/>
                  </a:lnTo>
                  <a:lnTo>
                    <a:pt x="6649" y="2173"/>
                  </a:lnTo>
                  <a:lnTo>
                    <a:pt x="6503" y="2450"/>
                  </a:lnTo>
                  <a:lnTo>
                    <a:pt x="6386" y="2756"/>
                  </a:lnTo>
                  <a:lnTo>
                    <a:pt x="6299" y="3063"/>
                  </a:lnTo>
                  <a:lnTo>
                    <a:pt x="6226" y="3369"/>
                  </a:lnTo>
                  <a:lnTo>
                    <a:pt x="6182" y="3690"/>
                  </a:lnTo>
                  <a:lnTo>
                    <a:pt x="6153" y="4010"/>
                  </a:lnTo>
                  <a:lnTo>
                    <a:pt x="6168" y="4316"/>
                  </a:lnTo>
                  <a:lnTo>
                    <a:pt x="6197" y="4637"/>
                  </a:lnTo>
                  <a:lnTo>
                    <a:pt x="6255" y="4958"/>
                  </a:lnTo>
                  <a:lnTo>
                    <a:pt x="6328" y="5264"/>
                  </a:lnTo>
                  <a:lnTo>
                    <a:pt x="6445" y="5556"/>
                  </a:lnTo>
                  <a:lnTo>
                    <a:pt x="6445" y="5556"/>
                  </a:lnTo>
                  <a:lnTo>
                    <a:pt x="5890" y="5541"/>
                  </a:lnTo>
                  <a:lnTo>
                    <a:pt x="5336" y="5556"/>
                  </a:lnTo>
                  <a:lnTo>
                    <a:pt x="5045" y="5570"/>
                  </a:lnTo>
                  <a:lnTo>
                    <a:pt x="4768" y="5585"/>
                  </a:lnTo>
                  <a:lnTo>
                    <a:pt x="4491" y="5629"/>
                  </a:lnTo>
                  <a:lnTo>
                    <a:pt x="4228" y="5672"/>
                  </a:lnTo>
                  <a:lnTo>
                    <a:pt x="3966" y="5745"/>
                  </a:lnTo>
                  <a:lnTo>
                    <a:pt x="3703" y="5818"/>
                  </a:lnTo>
                  <a:lnTo>
                    <a:pt x="3470" y="5920"/>
                  </a:lnTo>
                  <a:lnTo>
                    <a:pt x="3237" y="6022"/>
                  </a:lnTo>
                  <a:lnTo>
                    <a:pt x="3004" y="6168"/>
                  </a:lnTo>
                  <a:lnTo>
                    <a:pt x="2799" y="6314"/>
                  </a:lnTo>
                  <a:lnTo>
                    <a:pt x="2610" y="6504"/>
                  </a:lnTo>
                  <a:lnTo>
                    <a:pt x="2435" y="6708"/>
                  </a:lnTo>
                  <a:lnTo>
                    <a:pt x="2289" y="6926"/>
                  </a:lnTo>
                  <a:lnTo>
                    <a:pt x="2172" y="7160"/>
                  </a:lnTo>
                  <a:lnTo>
                    <a:pt x="2085" y="7408"/>
                  </a:lnTo>
                  <a:lnTo>
                    <a:pt x="2012" y="7655"/>
                  </a:lnTo>
                  <a:lnTo>
                    <a:pt x="1968" y="7918"/>
                  </a:lnTo>
                  <a:lnTo>
                    <a:pt x="1939" y="8180"/>
                  </a:lnTo>
                  <a:lnTo>
                    <a:pt x="1939" y="8457"/>
                  </a:lnTo>
                  <a:lnTo>
                    <a:pt x="1954" y="8720"/>
                  </a:lnTo>
                  <a:lnTo>
                    <a:pt x="1983" y="8997"/>
                  </a:lnTo>
                  <a:lnTo>
                    <a:pt x="2027" y="9274"/>
                  </a:lnTo>
                  <a:lnTo>
                    <a:pt x="2085" y="9551"/>
                  </a:lnTo>
                  <a:lnTo>
                    <a:pt x="2158" y="9828"/>
                  </a:lnTo>
                  <a:lnTo>
                    <a:pt x="2318" y="10382"/>
                  </a:lnTo>
                  <a:lnTo>
                    <a:pt x="2493" y="10907"/>
                  </a:lnTo>
                  <a:lnTo>
                    <a:pt x="2406" y="10849"/>
                  </a:lnTo>
                  <a:lnTo>
                    <a:pt x="2304" y="10790"/>
                  </a:lnTo>
                  <a:lnTo>
                    <a:pt x="2216" y="10746"/>
                  </a:lnTo>
                  <a:lnTo>
                    <a:pt x="2114" y="10717"/>
                  </a:lnTo>
                  <a:lnTo>
                    <a:pt x="2012" y="10688"/>
                  </a:lnTo>
                  <a:lnTo>
                    <a:pt x="1910" y="10674"/>
                  </a:lnTo>
                  <a:lnTo>
                    <a:pt x="1706" y="10659"/>
                  </a:lnTo>
                  <a:lnTo>
                    <a:pt x="1502" y="10688"/>
                  </a:lnTo>
                  <a:lnTo>
                    <a:pt x="1298" y="10746"/>
                  </a:lnTo>
                  <a:lnTo>
                    <a:pt x="1094" y="10819"/>
                  </a:lnTo>
                  <a:lnTo>
                    <a:pt x="904" y="10921"/>
                  </a:lnTo>
                  <a:lnTo>
                    <a:pt x="729" y="11053"/>
                  </a:lnTo>
                  <a:lnTo>
                    <a:pt x="554" y="11198"/>
                  </a:lnTo>
                  <a:lnTo>
                    <a:pt x="408" y="11373"/>
                  </a:lnTo>
                  <a:lnTo>
                    <a:pt x="277" y="11548"/>
                  </a:lnTo>
                  <a:lnTo>
                    <a:pt x="160" y="11738"/>
                  </a:lnTo>
                  <a:lnTo>
                    <a:pt x="87" y="11942"/>
                  </a:lnTo>
                  <a:lnTo>
                    <a:pt x="29" y="12161"/>
                  </a:lnTo>
                  <a:lnTo>
                    <a:pt x="0" y="12379"/>
                  </a:lnTo>
                  <a:lnTo>
                    <a:pt x="15" y="12598"/>
                  </a:lnTo>
                  <a:lnTo>
                    <a:pt x="44" y="12817"/>
                  </a:lnTo>
                  <a:lnTo>
                    <a:pt x="87" y="13036"/>
                  </a:lnTo>
                  <a:lnTo>
                    <a:pt x="160" y="13240"/>
                  </a:lnTo>
                  <a:lnTo>
                    <a:pt x="248" y="13429"/>
                  </a:lnTo>
                  <a:lnTo>
                    <a:pt x="350" y="13619"/>
                  </a:lnTo>
                  <a:lnTo>
                    <a:pt x="467" y="13808"/>
                  </a:lnTo>
                  <a:lnTo>
                    <a:pt x="598" y="13983"/>
                  </a:lnTo>
                  <a:lnTo>
                    <a:pt x="758" y="14158"/>
                  </a:lnTo>
                  <a:lnTo>
                    <a:pt x="904" y="14319"/>
                  </a:lnTo>
                  <a:lnTo>
                    <a:pt x="1079" y="14464"/>
                  </a:lnTo>
                  <a:lnTo>
                    <a:pt x="1254" y="14610"/>
                  </a:lnTo>
                  <a:lnTo>
                    <a:pt x="1443" y="14742"/>
                  </a:lnTo>
                  <a:lnTo>
                    <a:pt x="1633" y="14858"/>
                  </a:lnTo>
                  <a:lnTo>
                    <a:pt x="1837" y="14960"/>
                  </a:lnTo>
                  <a:lnTo>
                    <a:pt x="2041" y="15062"/>
                  </a:lnTo>
                  <a:lnTo>
                    <a:pt x="1954" y="15106"/>
                  </a:lnTo>
                  <a:lnTo>
                    <a:pt x="1866" y="15164"/>
                  </a:lnTo>
                  <a:lnTo>
                    <a:pt x="1720" y="15296"/>
                  </a:lnTo>
                  <a:lnTo>
                    <a:pt x="1589" y="15441"/>
                  </a:lnTo>
                  <a:lnTo>
                    <a:pt x="1502" y="15602"/>
                  </a:lnTo>
                  <a:lnTo>
                    <a:pt x="1429" y="15777"/>
                  </a:lnTo>
                  <a:lnTo>
                    <a:pt x="1371" y="15966"/>
                  </a:lnTo>
                  <a:lnTo>
                    <a:pt x="1341" y="16170"/>
                  </a:lnTo>
                  <a:lnTo>
                    <a:pt x="1341" y="16375"/>
                  </a:lnTo>
                  <a:lnTo>
                    <a:pt x="1356" y="16579"/>
                  </a:lnTo>
                  <a:lnTo>
                    <a:pt x="1400" y="16783"/>
                  </a:lnTo>
                  <a:lnTo>
                    <a:pt x="1458" y="16987"/>
                  </a:lnTo>
                  <a:lnTo>
                    <a:pt x="1546" y="17176"/>
                  </a:lnTo>
                  <a:lnTo>
                    <a:pt x="1648" y="17366"/>
                  </a:lnTo>
                  <a:lnTo>
                    <a:pt x="1764" y="17526"/>
                  </a:lnTo>
                  <a:lnTo>
                    <a:pt x="1910" y="17687"/>
                  </a:lnTo>
                  <a:lnTo>
                    <a:pt x="2056" y="17818"/>
                  </a:lnTo>
                  <a:lnTo>
                    <a:pt x="2245" y="17935"/>
                  </a:lnTo>
                  <a:lnTo>
                    <a:pt x="2450" y="18037"/>
                  </a:lnTo>
                  <a:lnTo>
                    <a:pt x="2683" y="18124"/>
                  </a:lnTo>
                  <a:lnTo>
                    <a:pt x="2960" y="18197"/>
                  </a:lnTo>
                  <a:lnTo>
                    <a:pt x="3237" y="18255"/>
                  </a:lnTo>
                  <a:lnTo>
                    <a:pt x="3543" y="18314"/>
                  </a:lnTo>
                  <a:lnTo>
                    <a:pt x="3878" y="18343"/>
                  </a:lnTo>
                  <a:lnTo>
                    <a:pt x="4228" y="18372"/>
                  </a:lnTo>
                  <a:lnTo>
                    <a:pt x="4593" y="18401"/>
                  </a:lnTo>
                  <a:lnTo>
                    <a:pt x="4972" y="18416"/>
                  </a:lnTo>
                  <a:lnTo>
                    <a:pt x="5759" y="18416"/>
                  </a:lnTo>
                  <a:lnTo>
                    <a:pt x="6576" y="18401"/>
                  </a:lnTo>
                  <a:lnTo>
                    <a:pt x="7421" y="18372"/>
                  </a:lnTo>
                  <a:lnTo>
                    <a:pt x="17147" y="17658"/>
                  </a:lnTo>
                  <a:lnTo>
                    <a:pt x="17307" y="15864"/>
                  </a:lnTo>
                  <a:lnTo>
                    <a:pt x="17453" y="14056"/>
                  </a:lnTo>
                  <a:lnTo>
                    <a:pt x="17526" y="13152"/>
                  </a:lnTo>
                  <a:lnTo>
                    <a:pt x="17569" y="12248"/>
                  </a:lnTo>
                  <a:lnTo>
                    <a:pt x="17613" y="11359"/>
                  </a:lnTo>
                  <a:lnTo>
                    <a:pt x="17628" y="10455"/>
                  </a:lnTo>
                  <a:lnTo>
                    <a:pt x="17628" y="9551"/>
                  </a:lnTo>
                  <a:lnTo>
                    <a:pt x="17613" y="8661"/>
                  </a:lnTo>
                  <a:lnTo>
                    <a:pt x="17569" y="7757"/>
                  </a:lnTo>
                  <a:lnTo>
                    <a:pt x="17496" y="6868"/>
                  </a:lnTo>
                  <a:lnTo>
                    <a:pt x="17409" y="5979"/>
                  </a:lnTo>
                  <a:lnTo>
                    <a:pt x="17278" y="5089"/>
                  </a:lnTo>
                  <a:lnTo>
                    <a:pt x="17117" y="4214"/>
                  </a:lnTo>
                  <a:lnTo>
                    <a:pt x="17030" y="3762"/>
                  </a:lnTo>
                  <a:lnTo>
                    <a:pt x="16928" y="3325"/>
                  </a:lnTo>
                  <a:lnTo>
                    <a:pt x="16826" y="2917"/>
                  </a:lnTo>
                  <a:lnTo>
                    <a:pt x="16695" y="2494"/>
                  </a:lnTo>
                  <a:lnTo>
                    <a:pt x="16549" y="2086"/>
                  </a:lnTo>
                  <a:lnTo>
                    <a:pt x="16374" y="1692"/>
                  </a:lnTo>
                  <a:lnTo>
                    <a:pt x="16286" y="1502"/>
                  </a:lnTo>
                  <a:lnTo>
                    <a:pt x="16170" y="1313"/>
                  </a:lnTo>
                  <a:lnTo>
                    <a:pt x="16053" y="1138"/>
                  </a:lnTo>
                  <a:lnTo>
                    <a:pt x="15936" y="978"/>
                  </a:lnTo>
                  <a:lnTo>
                    <a:pt x="15791" y="817"/>
                  </a:lnTo>
                  <a:lnTo>
                    <a:pt x="15645" y="657"/>
                  </a:lnTo>
                  <a:lnTo>
                    <a:pt x="15499" y="526"/>
                  </a:lnTo>
                  <a:lnTo>
                    <a:pt x="15324" y="394"/>
                  </a:lnTo>
                  <a:lnTo>
                    <a:pt x="15149" y="278"/>
                  </a:lnTo>
                  <a:lnTo>
                    <a:pt x="14945" y="176"/>
                  </a:lnTo>
                  <a:lnTo>
                    <a:pt x="14741" y="103"/>
                  </a:lnTo>
                  <a:lnTo>
                    <a:pt x="14537" y="59"/>
                  </a:lnTo>
                  <a:lnTo>
                    <a:pt x="14318" y="15"/>
                  </a:lnTo>
                  <a:lnTo>
                    <a:pt x="14099"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693" name="Google Shape;1693;p36"/>
            <p:cNvSpPr/>
            <p:nvPr/>
          </p:nvSpPr>
          <p:spPr>
            <a:xfrm>
              <a:off x="16846573" y="6141235"/>
              <a:ext cx="477963" cy="422468"/>
            </a:xfrm>
            <a:custGeom>
              <a:avLst/>
              <a:gdLst/>
              <a:ahLst/>
              <a:cxnLst/>
              <a:rect l="l" t="t" r="r" b="b"/>
              <a:pathLst>
                <a:path w="6649" h="5877" extrusionOk="0">
                  <a:moveTo>
                    <a:pt x="2362" y="1"/>
                  </a:moveTo>
                  <a:lnTo>
                    <a:pt x="2231" y="15"/>
                  </a:lnTo>
                  <a:lnTo>
                    <a:pt x="2114" y="45"/>
                  </a:lnTo>
                  <a:lnTo>
                    <a:pt x="1866" y="103"/>
                  </a:lnTo>
                  <a:lnTo>
                    <a:pt x="1648" y="205"/>
                  </a:lnTo>
                  <a:lnTo>
                    <a:pt x="1429" y="322"/>
                  </a:lnTo>
                  <a:lnTo>
                    <a:pt x="1181" y="482"/>
                  </a:lnTo>
                  <a:lnTo>
                    <a:pt x="948" y="671"/>
                  </a:lnTo>
                  <a:lnTo>
                    <a:pt x="729" y="876"/>
                  </a:lnTo>
                  <a:lnTo>
                    <a:pt x="540" y="1109"/>
                  </a:lnTo>
                  <a:lnTo>
                    <a:pt x="379" y="1357"/>
                  </a:lnTo>
                  <a:lnTo>
                    <a:pt x="248" y="1605"/>
                  </a:lnTo>
                  <a:lnTo>
                    <a:pt x="131" y="1882"/>
                  </a:lnTo>
                  <a:lnTo>
                    <a:pt x="58" y="2159"/>
                  </a:lnTo>
                  <a:lnTo>
                    <a:pt x="15" y="2450"/>
                  </a:lnTo>
                  <a:lnTo>
                    <a:pt x="0" y="2742"/>
                  </a:lnTo>
                  <a:lnTo>
                    <a:pt x="15" y="3019"/>
                  </a:lnTo>
                  <a:lnTo>
                    <a:pt x="58" y="3311"/>
                  </a:lnTo>
                  <a:lnTo>
                    <a:pt x="131" y="3588"/>
                  </a:lnTo>
                  <a:lnTo>
                    <a:pt x="233" y="3865"/>
                  </a:lnTo>
                  <a:lnTo>
                    <a:pt x="350" y="4127"/>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6109" y="5031"/>
                  </a:lnTo>
                  <a:lnTo>
                    <a:pt x="6328" y="4841"/>
                  </a:lnTo>
                  <a:lnTo>
                    <a:pt x="6416" y="4725"/>
                  </a:lnTo>
                  <a:lnTo>
                    <a:pt x="6503" y="4623"/>
                  </a:lnTo>
                  <a:lnTo>
                    <a:pt x="6561" y="4492"/>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255" y="3398"/>
                  </a:lnTo>
                  <a:lnTo>
                    <a:pt x="6313" y="3340"/>
                  </a:lnTo>
                  <a:lnTo>
                    <a:pt x="6372" y="3267"/>
                  </a:lnTo>
                  <a:lnTo>
                    <a:pt x="6416" y="3194"/>
                  </a:lnTo>
                  <a:lnTo>
                    <a:pt x="6459" y="3121"/>
                  </a:lnTo>
                  <a:lnTo>
                    <a:pt x="6488" y="3034"/>
                  </a:lnTo>
                  <a:lnTo>
                    <a:pt x="6503" y="2859"/>
                  </a:lnTo>
                  <a:lnTo>
                    <a:pt x="6518" y="2654"/>
                  </a:lnTo>
                  <a:lnTo>
                    <a:pt x="6503" y="2450"/>
                  </a:lnTo>
                  <a:lnTo>
                    <a:pt x="6459" y="2246"/>
                  </a:lnTo>
                  <a:lnTo>
                    <a:pt x="6401" y="2057"/>
                  </a:lnTo>
                  <a:lnTo>
                    <a:pt x="6313" y="1882"/>
                  </a:lnTo>
                  <a:lnTo>
                    <a:pt x="6211" y="1707"/>
                  </a:lnTo>
                  <a:lnTo>
                    <a:pt x="6080" y="1561"/>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083" y="365"/>
                  </a:lnTo>
                  <a:lnTo>
                    <a:pt x="3966" y="292"/>
                  </a:lnTo>
                  <a:lnTo>
                    <a:pt x="3820" y="234"/>
                  </a:lnTo>
                  <a:lnTo>
                    <a:pt x="3689" y="190"/>
                  </a:lnTo>
                  <a:lnTo>
                    <a:pt x="3397" y="117"/>
                  </a:lnTo>
                  <a:lnTo>
                    <a:pt x="3091" y="59"/>
                  </a:lnTo>
                  <a:lnTo>
                    <a:pt x="2727" y="15"/>
                  </a:lnTo>
                  <a:lnTo>
                    <a:pt x="2537"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694" name="Google Shape;1694;p36"/>
            <p:cNvSpPr/>
            <p:nvPr/>
          </p:nvSpPr>
          <p:spPr>
            <a:xfrm>
              <a:off x="15455676" y="4764066"/>
              <a:ext cx="1617341" cy="1803882"/>
            </a:xfrm>
            <a:custGeom>
              <a:avLst/>
              <a:gdLst/>
              <a:ahLst/>
              <a:cxnLst/>
              <a:rect l="l" t="t" r="r" b="b"/>
              <a:pathLst>
                <a:path w="22499" h="25094" extrusionOk="0">
                  <a:moveTo>
                    <a:pt x="1" y="0"/>
                  </a:moveTo>
                  <a:lnTo>
                    <a:pt x="1" y="25093"/>
                  </a:lnTo>
                  <a:lnTo>
                    <a:pt x="22499" y="25093"/>
                  </a:lnTo>
                  <a:lnTo>
                    <a:pt x="22499" y="1648"/>
                  </a:ln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695" name="Google Shape;1695;p36"/>
            <p:cNvSpPr/>
            <p:nvPr/>
          </p:nvSpPr>
          <p:spPr>
            <a:xfrm>
              <a:off x="15526986" y="6270196"/>
              <a:ext cx="70304" cy="68147"/>
            </a:xfrm>
            <a:custGeom>
              <a:avLst/>
              <a:gdLst/>
              <a:ahLst/>
              <a:cxnLst/>
              <a:rect l="l" t="t" r="r" b="b"/>
              <a:pathLst>
                <a:path w="978" h="948" extrusionOk="0">
                  <a:moveTo>
                    <a:pt x="934" y="0"/>
                  </a:moveTo>
                  <a:lnTo>
                    <a:pt x="919" y="15"/>
                  </a:lnTo>
                  <a:lnTo>
                    <a:pt x="0" y="890"/>
                  </a:lnTo>
                  <a:lnTo>
                    <a:pt x="0" y="919"/>
                  </a:lnTo>
                  <a:lnTo>
                    <a:pt x="0" y="948"/>
                  </a:lnTo>
                  <a:lnTo>
                    <a:pt x="59" y="948"/>
                  </a:lnTo>
                  <a:lnTo>
                    <a:pt x="963" y="59"/>
                  </a:lnTo>
                  <a:lnTo>
                    <a:pt x="977" y="29"/>
                  </a:lnTo>
                  <a:lnTo>
                    <a:pt x="963" y="15"/>
                  </a:lnTo>
                  <a:lnTo>
                    <a:pt x="934" y="0"/>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696" name="Google Shape;1696;p36"/>
            <p:cNvSpPr/>
            <p:nvPr/>
          </p:nvSpPr>
          <p:spPr>
            <a:xfrm>
              <a:off x="15637041" y="6292193"/>
              <a:ext cx="70304" cy="69225"/>
            </a:xfrm>
            <a:custGeom>
              <a:avLst/>
              <a:gdLst/>
              <a:ahLst/>
              <a:cxnLst/>
              <a:rect l="l" t="t" r="r" b="b"/>
              <a:pathLst>
                <a:path w="978" h="963" extrusionOk="0">
                  <a:moveTo>
                    <a:pt x="948" y="0"/>
                  </a:moveTo>
                  <a:lnTo>
                    <a:pt x="919" y="15"/>
                  </a:lnTo>
                  <a:lnTo>
                    <a:pt x="15" y="890"/>
                  </a:lnTo>
                  <a:lnTo>
                    <a:pt x="0" y="919"/>
                  </a:lnTo>
                  <a:lnTo>
                    <a:pt x="15" y="948"/>
                  </a:lnTo>
                  <a:lnTo>
                    <a:pt x="30" y="963"/>
                  </a:lnTo>
                  <a:lnTo>
                    <a:pt x="59" y="948"/>
                  </a:lnTo>
                  <a:lnTo>
                    <a:pt x="963" y="73"/>
                  </a:lnTo>
                  <a:lnTo>
                    <a:pt x="977" y="44"/>
                  </a:lnTo>
                  <a:lnTo>
                    <a:pt x="963" y="15"/>
                  </a:lnTo>
                  <a:lnTo>
                    <a:pt x="948" y="0"/>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697" name="Google Shape;1697;p36"/>
            <p:cNvSpPr/>
            <p:nvPr/>
          </p:nvSpPr>
          <p:spPr>
            <a:xfrm>
              <a:off x="15505995" y="6314189"/>
              <a:ext cx="158363" cy="157284"/>
            </a:xfrm>
            <a:custGeom>
              <a:avLst/>
              <a:gdLst/>
              <a:ahLst/>
              <a:cxnLst/>
              <a:rect l="l" t="t" r="r" b="b"/>
              <a:pathLst>
                <a:path w="2203" h="2188" extrusionOk="0">
                  <a:moveTo>
                    <a:pt x="2173" y="1"/>
                  </a:moveTo>
                  <a:lnTo>
                    <a:pt x="2159" y="15"/>
                  </a:lnTo>
                  <a:lnTo>
                    <a:pt x="15" y="2144"/>
                  </a:lnTo>
                  <a:lnTo>
                    <a:pt x="1" y="2158"/>
                  </a:lnTo>
                  <a:lnTo>
                    <a:pt x="15" y="2188"/>
                  </a:lnTo>
                  <a:lnTo>
                    <a:pt x="45" y="2188"/>
                  </a:lnTo>
                  <a:lnTo>
                    <a:pt x="2202" y="44"/>
                  </a:lnTo>
                  <a:lnTo>
                    <a:pt x="2202" y="30"/>
                  </a:lnTo>
                  <a:lnTo>
                    <a:pt x="2202" y="15"/>
                  </a:lnTo>
                  <a:lnTo>
                    <a:pt x="2173" y="1"/>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698" name="Google Shape;1698;p36"/>
            <p:cNvSpPr/>
            <p:nvPr/>
          </p:nvSpPr>
          <p:spPr>
            <a:xfrm>
              <a:off x="15505995" y="6314189"/>
              <a:ext cx="159441" cy="158363"/>
            </a:xfrm>
            <a:custGeom>
              <a:avLst/>
              <a:gdLst/>
              <a:ahLst/>
              <a:cxnLst/>
              <a:rect l="l" t="t" r="r" b="b"/>
              <a:pathLst>
                <a:path w="2218" h="2203" extrusionOk="0">
                  <a:moveTo>
                    <a:pt x="2173" y="1"/>
                  </a:moveTo>
                  <a:lnTo>
                    <a:pt x="2159" y="15"/>
                  </a:lnTo>
                  <a:lnTo>
                    <a:pt x="2188" y="15"/>
                  </a:lnTo>
                  <a:lnTo>
                    <a:pt x="2202" y="30"/>
                  </a:lnTo>
                  <a:lnTo>
                    <a:pt x="2188" y="44"/>
                  </a:lnTo>
                  <a:lnTo>
                    <a:pt x="45" y="2173"/>
                  </a:lnTo>
                  <a:lnTo>
                    <a:pt x="30" y="2188"/>
                  </a:lnTo>
                  <a:lnTo>
                    <a:pt x="15" y="2173"/>
                  </a:lnTo>
                  <a:lnTo>
                    <a:pt x="15" y="2158"/>
                  </a:lnTo>
                  <a:lnTo>
                    <a:pt x="15" y="2144"/>
                  </a:lnTo>
                  <a:lnTo>
                    <a:pt x="2159" y="15"/>
                  </a:lnTo>
                  <a:lnTo>
                    <a:pt x="2159" y="15"/>
                  </a:lnTo>
                  <a:lnTo>
                    <a:pt x="1" y="2144"/>
                  </a:lnTo>
                  <a:lnTo>
                    <a:pt x="1" y="2158"/>
                  </a:lnTo>
                  <a:lnTo>
                    <a:pt x="1" y="2188"/>
                  </a:lnTo>
                  <a:lnTo>
                    <a:pt x="30" y="2202"/>
                  </a:lnTo>
                  <a:lnTo>
                    <a:pt x="45" y="2188"/>
                  </a:lnTo>
                  <a:lnTo>
                    <a:pt x="2202" y="59"/>
                  </a:lnTo>
                  <a:lnTo>
                    <a:pt x="2217" y="30"/>
                  </a:lnTo>
                  <a:lnTo>
                    <a:pt x="2202" y="15"/>
                  </a:lnTo>
                  <a:lnTo>
                    <a:pt x="2173" y="1"/>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699" name="Google Shape;1699;p36"/>
            <p:cNvSpPr/>
            <p:nvPr/>
          </p:nvSpPr>
          <p:spPr>
            <a:xfrm>
              <a:off x="15596139" y="6361346"/>
              <a:ext cx="81877" cy="76629"/>
            </a:xfrm>
            <a:custGeom>
              <a:avLst/>
              <a:gdLst/>
              <a:ahLst/>
              <a:cxnLst/>
              <a:rect l="l" t="t" r="r" b="b"/>
              <a:pathLst>
                <a:path w="1139" h="1066" extrusionOk="0">
                  <a:moveTo>
                    <a:pt x="1109" y="1"/>
                  </a:moveTo>
                  <a:lnTo>
                    <a:pt x="1" y="1036"/>
                  </a:lnTo>
                  <a:lnTo>
                    <a:pt x="1" y="1050"/>
                  </a:lnTo>
                  <a:lnTo>
                    <a:pt x="15" y="1065"/>
                  </a:lnTo>
                  <a:lnTo>
                    <a:pt x="15" y="1050"/>
                  </a:lnTo>
                  <a:lnTo>
                    <a:pt x="1138" y="15"/>
                  </a:lnTo>
                  <a:lnTo>
                    <a:pt x="1138" y="1"/>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700" name="Google Shape;1700;p36"/>
            <p:cNvSpPr/>
            <p:nvPr/>
          </p:nvSpPr>
          <p:spPr>
            <a:xfrm>
              <a:off x="15595132" y="6360339"/>
              <a:ext cx="83890" cy="78642"/>
            </a:xfrm>
            <a:custGeom>
              <a:avLst/>
              <a:gdLst/>
              <a:ahLst/>
              <a:cxnLst/>
              <a:rect l="l" t="t" r="r" b="b"/>
              <a:pathLst>
                <a:path w="1167" h="1094" extrusionOk="0">
                  <a:moveTo>
                    <a:pt x="1123" y="0"/>
                  </a:moveTo>
                  <a:lnTo>
                    <a:pt x="0" y="1035"/>
                  </a:lnTo>
                  <a:lnTo>
                    <a:pt x="0" y="1064"/>
                  </a:lnTo>
                  <a:lnTo>
                    <a:pt x="0" y="1079"/>
                  </a:lnTo>
                  <a:lnTo>
                    <a:pt x="29" y="1094"/>
                  </a:lnTo>
                  <a:lnTo>
                    <a:pt x="44" y="1079"/>
                  </a:lnTo>
                  <a:lnTo>
                    <a:pt x="1152" y="44"/>
                  </a:lnTo>
                  <a:lnTo>
                    <a:pt x="1167" y="29"/>
                  </a:lnTo>
                  <a:lnTo>
                    <a:pt x="1152" y="0"/>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701" name="Google Shape;1701;p36"/>
            <p:cNvSpPr/>
            <p:nvPr/>
          </p:nvSpPr>
          <p:spPr>
            <a:xfrm>
              <a:off x="15545820" y="6262864"/>
              <a:ext cx="118538" cy="113219"/>
            </a:xfrm>
            <a:custGeom>
              <a:avLst/>
              <a:gdLst/>
              <a:ahLst/>
              <a:cxnLst/>
              <a:rect l="l" t="t" r="r" b="b"/>
              <a:pathLst>
                <a:path w="1649" h="1575" extrusionOk="0">
                  <a:moveTo>
                    <a:pt x="1619" y="0"/>
                  </a:moveTo>
                  <a:lnTo>
                    <a:pt x="1" y="1546"/>
                  </a:lnTo>
                  <a:lnTo>
                    <a:pt x="1" y="1560"/>
                  </a:lnTo>
                  <a:lnTo>
                    <a:pt x="1" y="1575"/>
                  </a:lnTo>
                  <a:lnTo>
                    <a:pt x="30" y="1575"/>
                  </a:lnTo>
                  <a:lnTo>
                    <a:pt x="1648" y="29"/>
                  </a:lnTo>
                  <a:lnTo>
                    <a:pt x="1648" y="15"/>
                  </a:lnTo>
                  <a:lnTo>
                    <a:pt x="1648" y="0"/>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702" name="Google Shape;1702;p36"/>
            <p:cNvSpPr/>
            <p:nvPr/>
          </p:nvSpPr>
          <p:spPr>
            <a:xfrm>
              <a:off x="15544813" y="6261785"/>
              <a:ext cx="120623" cy="115375"/>
            </a:xfrm>
            <a:custGeom>
              <a:avLst/>
              <a:gdLst/>
              <a:ahLst/>
              <a:cxnLst/>
              <a:rect l="l" t="t" r="r" b="b"/>
              <a:pathLst>
                <a:path w="1678" h="1605" extrusionOk="0">
                  <a:moveTo>
                    <a:pt x="1648" y="1"/>
                  </a:moveTo>
                  <a:lnTo>
                    <a:pt x="1619" y="15"/>
                  </a:lnTo>
                  <a:lnTo>
                    <a:pt x="0" y="1546"/>
                  </a:lnTo>
                  <a:lnTo>
                    <a:pt x="0" y="1575"/>
                  </a:lnTo>
                  <a:lnTo>
                    <a:pt x="0" y="1604"/>
                  </a:lnTo>
                  <a:lnTo>
                    <a:pt x="59" y="1604"/>
                  </a:lnTo>
                  <a:lnTo>
                    <a:pt x="1662" y="59"/>
                  </a:lnTo>
                  <a:lnTo>
                    <a:pt x="1677" y="30"/>
                  </a:lnTo>
                  <a:lnTo>
                    <a:pt x="1662" y="15"/>
                  </a:lnTo>
                  <a:lnTo>
                    <a:pt x="1648" y="1"/>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703" name="Google Shape;1703;p36"/>
            <p:cNvSpPr/>
            <p:nvPr/>
          </p:nvSpPr>
          <p:spPr>
            <a:xfrm>
              <a:off x="14726262" y="5247204"/>
              <a:ext cx="1267189" cy="1323834"/>
            </a:xfrm>
            <a:custGeom>
              <a:avLst/>
              <a:gdLst/>
              <a:ahLst/>
              <a:cxnLst/>
              <a:rect l="l" t="t" r="r" b="b"/>
              <a:pathLst>
                <a:path w="17628" h="18416" fill="none" extrusionOk="0">
                  <a:moveTo>
                    <a:pt x="7421" y="18372"/>
                  </a:moveTo>
                  <a:lnTo>
                    <a:pt x="7421" y="18372"/>
                  </a:lnTo>
                  <a:lnTo>
                    <a:pt x="6576" y="18401"/>
                  </a:lnTo>
                  <a:lnTo>
                    <a:pt x="5759" y="18416"/>
                  </a:lnTo>
                  <a:lnTo>
                    <a:pt x="4972" y="18416"/>
                  </a:lnTo>
                  <a:lnTo>
                    <a:pt x="4593" y="18401"/>
                  </a:lnTo>
                  <a:lnTo>
                    <a:pt x="4228" y="18372"/>
                  </a:lnTo>
                  <a:lnTo>
                    <a:pt x="3878" y="18343"/>
                  </a:lnTo>
                  <a:lnTo>
                    <a:pt x="3543" y="18314"/>
                  </a:lnTo>
                  <a:lnTo>
                    <a:pt x="3237" y="18255"/>
                  </a:lnTo>
                  <a:lnTo>
                    <a:pt x="2960" y="18197"/>
                  </a:lnTo>
                  <a:lnTo>
                    <a:pt x="2683" y="18124"/>
                  </a:lnTo>
                  <a:lnTo>
                    <a:pt x="2450" y="18037"/>
                  </a:lnTo>
                  <a:lnTo>
                    <a:pt x="2245" y="17935"/>
                  </a:lnTo>
                  <a:lnTo>
                    <a:pt x="2056" y="17818"/>
                  </a:lnTo>
                  <a:lnTo>
                    <a:pt x="2056" y="17818"/>
                  </a:lnTo>
                  <a:lnTo>
                    <a:pt x="1910" y="17687"/>
                  </a:lnTo>
                  <a:lnTo>
                    <a:pt x="1764" y="17526"/>
                  </a:lnTo>
                  <a:lnTo>
                    <a:pt x="1648" y="17366"/>
                  </a:lnTo>
                  <a:lnTo>
                    <a:pt x="1546" y="17176"/>
                  </a:lnTo>
                  <a:lnTo>
                    <a:pt x="1458" y="16987"/>
                  </a:lnTo>
                  <a:lnTo>
                    <a:pt x="1400" y="16783"/>
                  </a:lnTo>
                  <a:lnTo>
                    <a:pt x="1356" y="16579"/>
                  </a:lnTo>
                  <a:lnTo>
                    <a:pt x="1341" y="16375"/>
                  </a:lnTo>
                  <a:lnTo>
                    <a:pt x="1341" y="16170"/>
                  </a:lnTo>
                  <a:lnTo>
                    <a:pt x="1371" y="15966"/>
                  </a:lnTo>
                  <a:lnTo>
                    <a:pt x="1429" y="15777"/>
                  </a:lnTo>
                  <a:lnTo>
                    <a:pt x="1502" y="15602"/>
                  </a:lnTo>
                  <a:lnTo>
                    <a:pt x="1589" y="15441"/>
                  </a:lnTo>
                  <a:lnTo>
                    <a:pt x="1720" y="15296"/>
                  </a:lnTo>
                  <a:lnTo>
                    <a:pt x="1866" y="15164"/>
                  </a:lnTo>
                  <a:lnTo>
                    <a:pt x="1954" y="15106"/>
                  </a:lnTo>
                  <a:lnTo>
                    <a:pt x="2041" y="15062"/>
                  </a:lnTo>
                  <a:lnTo>
                    <a:pt x="2041" y="15062"/>
                  </a:lnTo>
                  <a:lnTo>
                    <a:pt x="1837" y="14960"/>
                  </a:lnTo>
                  <a:lnTo>
                    <a:pt x="1633" y="14858"/>
                  </a:lnTo>
                  <a:lnTo>
                    <a:pt x="1443" y="14742"/>
                  </a:lnTo>
                  <a:lnTo>
                    <a:pt x="1254" y="14610"/>
                  </a:lnTo>
                  <a:lnTo>
                    <a:pt x="1079" y="14464"/>
                  </a:lnTo>
                  <a:lnTo>
                    <a:pt x="904" y="14319"/>
                  </a:lnTo>
                  <a:lnTo>
                    <a:pt x="758" y="14158"/>
                  </a:lnTo>
                  <a:lnTo>
                    <a:pt x="598" y="13983"/>
                  </a:lnTo>
                  <a:lnTo>
                    <a:pt x="467" y="13808"/>
                  </a:lnTo>
                  <a:lnTo>
                    <a:pt x="350" y="13619"/>
                  </a:lnTo>
                  <a:lnTo>
                    <a:pt x="248" y="13429"/>
                  </a:lnTo>
                  <a:lnTo>
                    <a:pt x="160" y="13240"/>
                  </a:lnTo>
                  <a:lnTo>
                    <a:pt x="87" y="13036"/>
                  </a:lnTo>
                  <a:lnTo>
                    <a:pt x="44" y="12817"/>
                  </a:lnTo>
                  <a:lnTo>
                    <a:pt x="15" y="12598"/>
                  </a:lnTo>
                  <a:lnTo>
                    <a:pt x="0" y="12379"/>
                  </a:lnTo>
                  <a:lnTo>
                    <a:pt x="0" y="12379"/>
                  </a:lnTo>
                  <a:lnTo>
                    <a:pt x="29" y="12161"/>
                  </a:lnTo>
                  <a:lnTo>
                    <a:pt x="87" y="11942"/>
                  </a:lnTo>
                  <a:lnTo>
                    <a:pt x="160" y="11738"/>
                  </a:lnTo>
                  <a:lnTo>
                    <a:pt x="277" y="11548"/>
                  </a:lnTo>
                  <a:lnTo>
                    <a:pt x="408" y="11373"/>
                  </a:lnTo>
                  <a:lnTo>
                    <a:pt x="554" y="11198"/>
                  </a:lnTo>
                  <a:lnTo>
                    <a:pt x="729" y="11053"/>
                  </a:lnTo>
                  <a:lnTo>
                    <a:pt x="904" y="10921"/>
                  </a:lnTo>
                  <a:lnTo>
                    <a:pt x="1094" y="10819"/>
                  </a:lnTo>
                  <a:lnTo>
                    <a:pt x="1298" y="10746"/>
                  </a:lnTo>
                  <a:lnTo>
                    <a:pt x="1502" y="10688"/>
                  </a:lnTo>
                  <a:lnTo>
                    <a:pt x="1706" y="10659"/>
                  </a:lnTo>
                  <a:lnTo>
                    <a:pt x="1910" y="10674"/>
                  </a:lnTo>
                  <a:lnTo>
                    <a:pt x="2012" y="10688"/>
                  </a:lnTo>
                  <a:lnTo>
                    <a:pt x="2114" y="10717"/>
                  </a:lnTo>
                  <a:lnTo>
                    <a:pt x="2216" y="10746"/>
                  </a:lnTo>
                  <a:lnTo>
                    <a:pt x="2304" y="10790"/>
                  </a:lnTo>
                  <a:lnTo>
                    <a:pt x="2406" y="10849"/>
                  </a:lnTo>
                  <a:lnTo>
                    <a:pt x="2493" y="10907"/>
                  </a:lnTo>
                  <a:lnTo>
                    <a:pt x="2493" y="10907"/>
                  </a:lnTo>
                  <a:lnTo>
                    <a:pt x="2318" y="10382"/>
                  </a:lnTo>
                  <a:lnTo>
                    <a:pt x="2158" y="9828"/>
                  </a:lnTo>
                  <a:lnTo>
                    <a:pt x="2085" y="9551"/>
                  </a:lnTo>
                  <a:lnTo>
                    <a:pt x="2027" y="9274"/>
                  </a:lnTo>
                  <a:lnTo>
                    <a:pt x="1983" y="8997"/>
                  </a:lnTo>
                  <a:lnTo>
                    <a:pt x="1954" y="8720"/>
                  </a:lnTo>
                  <a:lnTo>
                    <a:pt x="1939" y="8457"/>
                  </a:lnTo>
                  <a:lnTo>
                    <a:pt x="1939" y="8180"/>
                  </a:lnTo>
                  <a:lnTo>
                    <a:pt x="1968" y="7918"/>
                  </a:lnTo>
                  <a:lnTo>
                    <a:pt x="2012" y="7655"/>
                  </a:lnTo>
                  <a:lnTo>
                    <a:pt x="2085" y="7408"/>
                  </a:lnTo>
                  <a:lnTo>
                    <a:pt x="2172" y="7160"/>
                  </a:lnTo>
                  <a:lnTo>
                    <a:pt x="2289" y="6926"/>
                  </a:lnTo>
                  <a:lnTo>
                    <a:pt x="2435" y="6708"/>
                  </a:lnTo>
                  <a:lnTo>
                    <a:pt x="2435" y="6708"/>
                  </a:lnTo>
                  <a:lnTo>
                    <a:pt x="2610" y="6504"/>
                  </a:lnTo>
                  <a:lnTo>
                    <a:pt x="2799" y="6314"/>
                  </a:lnTo>
                  <a:lnTo>
                    <a:pt x="3004" y="6168"/>
                  </a:lnTo>
                  <a:lnTo>
                    <a:pt x="3237" y="6022"/>
                  </a:lnTo>
                  <a:lnTo>
                    <a:pt x="3470" y="5920"/>
                  </a:lnTo>
                  <a:lnTo>
                    <a:pt x="3703" y="5818"/>
                  </a:lnTo>
                  <a:lnTo>
                    <a:pt x="3966" y="5745"/>
                  </a:lnTo>
                  <a:lnTo>
                    <a:pt x="4228" y="5672"/>
                  </a:lnTo>
                  <a:lnTo>
                    <a:pt x="4491" y="5629"/>
                  </a:lnTo>
                  <a:lnTo>
                    <a:pt x="4768" y="5585"/>
                  </a:lnTo>
                  <a:lnTo>
                    <a:pt x="5045" y="5570"/>
                  </a:lnTo>
                  <a:lnTo>
                    <a:pt x="5336" y="5556"/>
                  </a:lnTo>
                  <a:lnTo>
                    <a:pt x="5890" y="5541"/>
                  </a:lnTo>
                  <a:lnTo>
                    <a:pt x="6445" y="5556"/>
                  </a:lnTo>
                  <a:lnTo>
                    <a:pt x="6445" y="5556"/>
                  </a:lnTo>
                  <a:lnTo>
                    <a:pt x="6328" y="5264"/>
                  </a:lnTo>
                  <a:lnTo>
                    <a:pt x="6255" y="4958"/>
                  </a:lnTo>
                  <a:lnTo>
                    <a:pt x="6197" y="4637"/>
                  </a:lnTo>
                  <a:lnTo>
                    <a:pt x="6168" y="4316"/>
                  </a:lnTo>
                  <a:lnTo>
                    <a:pt x="6153" y="4010"/>
                  </a:lnTo>
                  <a:lnTo>
                    <a:pt x="6182" y="3690"/>
                  </a:lnTo>
                  <a:lnTo>
                    <a:pt x="6226" y="3369"/>
                  </a:lnTo>
                  <a:lnTo>
                    <a:pt x="6299" y="3063"/>
                  </a:lnTo>
                  <a:lnTo>
                    <a:pt x="6386" y="2756"/>
                  </a:lnTo>
                  <a:lnTo>
                    <a:pt x="6503" y="2450"/>
                  </a:lnTo>
                  <a:lnTo>
                    <a:pt x="6649" y="2173"/>
                  </a:lnTo>
                  <a:lnTo>
                    <a:pt x="6809" y="1896"/>
                  </a:lnTo>
                  <a:lnTo>
                    <a:pt x="6984" y="1634"/>
                  </a:lnTo>
                  <a:lnTo>
                    <a:pt x="7188" y="1386"/>
                  </a:lnTo>
                  <a:lnTo>
                    <a:pt x="7421" y="1167"/>
                  </a:lnTo>
                  <a:lnTo>
                    <a:pt x="7669" y="963"/>
                  </a:lnTo>
                  <a:lnTo>
                    <a:pt x="7669" y="963"/>
                  </a:lnTo>
                  <a:lnTo>
                    <a:pt x="7917" y="773"/>
                  </a:lnTo>
                  <a:lnTo>
                    <a:pt x="8194" y="613"/>
                  </a:lnTo>
                  <a:lnTo>
                    <a:pt x="8486" y="482"/>
                  </a:lnTo>
                  <a:lnTo>
                    <a:pt x="8792" y="380"/>
                  </a:lnTo>
                  <a:lnTo>
                    <a:pt x="9098" y="292"/>
                  </a:lnTo>
                  <a:lnTo>
                    <a:pt x="9404" y="234"/>
                  </a:lnTo>
                  <a:lnTo>
                    <a:pt x="9725" y="190"/>
                  </a:lnTo>
                  <a:lnTo>
                    <a:pt x="10046" y="190"/>
                  </a:lnTo>
                  <a:lnTo>
                    <a:pt x="10367" y="205"/>
                  </a:lnTo>
                  <a:lnTo>
                    <a:pt x="10687" y="234"/>
                  </a:lnTo>
                  <a:lnTo>
                    <a:pt x="10994" y="307"/>
                  </a:lnTo>
                  <a:lnTo>
                    <a:pt x="11300" y="394"/>
                  </a:lnTo>
                  <a:lnTo>
                    <a:pt x="11606" y="496"/>
                  </a:lnTo>
                  <a:lnTo>
                    <a:pt x="11898" y="642"/>
                  </a:lnTo>
                  <a:lnTo>
                    <a:pt x="12160" y="803"/>
                  </a:lnTo>
                  <a:lnTo>
                    <a:pt x="12423" y="978"/>
                  </a:lnTo>
                  <a:lnTo>
                    <a:pt x="12423" y="978"/>
                  </a:lnTo>
                  <a:lnTo>
                    <a:pt x="12510" y="788"/>
                  </a:lnTo>
                  <a:lnTo>
                    <a:pt x="12627" y="628"/>
                  </a:lnTo>
                  <a:lnTo>
                    <a:pt x="12758" y="467"/>
                  </a:lnTo>
                  <a:lnTo>
                    <a:pt x="12918" y="351"/>
                  </a:lnTo>
                  <a:lnTo>
                    <a:pt x="13079" y="234"/>
                  </a:lnTo>
                  <a:lnTo>
                    <a:pt x="13268" y="146"/>
                  </a:lnTo>
                  <a:lnTo>
                    <a:pt x="13472" y="88"/>
                  </a:lnTo>
                  <a:lnTo>
                    <a:pt x="13676" y="30"/>
                  </a:lnTo>
                  <a:lnTo>
                    <a:pt x="13881" y="15"/>
                  </a:lnTo>
                  <a:lnTo>
                    <a:pt x="14099" y="1"/>
                  </a:lnTo>
                  <a:lnTo>
                    <a:pt x="14318" y="15"/>
                  </a:lnTo>
                  <a:lnTo>
                    <a:pt x="14537" y="59"/>
                  </a:lnTo>
                  <a:lnTo>
                    <a:pt x="14741" y="103"/>
                  </a:lnTo>
                  <a:lnTo>
                    <a:pt x="14945" y="176"/>
                  </a:lnTo>
                  <a:lnTo>
                    <a:pt x="15149" y="278"/>
                  </a:lnTo>
                  <a:lnTo>
                    <a:pt x="15324" y="394"/>
                  </a:lnTo>
                  <a:lnTo>
                    <a:pt x="15324" y="394"/>
                  </a:lnTo>
                  <a:lnTo>
                    <a:pt x="15499" y="526"/>
                  </a:lnTo>
                  <a:lnTo>
                    <a:pt x="15645" y="657"/>
                  </a:lnTo>
                  <a:lnTo>
                    <a:pt x="15791" y="817"/>
                  </a:lnTo>
                  <a:lnTo>
                    <a:pt x="15936" y="978"/>
                  </a:lnTo>
                  <a:lnTo>
                    <a:pt x="16053" y="1138"/>
                  </a:lnTo>
                  <a:lnTo>
                    <a:pt x="16170" y="1313"/>
                  </a:lnTo>
                  <a:lnTo>
                    <a:pt x="16286" y="1502"/>
                  </a:lnTo>
                  <a:lnTo>
                    <a:pt x="16374" y="1692"/>
                  </a:lnTo>
                  <a:lnTo>
                    <a:pt x="16549" y="2086"/>
                  </a:lnTo>
                  <a:lnTo>
                    <a:pt x="16695" y="2494"/>
                  </a:lnTo>
                  <a:lnTo>
                    <a:pt x="16826" y="2917"/>
                  </a:lnTo>
                  <a:lnTo>
                    <a:pt x="16928" y="3325"/>
                  </a:lnTo>
                  <a:lnTo>
                    <a:pt x="16928" y="3325"/>
                  </a:lnTo>
                  <a:lnTo>
                    <a:pt x="17030" y="3762"/>
                  </a:lnTo>
                  <a:lnTo>
                    <a:pt x="17117" y="4214"/>
                  </a:lnTo>
                  <a:lnTo>
                    <a:pt x="17278" y="5089"/>
                  </a:lnTo>
                  <a:lnTo>
                    <a:pt x="17409" y="5979"/>
                  </a:lnTo>
                  <a:lnTo>
                    <a:pt x="17496" y="6868"/>
                  </a:lnTo>
                  <a:lnTo>
                    <a:pt x="17569" y="7757"/>
                  </a:lnTo>
                  <a:lnTo>
                    <a:pt x="17613" y="8661"/>
                  </a:lnTo>
                  <a:lnTo>
                    <a:pt x="17628" y="9551"/>
                  </a:lnTo>
                  <a:lnTo>
                    <a:pt x="17628" y="10455"/>
                  </a:lnTo>
                  <a:lnTo>
                    <a:pt x="17613" y="11359"/>
                  </a:lnTo>
                  <a:lnTo>
                    <a:pt x="17569" y="12248"/>
                  </a:lnTo>
                  <a:lnTo>
                    <a:pt x="17526" y="13152"/>
                  </a:lnTo>
                  <a:lnTo>
                    <a:pt x="17453" y="14056"/>
                  </a:lnTo>
                  <a:lnTo>
                    <a:pt x="17307" y="15864"/>
                  </a:lnTo>
                  <a:lnTo>
                    <a:pt x="17147" y="17658"/>
                  </a:lnTo>
                  <a:lnTo>
                    <a:pt x="7421" y="18372"/>
                  </a:lnTo>
                </a:path>
              </a:pathLst>
            </a:custGeom>
            <a:noFill/>
            <a:ln>
              <a:noFill/>
            </a:ln>
          </p:spPr>
          <p:txBody>
            <a:bodyPr spcFirstLastPara="1" wrap="square" lIns="121900" tIns="121900" rIns="121900" bIns="121900" anchor="ctr" anchorCtr="0">
              <a:noAutofit/>
            </a:bodyPr>
            <a:lstStyle/>
            <a:p>
              <a:endParaRPr sz="2400" dirty="0"/>
            </a:p>
          </p:txBody>
        </p:sp>
        <p:sp>
          <p:nvSpPr>
            <p:cNvPr id="1704" name="Google Shape;1704;p36"/>
            <p:cNvSpPr/>
            <p:nvPr/>
          </p:nvSpPr>
          <p:spPr>
            <a:xfrm>
              <a:off x="16846573" y="6141235"/>
              <a:ext cx="477963" cy="422468"/>
            </a:xfrm>
            <a:custGeom>
              <a:avLst/>
              <a:gdLst/>
              <a:ahLst/>
              <a:cxnLst/>
              <a:rect l="l" t="t" r="r" b="b"/>
              <a:pathLst>
                <a:path w="6649" h="5877" fill="none" extrusionOk="0">
                  <a:moveTo>
                    <a:pt x="3208" y="5877"/>
                  </a:moveTo>
                  <a:lnTo>
                    <a:pt x="3208" y="5877"/>
                  </a:lnTo>
                  <a:lnTo>
                    <a:pt x="3631" y="5877"/>
                  </a:lnTo>
                  <a:lnTo>
                    <a:pt x="4024" y="5862"/>
                  </a:lnTo>
                  <a:lnTo>
                    <a:pt x="4389" y="5833"/>
                  </a:lnTo>
                  <a:lnTo>
                    <a:pt x="4724" y="5775"/>
                  </a:lnTo>
                  <a:lnTo>
                    <a:pt x="5030" y="5687"/>
                  </a:lnTo>
                  <a:lnTo>
                    <a:pt x="5191" y="5629"/>
                  </a:lnTo>
                  <a:lnTo>
                    <a:pt x="5322" y="5571"/>
                  </a:lnTo>
                  <a:lnTo>
                    <a:pt x="5468" y="5498"/>
                  </a:lnTo>
                  <a:lnTo>
                    <a:pt x="5614" y="5425"/>
                  </a:lnTo>
                  <a:lnTo>
                    <a:pt x="5745" y="5323"/>
                  </a:lnTo>
                  <a:lnTo>
                    <a:pt x="5876" y="5221"/>
                  </a:lnTo>
                  <a:lnTo>
                    <a:pt x="5876" y="5221"/>
                  </a:lnTo>
                  <a:lnTo>
                    <a:pt x="6109" y="5031"/>
                  </a:lnTo>
                  <a:lnTo>
                    <a:pt x="6328" y="4841"/>
                  </a:lnTo>
                  <a:lnTo>
                    <a:pt x="6416" y="4725"/>
                  </a:lnTo>
                  <a:lnTo>
                    <a:pt x="6503" y="4623"/>
                  </a:lnTo>
                  <a:lnTo>
                    <a:pt x="6561" y="4492"/>
                  </a:lnTo>
                  <a:lnTo>
                    <a:pt x="6620" y="4360"/>
                  </a:lnTo>
                  <a:lnTo>
                    <a:pt x="6620" y="4360"/>
                  </a:lnTo>
                  <a:lnTo>
                    <a:pt x="6649" y="4229"/>
                  </a:lnTo>
                  <a:lnTo>
                    <a:pt x="6649" y="4083"/>
                  </a:lnTo>
                  <a:lnTo>
                    <a:pt x="6620" y="3938"/>
                  </a:lnTo>
                  <a:lnTo>
                    <a:pt x="6576" y="3806"/>
                  </a:lnTo>
                  <a:lnTo>
                    <a:pt x="6503" y="3675"/>
                  </a:lnTo>
                  <a:lnTo>
                    <a:pt x="6416" y="3573"/>
                  </a:lnTo>
                  <a:lnTo>
                    <a:pt x="6299" y="3486"/>
                  </a:lnTo>
                  <a:lnTo>
                    <a:pt x="6241" y="3456"/>
                  </a:lnTo>
                  <a:lnTo>
                    <a:pt x="6168" y="3427"/>
                  </a:lnTo>
                  <a:lnTo>
                    <a:pt x="6168" y="3427"/>
                  </a:lnTo>
                  <a:lnTo>
                    <a:pt x="6255" y="3398"/>
                  </a:lnTo>
                  <a:lnTo>
                    <a:pt x="6313" y="3340"/>
                  </a:lnTo>
                  <a:lnTo>
                    <a:pt x="6372" y="3267"/>
                  </a:lnTo>
                  <a:lnTo>
                    <a:pt x="6416" y="3194"/>
                  </a:lnTo>
                  <a:lnTo>
                    <a:pt x="6459" y="3121"/>
                  </a:lnTo>
                  <a:lnTo>
                    <a:pt x="6488" y="3034"/>
                  </a:lnTo>
                  <a:lnTo>
                    <a:pt x="6503" y="2859"/>
                  </a:lnTo>
                  <a:lnTo>
                    <a:pt x="6503" y="2859"/>
                  </a:lnTo>
                  <a:lnTo>
                    <a:pt x="6518" y="2654"/>
                  </a:lnTo>
                  <a:lnTo>
                    <a:pt x="6503" y="2450"/>
                  </a:lnTo>
                  <a:lnTo>
                    <a:pt x="6459" y="2246"/>
                  </a:lnTo>
                  <a:lnTo>
                    <a:pt x="6401" y="2057"/>
                  </a:lnTo>
                  <a:lnTo>
                    <a:pt x="6313" y="1882"/>
                  </a:lnTo>
                  <a:lnTo>
                    <a:pt x="6211" y="1707"/>
                  </a:lnTo>
                  <a:lnTo>
                    <a:pt x="6080" y="1561"/>
                  </a:lnTo>
                  <a:lnTo>
                    <a:pt x="5934" y="1415"/>
                  </a:lnTo>
                  <a:lnTo>
                    <a:pt x="5934" y="1415"/>
                  </a:lnTo>
                  <a:lnTo>
                    <a:pt x="5847" y="1357"/>
                  </a:lnTo>
                  <a:lnTo>
                    <a:pt x="5759" y="1313"/>
                  </a:lnTo>
                  <a:lnTo>
                    <a:pt x="5555" y="1240"/>
                  </a:lnTo>
                  <a:lnTo>
                    <a:pt x="5351" y="1182"/>
                  </a:lnTo>
                  <a:lnTo>
                    <a:pt x="5147" y="1167"/>
                  </a:lnTo>
                  <a:lnTo>
                    <a:pt x="4943" y="1196"/>
                  </a:lnTo>
                  <a:lnTo>
                    <a:pt x="4841" y="1211"/>
                  </a:lnTo>
                  <a:lnTo>
                    <a:pt x="4739" y="1240"/>
                  </a:lnTo>
                  <a:lnTo>
                    <a:pt x="4651" y="1284"/>
                  </a:lnTo>
                  <a:lnTo>
                    <a:pt x="4564" y="1342"/>
                  </a:lnTo>
                  <a:lnTo>
                    <a:pt x="4476" y="1401"/>
                  </a:lnTo>
                  <a:lnTo>
                    <a:pt x="4403" y="1459"/>
                  </a:lnTo>
                  <a:lnTo>
                    <a:pt x="4403" y="1459"/>
                  </a:lnTo>
                  <a:lnTo>
                    <a:pt x="4447" y="1401"/>
                  </a:lnTo>
                  <a:lnTo>
                    <a:pt x="4476" y="1342"/>
                  </a:lnTo>
                  <a:lnTo>
                    <a:pt x="4520" y="1211"/>
                  </a:lnTo>
                  <a:lnTo>
                    <a:pt x="4535" y="1080"/>
                  </a:lnTo>
                  <a:lnTo>
                    <a:pt x="4520" y="934"/>
                  </a:lnTo>
                  <a:lnTo>
                    <a:pt x="4476" y="803"/>
                  </a:lnTo>
                  <a:lnTo>
                    <a:pt x="4403" y="671"/>
                  </a:lnTo>
                  <a:lnTo>
                    <a:pt x="4316" y="555"/>
                  </a:lnTo>
                  <a:lnTo>
                    <a:pt x="4214" y="453"/>
                  </a:lnTo>
                  <a:lnTo>
                    <a:pt x="4214" y="453"/>
                  </a:lnTo>
                  <a:lnTo>
                    <a:pt x="4083" y="365"/>
                  </a:lnTo>
                  <a:lnTo>
                    <a:pt x="3966" y="292"/>
                  </a:lnTo>
                  <a:lnTo>
                    <a:pt x="3820" y="234"/>
                  </a:lnTo>
                  <a:lnTo>
                    <a:pt x="3689" y="190"/>
                  </a:lnTo>
                  <a:lnTo>
                    <a:pt x="3397" y="117"/>
                  </a:lnTo>
                  <a:lnTo>
                    <a:pt x="3091" y="59"/>
                  </a:lnTo>
                  <a:lnTo>
                    <a:pt x="3091" y="59"/>
                  </a:lnTo>
                  <a:lnTo>
                    <a:pt x="2727" y="15"/>
                  </a:lnTo>
                  <a:lnTo>
                    <a:pt x="2537" y="1"/>
                  </a:lnTo>
                  <a:lnTo>
                    <a:pt x="2362" y="1"/>
                  </a:lnTo>
                  <a:lnTo>
                    <a:pt x="2362" y="1"/>
                  </a:lnTo>
                  <a:lnTo>
                    <a:pt x="2231" y="15"/>
                  </a:lnTo>
                  <a:lnTo>
                    <a:pt x="2114" y="45"/>
                  </a:lnTo>
                  <a:lnTo>
                    <a:pt x="1866" y="103"/>
                  </a:lnTo>
                  <a:lnTo>
                    <a:pt x="1648" y="205"/>
                  </a:lnTo>
                  <a:lnTo>
                    <a:pt x="1429" y="322"/>
                  </a:lnTo>
                  <a:lnTo>
                    <a:pt x="1429" y="322"/>
                  </a:lnTo>
                  <a:lnTo>
                    <a:pt x="1181" y="482"/>
                  </a:lnTo>
                  <a:lnTo>
                    <a:pt x="948" y="671"/>
                  </a:lnTo>
                  <a:lnTo>
                    <a:pt x="729" y="876"/>
                  </a:lnTo>
                  <a:lnTo>
                    <a:pt x="540" y="1109"/>
                  </a:lnTo>
                  <a:lnTo>
                    <a:pt x="379" y="1357"/>
                  </a:lnTo>
                  <a:lnTo>
                    <a:pt x="248" y="1605"/>
                  </a:lnTo>
                  <a:lnTo>
                    <a:pt x="131" y="1882"/>
                  </a:lnTo>
                  <a:lnTo>
                    <a:pt x="58" y="2159"/>
                  </a:lnTo>
                  <a:lnTo>
                    <a:pt x="58" y="2159"/>
                  </a:lnTo>
                  <a:lnTo>
                    <a:pt x="15" y="2450"/>
                  </a:lnTo>
                  <a:lnTo>
                    <a:pt x="0" y="2742"/>
                  </a:lnTo>
                  <a:lnTo>
                    <a:pt x="15" y="3019"/>
                  </a:lnTo>
                  <a:lnTo>
                    <a:pt x="58" y="3311"/>
                  </a:lnTo>
                  <a:lnTo>
                    <a:pt x="131" y="3588"/>
                  </a:lnTo>
                  <a:lnTo>
                    <a:pt x="233" y="3865"/>
                  </a:lnTo>
                  <a:lnTo>
                    <a:pt x="350" y="4127"/>
                  </a:lnTo>
                  <a:lnTo>
                    <a:pt x="510" y="4375"/>
                  </a:lnTo>
                  <a:lnTo>
                    <a:pt x="510" y="4375"/>
                  </a:lnTo>
                  <a:lnTo>
                    <a:pt x="642" y="4521"/>
                  </a:lnTo>
                  <a:lnTo>
                    <a:pt x="773" y="4667"/>
                  </a:lnTo>
                  <a:lnTo>
                    <a:pt x="933" y="4783"/>
                  </a:lnTo>
                  <a:lnTo>
                    <a:pt x="1094" y="4885"/>
                  </a:lnTo>
                  <a:lnTo>
                    <a:pt x="1269" y="4973"/>
                  </a:lnTo>
                  <a:lnTo>
                    <a:pt x="1356" y="4987"/>
                  </a:lnTo>
                  <a:lnTo>
                    <a:pt x="1458" y="5002"/>
                  </a:lnTo>
                  <a:lnTo>
                    <a:pt x="1546" y="5016"/>
                  </a:lnTo>
                  <a:lnTo>
                    <a:pt x="1633" y="5016"/>
                  </a:lnTo>
                  <a:lnTo>
                    <a:pt x="1735" y="5002"/>
                  </a:lnTo>
                  <a:lnTo>
                    <a:pt x="1823" y="4973"/>
                  </a:lnTo>
                  <a:lnTo>
                    <a:pt x="3208" y="5877"/>
                  </a:lnTo>
                </a:path>
              </a:pathLst>
            </a:custGeom>
            <a:noFill/>
            <a:ln>
              <a:noFill/>
            </a:ln>
          </p:spPr>
          <p:txBody>
            <a:bodyPr spcFirstLastPara="1" wrap="square" lIns="121900" tIns="121900" rIns="121900" bIns="121900" anchor="ctr" anchorCtr="0">
              <a:noAutofit/>
            </a:bodyPr>
            <a:lstStyle/>
            <a:p>
              <a:endParaRPr sz="2400" dirty="0"/>
            </a:p>
          </p:txBody>
        </p:sp>
        <p:sp>
          <p:nvSpPr>
            <p:cNvPr id="1705" name="Google Shape;1705;p36"/>
            <p:cNvSpPr/>
            <p:nvPr/>
          </p:nvSpPr>
          <p:spPr>
            <a:xfrm>
              <a:off x="15453531" y="4764039"/>
              <a:ext cx="1617341" cy="1803882"/>
            </a:xfrm>
            <a:custGeom>
              <a:avLst/>
              <a:gdLst/>
              <a:ahLst/>
              <a:cxnLst/>
              <a:rect l="l" t="t" r="r" b="b"/>
              <a:pathLst>
                <a:path w="22499" h="25094" extrusionOk="0">
                  <a:moveTo>
                    <a:pt x="1" y="0"/>
                  </a:moveTo>
                  <a:lnTo>
                    <a:pt x="1" y="25093"/>
                  </a:lnTo>
                  <a:lnTo>
                    <a:pt x="22499" y="25093"/>
                  </a:lnTo>
                  <a:lnTo>
                    <a:pt x="22499" y="1648"/>
                  </a:lnTo>
                  <a:lnTo>
                    <a:pt x="1" y="0"/>
                  </a:lnTo>
                  <a:close/>
                </a:path>
              </a:pathLst>
            </a:custGeom>
            <a:solidFill>
              <a:schemeClr val="accent5">
                <a:lumMod val="20000"/>
                <a:lumOff val="80000"/>
                <a:alpha val="53000"/>
              </a:schemeClr>
            </a:solidFill>
            <a:ln>
              <a:noFill/>
            </a:ln>
          </p:spPr>
          <p:txBody>
            <a:bodyPr spcFirstLastPara="1" wrap="square" lIns="121900" tIns="121900" rIns="121900" bIns="121900" anchor="ctr" anchorCtr="0">
              <a:noAutofit/>
            </a:bodyPr>
            <a:lstStyle/>
            <a:p>
              <a:endParaRPr sz="2400" dirty="0"/>
            </a:p>
          </p:txBody>
        </p:sp>
        <p:sp>
          <p:nvSpPr>
            <p:cNvPr id="1706" name="Google Shape;1706;p36"/>
            <p:cNvSpPr/>
            <p:nvPr/>
          </p:nvSpPr>
          <p:spPr>
            <a:xfrm>
              <a:off x="15455676" y="4736822"/>
              <a:ext cx="851190" cy="89137"/>
            </a:xfrm>
            <a:custGeom>
              <a:avLst/>
              <a:gdLst/>
              <a:ahLst/>
              <a:cxnLst/>
              <a:rect l="l" t="t" r="r" b="b"/>
              <a:pathLst>
                <a:path w="11841" h="1240" extrusionOk="0">
                  <a:moveTo>
                    <a:pt x="1" y="0"/>
                  </a:moveTo>
                  <a:lnTo>
                    <a:pt x="1" y="379"/>
                  </a:lnTo>
                  <a:lnTo>
                    <a:pt x="11840" y="1239"/>
                  </a:lnTo>
                  <a:lnTo>
                    <a:pt x="1" y="0"/>
                  </a:lnTo>
                  <a:close/>
                </a:path>
              </a:pathLst>
            </a:custGeom>
            <a:solidFill>
              <a:srgbClr val="EEF0F3"/>
            </a:solidFill>
            <a:ln>
              <a:noFill/>
            </a:ln>
          </p:spPr>
          <p:txBody>
            <a:bodyPr spcFirstLastPara="1" wrap="square" lIns="121900" tIns="121900" rIns="121900" bIns="121900" anchor="ctr" anchorCtr="0">
              <a:noAutofit/>
            </a:bodyPr>
            <a:lstStyle/>
            <a:p>
              <a:endParaRPr sz="2400" dirty="0"/>
            </a:p>
          </p:txBody>
        </p:sp>
        <p:sp>
          <p:nvSpPr>
            <p:cNvPr id="1707" name="Google Shape;1707;p36"/>
            <p:cNvSpPr/>
            <p:nvPr/>
          </p:nvSpPr>
          <p:spPr>
            <a:xfrm>
              <a:off x="15455676" y="4736822"/>
              <a:ext cx="851190" cy="89137"/>
            </a:xfrm>
            <a:custGeom>
              <a:avLst/>
              <a:gdLst/>
              <a:ahLst/>
              <a:cxnLst/>
              <a:rect l="l" t="t" r="r" b="b"/>
              <a:pathLst>
                <a:path w="11841" h="1240" fill="none" extrusionOk="0">
                  <a:moveTo>
                    <a:pt x="1" y="0"/>
                  </a:moveTo>
                  <a:lnTo>
                    <a:pt x="1" y="379"/>
                  </a:lnTo>
                  <a:lnTo>
                    <a:pt x="11840" y="1239"/>
                  </a:lnTo>
                  <a:lnTo>
                    <a:pt x="1" y="0"/>
                  </a:lnTo>
                </a:path>
              </a:pathLst>
            </a:custGeom>
            <a:noFill/>
            <a:ln>
              <a:noFill/>
            </a:ln>
          </p:spPr>
          <p:txBody>
            <a:bodyPr spcFirstLastPara="1" wrap="square" lIns="121900" tIns="121900" rIns="121900" bIns="121900" anchor="ctr" anchorCtr="0">
              <a:noAutofit/>
            </a:bodyPr>
            <a:lstStyle/>
            <a:p>
              <a:endParaRPr sz="2400" dirty="0"/>
            </a:p>
          </p:txBody>
        </p:sp>
        <p:sp>
          <p:nvSpPr>
            <p:cNvPr id="1708" name="Google Shape;1708;p36"/>
            <p:cNvSpPr/>
            <p:nvPr/>
          </p:nvSpPr>
          <p:spPr>
            <a:xfrm>
              <a:off x="15455676" y="4764066"/>
              <a:ext cx="1617341" cy="283011"/>
            </a:xfrm>
            <a:custGeom>
              <a:avLst/>
              <a:gdLst/>
              <a:ahLst/>
              <a:cxnLst/>
              <a:rect l="l" t="t" r="r" b="b"/>
              <a:pathLst>
                <a:path w="22499" h="3937" extrusionOk="0">
                  <a:moveTo>
                    <a:pt x="1" y="0"/>
                  </a:moveTo>
                  <a:lnTo>
                    <a:pt x="1" y="1094"/>
                  </a:lnTo>
                  <a:lnTo>
                    <a:pt x="22499" y="3937"/>
                  </a:lnTo>
                  <a:lnTo>
                    <a:pt x="22499" y="1983"/>
                  </a:lnTo>
                  <a:lnTo>
                    <a:pt x="11840" y="860"/>
                  </a:lnTo>
                  <a:lnTo>
                    <a:pt x="1"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09" name="Google Shape;1709;p36"/>
            <p:cNvSpPr/>
            <p:nvPr/>
          </p:nvSpPr>
          <p:spPr>
            <a:xfrm>
              <a:off x="16976541" y="4598444"/>
              <a:ext cx="15743" cy="374233"/>
            </a:xfrm>
            <a:custGeom>
              <a:avLst/>
              <a:gdLst/>
              <a:ahLst/>
              <a:cxnLst/>
              <a:rect l="l" t="t" r="r" b="b"/>
              <a:pathLst>
                <a:path w="219" h="5206" extrusionOk="0">
                  <a:moveTo>
                    <a:pt x="175" y="0"/>
                  </a:moveTo>
                  <a:lnTo>
                    <a:pt x="146" y="15"/>
                  </a:lnTo>
                  <a:lnTo>
                    <a:pt x="131" y="44"/>
                  </a:lnTo>
                  <a:lnTo>
                    <a:pt x="0" y="5162"/>
                  </a:lnTo>
                  <a:lnTo>
                    <a:pt x="15" y="5191"/>
                  </a:lnTo>
                  <a:lnTo>
                    <a:pt x="44" y="5206"/>
                  </a:lnTo>
                  <a:lnTo>
                    <a:pt x="73" y="5191"/>
                  </a:lnTo>
                  <a:lnTo>
                    <a:pt x="88" y="5162"/>
                  </a:lnTo>
                  <a:lnTo>
                    <a:pt x="219" y="59"/>
                  </a:lnTo>
                  <a:lnTo>
                    <a:pt x="204" y="15"/>
                  </a:lnTo>
                  <a:lnTo>
                    <a:pt x="175"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10" name="Google Shape;1710;p36"/>
            <p:cNvSpPr/>
            <p:nvPr/>
          </p:nvSpPr>
          <p:spPr>
            <a:xfrm>
              <a:off x="16928306" y="4765073"/>
              <a:ext cx="125871" cy="28395"/>
            </a:xfrm>
            <a:custGeom>
              <a:avLst/>
              <a:gdLst/>
              <a:ahLst/>
              <a:cxnLst/>
              <a:rect l="l" t="t" r="r" b="b"/>
              <a:pathLst>
                <a:path w="1751" h="395" extrusionOk="0">
                  <a:moveTo>
                    <a:pt x="1692" y="1"/>
                  </a:moveTo>
                  <a:lnTo>
                    <a:pt x="44" y="307"/>
                  </a:lnTo>
                  <a:lnTo>
                    <a:pt x="15" y="336"/>
                  </a:lnTo>
                  <a:lnTo>
                    <a:pt x="0" y="365"/>
                  </a:lnTo>
                  <a:lnTo>
                    <a:pt x="30" y="394"/>
                  </a:lnTo>
                  <a:lnTo>
                    <a:pt x="59" y="394"/>
                  </a:lnTo>
                  <a:lnTo>
                    <a:pt x="1706" y="88"/>
                  </a:lnTo>
                  <a:lnTo>
                    <a:pt x="1736" y="59"/>
                  </a:lnTo>
                  <a:lnTo>
                    <a:pt x="1750" y="30"/>
                  </a:lnTo>
                  <a:lnTo>
                    <a:pt x="1721"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11" name="Google Shape;1711;p36"/>
            <p:cNvSpPr/>
            <p:nvPr/>
          </p:nvSpPr>
          <p:spPr>
            <a:xfrm>
              <a:off x="16926221" y="4688587"/>
              <a:ext cx="165623" cy="7404"/>
            </a:xfrm>
            <a:custGeom>
              <a:avLst/>
              <a:gdLst/>
              <a:ahLst/>
              <a:cxnLst/>
              <a:rect l="l" t="t" r="r" b="b"/>
              <a:pathLst>
                <a:path w="2304" h="103" extrusionOk="0">
                  <a:moveTo>
                    <a:pt x="44" y="0"/>
                  </a:moveTo>
                  <a:lnTo>
                    <a:pt x="15" y="15"/>
                  </a:lnTo>
                  <a:lnTo>
                    <a:pt x="0" y="44"/>
                  </a:lnTo>
                  <a:lnTo>
                    <a:pt x="15" y="73"/>
                  </a:lnTo>
                  <a:lnTo>
                    <a:pt x="44" y="88"/>
                  </a:lnTo>
                  <a:lnTo>
                    <a:pt x="2260" y="102"/>
                  </a:lnTo>
                  <a:lnTo>
                    <a:pt x="2289" y="88"/>
                  </a:lnTo>
                  <a:lnTo>
                    <a:pt x="2304" y="59"/>
                  </a:lnTo>
                  <a:lnTo>
                    <a:pt x="2289" y="29"/>
                  </a:lnTo>
                  <a:lnTo>
                    <a:pt x="2260" y="15"/>
                  </a:lnTo>
                  <a:lnTo>
                    <a:pt x="44"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12" name="Google Shape;1712;p36"/>
            <p:cNvSpPr/>
            <p:nvPr/>
          </p:nvSpPr>
          <p:spPr>
            <a:xfrm>
              <a:off x="16503827" y="5151813"/>
              <a:ext cx="227516" cy="307165"/>
            </a:xfrm>
            <a:custGeom>
              <a:avLst/>
              <a:gdLst/>
              <a:ahLst/>
              <a:cxnLst/>
              <a:rect l="l" t="t" r="r" b="b"/>
              <a:pathLst>
                <a:path w="3165" h="4273" extrusionOk="0">
                  <a:moveTo>
                    <a:pt x="0" y="1"/>
                  </a:moveTo>
                  <a:lnTo>
                    <a:pt x="0" y="4273"/>
                  </a:lnTo>
                  <a:lnTo>
                    <a:pt x="3164" y="4273"/>
                  </a:lnTo>
                  <a:lnTo>
                    <a:pt x="3164"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713" name="Google Shape;1713;p36"/>
            <p:cNvSpPr/>
            <p:nvPr/>
          </p:nvSpPr>
          <p:spPr>
            <a:xfrm>
              <a:off x="16503827" y="5151813"/>
              <a:ext cx="227516" cy="307165"/>
            </a:xfrm>
            <a:custGeom>
              <a:avLst/>
              <a:gdLst/>
              <a:ahLst/>
              <a:cxnLst/>
              <a:rect l="l" t="t" r="r" b="b"/>
              <a:pathLst>
                <a:path w="3165" h="4273" fill="none" extrusionOk="0">
                  <a:moveTo>
                    <a:pt x="3164" y="4273"/>
                  </a:moveTo>
                  <a:lnTo>
                    <a:pt x="0" y="4273"/>
                  </a:lnTo>
                  <a:lnTo>
                    <a:pt x="0" y="1"/>
                  </a:lnTo>
                  <a:lnTo>
                    <a:pt x="3164" y="1"/>
                  </a:lnTo>
                  <a:lnTo>
                    <a:pt x="3164" y="4273"/>
                  </a:lnTo>
                </a:path>
              </a:pathLst>
            </a:custGeom>
            <a:noFill/>
            <a:ln>
              <a:noFill/>
            </a:ln>
          </p:spPr>
          <p:txBody>
            <a:bodyPr spcFirstLastPara="1" wrap="square" lIns="121900" tIns="121900" rIns="121900" bIns="121900" anchor="ctr" anchorCtr="0">
              <a:noAutofit/>
            </a:bodyPr>
            <a:lstStyle/>
            <a:p>
              <a:endParaRPr sz="2400" dirty="0"/>
            </a:p>
          </p:txBody>
        </p:sp>
        <p:sp>
          <p:nvSpPr>
            <p:cNvPr id="1714" name="Google Shape;1714;p36"/>
            <p:cNvSpPr/>
            <p:nvPr/>
          </p:nvSpPr>
          <p:spPr>
            <a:xfrm>
              <a:off x="16467166" y="5458904"/>
              <a:ext cx="299832" cy="31558"/>
            </a:xfrm>
            <a:custGeom>
              <a:avLst/>
              <a:gdLst/>
              <a:ahLst/>
              <a:cxnLst/>
              <a:rect l="l" t="t" r="r" b="b"/>
              <a:pathLst>
                <a:path w="4171" h="439" extrusionOk="0">
                  <a:moveTo>
                    <a:pt x="175" y="1"/>
                  </a:moveTo>
                  <a:lnTo>
                    <a:pt x="131" y="16"/>
                  </a:lnTo>
                  <a:lnTo>
                    <a:pt x="58" y="59"/>
                  </a:lnTo>
                  <a:lnTo>
                    <a:pt x="15" y="132"/>
                  </a:lnTo>
                  <a:lnTo>
                    <a:pt x="0" y="176"/>
                  </a:lnTo>
                  <a:lnTo>
                    <a:pt x="0" y="220"/>
                  </a:lnTo>
                  <a:lnTo>
                    <a:pt x="0" y="263"/>
                  </a:lnTo>
                  <a:lnTo>
                    <a:pt x="15" y="307"/>
                  </a:lnTo>
                  <a:lnTo>
                    <a:pt x="58" y="380"/>
                  </a:lnTo>
                  <a:lnTo>
                    <a:pt x="131" y="424"/>
                  </a:lnTo>
                  <a:lnTo>
                    <a:pt x="175" y="438"/>
                  </a:lnTo>
                  <a:lnTo>
                    <a:pt x="3995" y="438"/>
                  </a:lnTo>
                  <a:lnTo>
                    <a:pt x="4039" y="424"/>
                  </a:lnTo>
                  <a:lnTo>
                    <a:pt x="4112" y="380"/>
                  </a:lnTo>
                  <a:lnTo>
                    <a:pt x="4155" y="307"/>
                  </a:lnTo>
                  <a:lnTo>
                    <a:pt x="4170" y="263"/>
                  </a:lnTo>
                  <a:lnTo>
                    <a:pt x="4170" y="220"/>
                  </a:lnTo>
                  <a:lnTo>
                    <a:pt x="4170" y="176"/>
                  </a:lnTo>
                  <a:lnTo>
                    <a:pt x="4155" y="132"/>
                  </a:lnTo>
                  <a:lnTo>
                    <a:pt x="4112" y="59"/>
                  </a:lnTo>
                  <a:lnTo>
                    <a:pt x="4039" y="16"/>
                  </a:lnTo>
                  <a:lnTo>
                    <a:pt x="3995"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15" name="Google Shape;1715;p36"/>
            <p:cNvSpPr/>
            <p:nvPr/>
          </p:nvSpPr>
          <p:spPr>
            <a:xfrm>
              <a:off x="16467166" y="5458904"/>
              <a:ext cx="299832" cy="31558"/>
            </a:xfrm>
            <a:custGeom>
              <a:avLst/>
              <a:gdLst/>
              <a:ahLst/>
              <a:cxnLst/>
              <a:rect l="l" t="t" r="r" b="b"/>
              <a:pathLst>
                <a:path w="4171" h="439" fill="none" extrusionOk="0">
                  <a:moveTo>
                    <a:pt x="3951" y="1"/>
                  </a:moveTo>
                  <a:lnTo>
                    <a:pt x="3674" y="1"/>
                  </a:lnTo>
                  <a:lnTo>
                    <a:pt x="510" y="1"/>
                  </a:lnTo>
                  <a:lnTo>
                    <a:pt x="219" y="1"/>
                  </a:lnTo>
                  <a:lnTo>
                    <a:pt x="219" y="1"/>
                  </a:lnTo>
                  <a:lnTo>
                    <a:pt x="175" y="1"/>
                  </a:lnTo>
                  <a:lnTo>
                    <a:pt x="131" y="16"/>
                  </a:lnTo>
                  <a:lnTo>
                    <a:pt x="58" y="59"/>
                  </a:lnTo>
                  <a:lnTo>
                    <a:pt x="15" y="132"/>
                  </a:lnTo>
                  <a:lnTo>
                    <a:pt x="0" y="176"/>
                  </a:lnTo>
                  <a:lnTo>
                    <a:pt x="0" y="220"/>
                  </a:lnTo>
                  <a:lnTo>
                    <a:pt x="0" y="220"/>
                  </a:lnTo>
                  <a:lnTo>
                    <a:pt x="0" y="263"/>
                  </a:lnTo>
                  <a:lnTo>
                    <a:pt x="15" y="307"/>
                  </a:lnTo>
                  <a:lnTo>
                    <a:pt x="58" y="380"/>
                  </a:lnTo>
                  <a:lnTo>
                    <a:pt x="131" y="424"/>
                  </a:lnTo>
                  <a:lnTo>
                    <a:pt x="175" y="438"/>
                  </a:lnTo>
                  <a:lnTo>
                    <a:pt x="219" y="438"/>
                  </a:lnTo>
                  <a:lnTo>
                    <a:pt x="3951" y="438"/>
                  </a:lnTo>
                  <a:lnTo>
                    <a:pt x="3951" y="438"/>
                  </a:lnTo>
                  <a:lnTo>
                    <a:pt x="3995" y="438"/>
                  </a:lnTo>
                  <a:lnTo>
                    <a:pt x="4039" y="424"/>
                  </a:lnTo>
                  <a:lnTo>
                    <a:pt x="4112" y="380"/>
                  </a:lnTo>
                  <a:lnTo>
                    <a:pt x="4155" y="307"/>
                  </a:lnTo>
                  <a:lnTo>
                    <a:pt x="4170" y="263"/>
                  </a:lnTo>
                  <a:lnTo>
                    <a:pt x="4170" y="220"/>
                  </a:lnTo>
                  <a:lnTo>
                    <a:pt x="4170" y="220"/>
                  </a:lnTo>
                  <a:lnTo>
                    <a:pt x="4170" y="176"/>
                  </a:lnTo>
                  <a:lnTo>
                    <a:pt x="4155" y="132"/>
                  </a:lnTo>
                  <a:lnTo>
                    <a:pt x="4112" y="59"/>
                  </a:lnTo>
                  <a:lnTo>
                    <a:pt x="4039" y="16"/>
                  </a:lnTo>
                  <a:lnTo>
                    <a:pt x="3995" y="1"/>
                  </a:lnTo>
                  <a:lnTo>
                    <a:pt x="3951" y="1"/>
                  </a:lnTo>
                </a:path>
              </a:pathLst>
            </a:custGeom>
            <a:noFill/>
            <a:ln>
              <a:noFill/>
            </a:ln>
          </p:spPr>
          <p:txBody>
            <a:bodyPr spcFirstLastPara="1" wrap="square" lIns="121900" tIns="121900" rIns="121900" bIns="121900" anchor="ctr" anchorCtr="0">
              <a:noAutofit/>
            </a:bodyPr>
            <a:lstStyle/>
            <a:p>
              <a:endParaRPr sz="2400" dirty="0"/>
            </a:p>
          </p:txBody>
        </p:sp>
        <p:sp>
          <p:nvSpPr>
            <p:cNvPr id="1716" name="Google Shape;1716;p36"/>
            <p:cNvSpPr/>
            <p:nvPr/>
          </p:nvSpPr>
          <p:spPr>
            <a:xfrm>
              <a:off x="16467166" y="5455813"/>
              <a:ext cx="299832" cy="31486"/>
            </a:xfrm>
            <a:custGeom>
              <a:avLst/>
              <a:gdLst/>
              <a:ahLst/>
              <a:cxnLst/>
              <a:rect l="l" t="t" r="r" b="b"/>
              <a:pathLst>
                <a:path w="4171" h="438" extrusionOk="0">
                  <a:moveTo>
                    <a:pt x="175" y="0"/>
                  </a:moveTo>
                  <a:lnTo>
                    <a:pt x="131" y="15"/>
                  </a:lnTo>
                  <a:lnTo>
                    <a:pt x="58" y="59"/>
                  </a:lnTo>
                  <a:lnTo>
                    <a:pt x="15" y="131"/>
                  </a:lnTo>
                  <a:lnTo>
                    <a:pt x="0" y="175"/>
                  </a:lnTo>
                  <a:lnTo>
                    <a:pt x="0" y="219"/>
                  </a:lnTo>
                  <a:lnTo>
                    <a:pt x="0" y="263"/>
                  </a:lnTo>
                  <a:lnTo>
                    <a:pt x="15" y="306"/>
                  </a:lnTo>
                  <a:lnTo>
                    <a:pt x="58" y="365"/>
                  </a:lnTo>
                  <a:lnTo>
                    <a:pt x="131" y="423"/>
                  </a:lnTo>
                  <a:lnTo>
                    <a:pt x="175" y="438"/>
                  </a:lnTo>
                  <a:lnTo>
                    <a:pt x="3995" y="438"/>
                  </a:lnTo>
                  <a:lnTo>
                    <a:pt x="4039" y="423"/>
                  </a:lnTo>
                  <a:lnTo>
                    <a:pt x="4112" y="365"/>
                  </a:lnTo>
                  <a:lnTo>
                    <a:pt x="4155" y="306"/>
                  </a:lnTo>
                  <a:lnTo>
                    <a:pt x="4170" y="263"/>
                  </a:lnTo>
                  <a:lnTo>
                    <a:pt x="4170" y="219"/>
                  </a:lnTo>
                  <a:lnTo>
                    <a:pt x="4170" y="175"/>
                  </a:lnTo>
                  <a:lnTo>
                    <a:pt x="4155" y="131"/>
                  </a:lnTo>
                  <a:lnTo>
                    <a:pt x="4112" y="59"/>
                  </a:lnTo>
                  <a:lnTo>
                    <a:pt x="4039" y="15"/>
                  </a:lnTo>
                  <a:lnTo>
                    <a:pt x="3995"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17" name="Google Shape;1717;p36"/>
            <p:cNvSpPr/>
            <p:nvPr/>
          </p:nvSpPr>
          <p:spPr>
            <a:xfrm>
              <a:off x="16566726" y="5282859"/>
              <a:ext cx="40903" cy="39896"/>
            </a:xfrm>
            <a:custGeom>
              <a:avLst/>
              <a:gdLst/>
              <a:ahLst/>
              <a:cxnLst/>
              <a:rect l="l" t="t" r="r" b="b"/>
              <a:pathLst>
                <a:path w="569" h="555" extrusionOk="0">
                  <a:moveTo>
                    <a:pt x="540" y="0"/>
                  </a:moveTo>
                  <a:lnTo>
                    <a:pt x="525" y="15"/>
                  </a:lnTo>
                  <a:lnTo>
                    <a:pt x="0" y="525"/>
                  </a:lnTo>
                  <a:lnTo>
                    <a:pt x="0" y="540"/>
                  </a:lnTo>
                  <a:lnTo>
                    <a:pt x="0" y="554"/>
                  </a:lnTo>
                  <a:lnTo>
                    <a:pt x="29" y="554"/>
                  </a:lnTo>
                  <a:lnTo>
                    <a:pt x="569" y="44"/>
                  </a:lnTo>
                  <a:lnTo>
                    <a:pt x="569" y="30"/>
                  </a:lnTo>
                  <a:lnTo>
                    <a:pt x="569" y="15"/>
                  </a:lnTo>
                  <a:lnTo>
                    <a:pt x="540"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18" name="Google Shape;1718;p36"/>
            <p:cNvSpPr/>
            <p:nvPr/>
          </p:nvSpPr>
          <p:spPr>
            <a:xfrm>
              <a:off x="16589729" y="5322683"/>
              <a:ext cx="40974" cy="39896"/>
            </a:xfrm>
            <a:custGeom>
              <a:avLst/>
              <a:gdLst/>
              <a:ahLst/>
              <a:cxnLst/>
              <a:rect l="l" t="t" r="r" b="b"/>
              <a:pathLst>
                <a:path w="570" h="555" extrusionOk="0">
                  <a:moveTo>
                    <a:pt x="555" y="0"/>
                  </a:moveTo>
                  <a:lnTo>
                    <a:pt x="540" y="15"/>
                  </a:lnTo>
                  <a:lnTo>
                    <a:pt x="16" y="525"/>
                  </a:lnTo>
                  <a:lnTo>
                    <a:pt x="1" y="540"/>
                  </a:lnTo>
                  <a:lnTo>
                    <a:pt x="16" y="555"/>
                  </a:lnTo>
                  <a:lnTo>
                    <a:pt x="45" y="555"/>
                  </a:lnTo>
                  <a:lnTo>
                    <a:pt x="570" y="44"/>
                  </a:lnTo>
                  <a:lnTo>
                    <a:pt x="570" y="30"/>
                  </a:lnTo>
                  <a:lnTo>
                    <a:pt x="570" y="15"/>
                  </a:lnTo>
                  <a:lnTo>
                    <a:pt x="555"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19" name="Google Shape;1719;p36"/>
            <p:cNvSpPr/>
            <p:nvPr/>
          </p:nvSpPr>
          <p:spPr>
            <a:xfrm>
              <a:off x="16627468" y="5174888"/>
              <a:ext cx="42053" cy="39896"/>
            </a:xfrm>
            <a:custGeom>
              <a:avLst/>
              <a:gdLst/>
              <a:ahLst/>
              <a:cxnLst/>
              <a:rect l="l" t="t" r="r" b="b"/>
              <a:pathLst>
                <a:path w="585" h="555" extrusionOk="0">
                  <a:moveTo>
                    <a:pt x="555" y="1"/>
                  </a:moveTo>
                  <a:lnTo>
                    <a:pt x="540" y="15"/>
                  </a:lnTo>
                  <a:lnTo>
                    <a:pt x="15" y="526"/>
                  </a:lnTo>
                  <a:lnTo>
                    <a:pt x="1" y="540"/>
                  </a:lnTo>
                  <a:lnTo>
                    <a:pt x="15" y="555"/>
                  </a:lnTo>
                  <a:lnTo>
                    <a:pt x="45" y="555"/>
                  </a:lnTo>
                  <a:lnTo>
                    <a:pt x="569" y="44"/>
                  </a:lnTo>
                  <a:lnTo>
                    <a:pt x="584" y="30"/>
                  </a:lnTo>
                  <a:lnTo>
                    <a:pt x="569" y="15"/>
                  </a:lnTo>
                  <a:lnTo>
                    <a:pt x="555"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20" name="Google Shape;1720;p36"/>
            <p:cNvSpPr/>
            <p:nvPr/>
          </p:nvSpPr>
          <p:spPr>
            <a:xfrm>
              <a:off x="16548898" y="5250367"/>
              <a:ext cx="123714" cy="110128"/>
            </a:xfrm>
            <a:custGeom>
              <a:avLst/>
              <a:gdLst/>
              <a:ahLst/>
              <a:cxnLst/>
              <a:rect l="l" t="t" r="r" b="b"/>
              <a:pathLst>
                <a:path w="1721" h="1532" extrusionOk="0">
                  <a:moveTo>
                    <a:pt x="1677" y="0"/>
                  </a:moveTo>
                  <a:lnTo>
                    <a:pt x="15" y="1488"/>
                  </a:lnTo>
                  <a:lnTo>
                    <a:pt x="0" y="1502"/>
                  </a:lnTo>
                  <a:lnTo>
                    <a:pt x="15" y="1531"/>
                  </a:lnTo>
                  <a:lnTo>
                    <a:pt x="44" y="1531"/>
                  </a:lnTo>
                  <a:lnTo>
                    <a:pt x="1706" y="44"/>
                  </a:lnTo>
                  <a:lnTo>
                    <a:pt x="1721" y="30"/>
                  </a:lnTo>
                  <a:lnTo>
                    <a:pt x="170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21" name="Google Shape;1721;p36"/>
            <p:cNvSpPr/>
            <p:nvPr/>
          </p:nvSpPr>
          <p:spPr>
            <a:xfrm>
              <a:off x="16610719" y="5151813"/>
              <a:ext cx="12652" cy="316653"/>
            </a:xfrm>
            <a:custGeom>
              <a:avLst/>
              <a:gdLst/>
              <a:ahLst/>
              <a:cxnLst/>
              <a:rect l="l" t="t" r="r" b="b"/>
              <a:pathLst>
                <a:path w="176" h="4405" extrusionOk="0">
                  <a:moveTo>
                    <a:pt x="1" y="1"/>
                  </a:moveTo>
                  <a:lnTo>
                    <a:pt x="1" y="4404"/>
                  </a:lnTo>
                  <a:lnTo>
                    <a:pt x="176" y="4404"/>
                  </a:lnTo>
                  <a:lnTo>
                    <a:pt x="176"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22" name="Google Shape;1722;p36"/>
            <p:cNvSpPr/>
            <p:nvPr/>
          </p:nvSpPr>
          <p:spPr>
            <a:xfrm>
              <a:off x="16503827" y="5254536"/>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23" name="Google Shape;1723;p36"/>
            <p:cNvSpPr/>
            <p:nvPr/>
          </p:nvSpPr>
          <p:spPr>
            <a:xfrm>
              <a:off x="16503827" y="5377171"/>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24" name="Google Shape;1724;p36"/>
            <p:cNvSpPr/>
            <p:nvPr/>
          </p:nvSpPr>
          <p:spPr>
            <a:xfrm>
              <a:off x="15798422" y="5151813"/>
              <a:ext cx="227516" cy="307165"/>
            </a:xfrm>
            <a:custGeom>
              <a:avLst/>
              <a:gdLst/>
              <a:ahLst/>
              <a:cxnLst/>
              <a:rect l="l" t="t" r="r" b="b"/>
              <a:pathLst>
                <a:path w="3165" h="4273" extrusionOk="0">
                  <a:moveTo>
                    <a:pt x="1" y="1"/>
                  </a:moveTo>
                  <a:lnTo>
                    <a:pt x="1" y="4273"/>
                  </a:lnTo>
                  <a:lnTo>
                    <a:pt x="3165" y="4273"/>
                  </a:lnTo>
                  <a:lnTo>
                    <a:pt x="3165"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725" name="Google Shape;1725;p36"/>
            <p:cNvSpPr/>
            <p:nvPr/>
          </p:nvSpPr>
          <p:spPr>
            <a:xfrm>
              <a:off x="15798422" y="5151813"/>
              <a:ext cx="227516" cy="307165"/>
            </a:xfrm>
            <a:custGeom>
              <a:avLst/>
              <a:gdLst/>
              <a:ahLst/>
              <a:cxnLst/>
              <a:rect l="l" t="t" r="r" b="b"/>
              <a:pathLst>
                <a:path w="3165" h="4273" fill="none" extrusionOk="0">
                  <a:moveTo>
                    <a:pt x="3165" y="4273"/>
                  </a:moveTo>
                  <a:lnTo>
                    <a:pt x="1" y="4273"/>
                  </a:lnTo>
                  <a:lnTo>
                    <a:pt x="1" y="1"/>
                  </a:lnTo>
                  <a:lnTo>
                    <a:pt x="3165" y="1"/>
                  </a:lnTo>
                  <a:lnTo>
                    <a:pt x="3165" y="4273"/>
                  </a:lnTo>
                </a:path>
              </a:pathLst>
            </a:custGeom>
            <a:noFill/>
            <a:ln>
              <a:noFill/>
            </a:ln>
          </p:spPr>
          <p:txBody>
            <a:bodyPr spcFirstLastPara="1" wrap="square" lIns="121900" tIns="121900" rIns="121900" bIns="121900" anchor="ctr" anchorCtr="0">
              <a:noAutofit/>
            </a:bodyPr>
            <a:lstStyle/>
            <a:p>
              <a:endParaRPr sz="2400" dirty="0"/>
            </a:p>
          </p:txBody>
        </p:sp>
        <p:sp>
          <p:nvSpPr>
            <p:cNvPr id="1726" name="Google Shape;1726;p36"/>
            <p:cNvSpPr/>
            <p:nvPr/>
          </p:nvSpPr>
          <p:spPr>
            <a:xfrm>
              <a:off x="15761761" y="5455813"/>
              <a:ext cx="300911" cy="31486"/>
            </a:xfrm>
            <a:custGeom>
              <a:avLst/>
              <a:gdLst/>
              <a:ahLst/>
              <a:cxnLst/>
              <a:rect l="l" t="t" r="r" b="b"/>
              <a:pathLst>
                <a:path w="4186" h="438" extrusionOk="0">
                  <a:moveTo>
                    <a:pt x="175" y="0"/>
                  </a:moveTo>
                  <a:lnTo>
                    <a:pt x="146" y="15"/>
                  </a:lnTo>
                  <a:lnTo>
                    <a:pt x="73" y="59"/>
                  </a:lnTo>
                  <a:lnTo>
                    <a:pt x="30" y="131"/>
                  </a:lnTo>
                  <a:lnTo>
                    <a:pt x="15" y="175"/>
                  </a:lnTo>
                  <a:lnTo>
                    <a:pt x="0" y="219"/>
                  </a:lnTo>
                  <a:lnTo>
                    <a:pt x="15" y="263"/>
                  </a:lnTo>
                  <a:lnTo>
                    <a:pt x="30" y="306"/>
                  </a:lnTo>
                  <a:lnTo>
                    <a:pt x="73" y="365"/>
                  </a:lnTo>
                  <a:lnTo>
                    <a:pt x="146" y="423"/>
                  </a:lnTo>
                  <a:lnTo>
                    <a:pt x="175" y="438"/>
                  </a:lnTo>
                  <a:lnTo>
                    <a:pt x="4010" y="438"/>
                  </a:lnTo>
                  <a:lnTo>
                    <a:pt x="4054" y="423"/>
                  </a:lnTo>
                  <a:lnTo>
                    <a:pt x="4112" y="365"/>
                  </a:lnTo>
                  <a:lnTo>
                    <a:pt x="4170" y="306"/>
                  </a:lnTo>
                  <a:lnTo>
                    <a:pt x="4170" y="263"/>
                  </a:lnTo>
                  <a:lnTo>
                    <a:pt x="4185" y="219"/>
                  </a:lnTo>
                  <a:lnTo>
                    <a:pt x="4170" y="175"/>
                  </a:lnTo>
                  <a:lnTo>
                    <a:pt x="4170" y="131"/>
                  </a:lnTo>
                  <a:lnTo>
                    <a:pt x="4112" y="59"/>
                  </a:lnTo>
                  <a:lnTo>
                    <a:pt x="4054" y="15"/>
                  </a:lnTo>
                  <a:lnTo>
                    <a:pt x="4010"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27" name="Google Shape;1727;p36"/>
            <p:cNvSpPr/>
            <p:nvPr/>
          </p:nvSpPr>
          <p:spPr>
            <a:xfrm>
              <a:off x="15861321" y="5282859"/>
              <a:ext cx="40974" cy="39896"/>
            </a:xfrm>
            <a:custGeom>
              <a:avLst/>
              <a:gdLst/>
              <a:ahLst/>
              <a:cxnLst/>
              <a:rect l="l" t="t" r="r" b="b"/>
              <a:pathLst>
                <a:path w="570" h="555" extrusionOk="0">
                  <a:moveTo>
                    <a:pt x="555" y="0"/>
                  </a:moveTo>
                  <a:lnTo>
                    <a:pt x="540" y="15"/>
                  </a:lnTo>
                  <a:lnTo>
                    <a:pt x="15" y="525"/>
                  </a:lnTo>
                  <a:lnTo>
                    <a:pt x="1" y="540"/>
                  </a:lnTo>
                  <a:lnTo>
                    <a:pt x="15" y="554"/>
                  </a:lnTo>
                  <a:lnTo>
                    <a:pt x="44" y="554"/>
                  </a:lnTo>
                  <a:lnTo>
                    <a:pt x="569" y="44"/>
                  </a:lnTo>
                  <a:lnTo>
                    <a:pt x="569" y="30"/>
                  </a:lnTo>
                  <a:lnTo>
                    <a:pt x="569" y="15"/>
                  </a:lnTo>
                  <a:lnTo>
                    <a:pt x="555"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28" name="Google Shape;1728;p36"/>
            <p:cNvSpPr/>
            <p:nvPr/>
          </p:nvSpPr>
          <p:spPr>
            <a:xfrm>
              <a:off x="15885403" y="5322683"/>
              <a:ext cx="40974" cy="39896"/>
            </a:xfrm>
            <a:custGeom>
              <a:avLst/>
              <a:gdLst/>
              <a:ahLst/>
              <a:cxnLst/>
              <a:rect l="l" t="t" r="r" b="b"/>
              <a:pathLst>
                <a:path w="570" h="555" extrusionOk="0">
                  <a:moveTo>
                    <a:pt x="555" y="0"/>
                  </a:moveTo>
                  <a:lnTo>
                    <a:pt x="526" y="15"/>
                  </a:lnTo>
                  <a:lnTo>
                    <a:pt x="1" y="525"/>
                  </a:lnTo>
                  <a:lnTo>
                    <a:pt x="1" y="540"/>
                  </a:lnTo>
                  <a:lnTo>
                    <a:pt x="1" y="555"/>
                  </a:lnTo>
                  <a:lnTo>
                    <a:pt x="45" y="555"/>
                  </a:lnTo>
                  <a:lnTo>
                    <a:pt x="570" y="44"/>
                  </a:lnTo>
                  <a:lnTo>
                    <a:pt x="570" y="30"/>
                  </a:lnTo>
                  <a:lnTo>
                    <a:pt x="570" y="15"/>
                  </a:lnTo>
                  <a:lnTo>
                    <a:pt x="555"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29" name="Google Shape;1729;p36"/>
            <p:cNvSpPr/>
            <p:nvPr/>
          </p:nvSpPr>
          <p:spPr>
            <a:xfrm>
              <a:off x="15923142" y="5174888"/>
              <a:ext cx="40974" cy="39896"/>
            </a:xfrm>
            <a:custGeom>
              <a:avLst/>
              <a:gdLst/>
              <a:ahLst/>
              <a:cxnLst/>
              <a:rect l="l" t="t" r="r" b="b"/>
              <a:pathLst>
                <a:path w="570" h="555" extrusionOk="0">
                  <a:moveTo>
                    <a:pt x="555" y="1"/>
                  </a:moveTo>
                  <a:lnTo>
                    <a:pt x="540" y="15"/>
                  </a:lnTo>
                  <a:lnTo>
                    <a:pt x="1" y="526"/>
                  </a:lnTo>
                  <a:lnTo>
                    <a:pt x="1" y="540"/>
                  </a:lnTo>
                  <a:lnTo>
                    <a:pt x="1" y="555"/>
                  </a:lnTo>
                  <a:lnTo>
                    <a:pt x="45" y="555"/>
                  </a:lnTo>
                  <a:lnTo>
                    <a:pt x="569" y="44"/>
                  </a:lnTo>
                  <a:lnTo>
                    <a:pt x="569" y="30"/>
                  </a:lnTo>
                  <a:lnTo>
                    <a:pt x="569" y="15"/>
                  </a:lnTo>
                  <a:lnTo>
                    <a:pt x="555"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30" name="Google Shape;1730;p36"/>
            <p:cNvSpPr/>
            <p:nvPr/>
          </p:nvSpPr>
          <p:spPr>
            <a:xfrm>
              <a:off x="15844572" y="5250367"/>
              <a:ext cx="122708" cy="110128"/>
            </a:xfrm>
            <a:custGeom>
              <a:avLst/>
              <a:gdLst/>
              <a:ahLst/>
              <a:cxnLst/>
              <a:rect l="l" t="t" r="r" b="b"/>
              <a:pathLst>
                <a:path w="1707" h="1532" extrusionOk="0">
                  <a:moveTo>
                    <a:pt x="1677" y="0"/>
                  </a:moveTo>
                  <a:lnTo>
                    <a:pt x="0" y="1488"/>
                  </a:lnTo>
                  <a:lnTo>
                    <a:pt x="0" y="1502"/>
                  </a:lnTo>
                  <a:lnTo>
                    <a:pt x="0" y="1531"/>
                  </a:lnTo>
                  <a:lnTo>
                    <a:pt x="29" y="1531"/>
                  </a:lnTo>
                  <a:lnTo>
                    <a:pt x="1706" y="44"/>
                  </a:lnTo>
                  <a:lnTo>
                    <a:pt x="1706" y="30"/>
                  </a:lnTo>
                  <a:lnTo>
                    <a:pt x="170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31" name="Google Shape;1731;p36"/>
            <p:cNvSpPr/>
            <p:nvPr/>
          </p:nvSpPr>
          <p:spPr>
            <a:xfrm>
              <a:off x="15905315" y="5151813"/>
              <a:ext cx="13730" cy="316653"/>
            </a:xfrm>
            <a:custGeom>
              <a:avLst/>
              <a:gdLst/>
              <a:ahLst/>
              <a:cxnLst/>
              <a:rect l="l" t="t" r="r" b="b"/>
              <a:pathLst>
                <a:path w="191" h="4405" extrusionOk="0">
                  <a:moveTo>
                    <a:pt x="1" y="1"/>
                  </a:moveTo>
                  <a:lnTo>
                    <a:pt x="1" y="4404"/>
                  </a:lnTo>
                  <a:lnTo>
                    <a:pt x="191" y="4404"/>
                  </a:lnTo>
                  <a:lnTo>
                    <a:pt x="191"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32" name="Google Shape;1732;p36"/>
            <p:cNvSpPr/>
            <p:nvPr/>
          </p:nvSpPr>
          <p:spPr>
            <a:xfrm>
              <a:off x="15798422" y="5254536"/>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33" name="Google Shape;1733;p36"/>
            <p:cNvSpPr/>
            <p:nvPr/>
          </p:nvSpPr>
          <p:spPr>
            <a:xfrm>
              <a:off x="15798422" y="5377171"/>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34" name="Google Shape;1734;p36"/>
            <p:cNvSpPr/>
            <p:nvPr/>
          </p:nvSpPr>
          <p:spPr>
            <a:xfrm>
              <a:off x="16503827" y="5841475"/>
              <a:ext cx="227516" cy="307165"/>
            </a:xfrm>
            <a:custGeom>
              <a:avLst/>
              <a:gdLst/>
              <a:ahLst/>
              <a:cxnLst/>
              <a:rect l="l" t="t" r="r" b="b"/>
              <a:pathLst>
                <a:path w="3165" h="4273" extrusionOk="0">
                  <a:moveTo>
                    <a:pt x="0" y="1"/>
                  </a:moveTo>
                  <a:lnTo>
                    <a:pt x="0" y="4273"/>
                  </a:lnTo>
                  <a:lnTo>
                    <a:pt x="3164" y="4273"/>
                  </a:lnTo>
                  <a:lnTo>
                    <a:pt x="3164"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735" name="Google Shape;1735;p36"/>
            <p:cNvSpPr/>
            <p:nvPr/>
          </p:nvSpPr>
          <p:spPr>
            <a:xfrm>
              <a:off x="16503827" y="5841475"/>
              <a:ext cx="227516" cy="307165"/>
            </a:xfrm>
            <a:custGeom>
              <a:avLst/>
              <a:gdLst/>
              <a:ahLst/>
              <a:cxnLst/>
              <a:rect l="l" t="t" r="r" b="b"/>
              <a:pathLst>
                <a:path w="3165" h="4273" fill="none" extrusionOk="0">
                  <a:moveTo>
                    <a:pt x="3164" y="4273"/>
                  </a:moveTo>
                  <a:lnTo>
                    <a:pt x="0" y="4273"/>
                  </a:lnTo>
                  <a:lnTo>
                    <a:pt x="0" y="1"/>
                  </a:lnTo>
                  <a:lnTo>
                    <a:pt x="3164" y="1"/>
                  </a:lnTo>
                  <a:lnTo>
                    <a:pt x="3164" y="4273"/>
                  </a:lnTo>
                </a:path>
              </a:pathLst>
            </a:custGeom>
            <a:noFill/>
            <a:ln>
              <a:noFill/>
            </a:ln>
          </p:spPr>
          <p:txBody>
            <a:bodyPr spcFirstLastPara="1" wrap="square" lIns="121900" tIns="121900" rIns="121900" bIns="121900" anchor="ctr" anchorCtr="0">
              <a:noAutofit/>
            </a:bodyPr>
            <a:lstStyle/>
            <a:p>
              <a:endParaRPr sz="2400" dirty="0"/>
            </a:p>
          </p:txBody>
        </p:sp>
        <p:sp>
          <p:nvSpPr>
            <p:cNvPr id="1736" name="Google Shape;1736;p36"/>
            <p:cNvSpPr/>
            <p:nvPr/>
          </p:nvSpPr>
          <p:spPr>
            <a:xfrm>
              <a:off x="16655791" y="6148567"/>
              <a:ext cx="111206" cy="31558"/>
            </a:xfrm>
            <a:custGeom>
              <a:avLst/>
              <a:gdLst/>
              <a:ahLst/>
              <a:cxnLst/>
              <a:rect l="l" t="t" r="r" b="b"/>
              <a:pathLst>
                <a:path w="1547" h="439" extrusionOk="0">
                  <a:moveTo>
                    <a:pt x="1" y="1"/>
                  </a:moveTo>
                  <a:lnTo>
                    <a:pt x="438" y="438"/>
                  </a:lnTo>
                  <a:lnTo>
                    <a:pt x="1327" y="438"/>
                  </a:lnTo>
                  <a:lnTo>
                    <a:pt x="1371" y="424"/>
                  </a:lnTo>
                  <a:lnTo>
                    <a:pt x="1415" y="409"/>
                  </a:lnTo>
                  <a:lnTo>
                    <a:pt x="1488" y="365"/>
                  </a:lnTo>
                  <a:lnTo>
                    <a:pt x="1531" y="292"/>
                  </a:lnTo>
                  <a:lnTo>
                    <a:pt x="1546" y="263"/>
                  </a:lnTo>
                  <a:lnTo>
                    <a:pt x="1546" y="220"/>
                  </a:lnTo>
                  <a:lnTo>
                    <a:pt x="1546" y="176"/>
                  </a:lnTo>
                  <a:lnTo>
                    <a:pt x="1531" y="132"/>
                  </a:lnTo>
                  <a:lnTo>
                    <a:pt x="1488" y="59"/>
                  </a:lnTo>
                  <a:lnTo>
                    <a:pt x="1415" y="15"/>
                  </a:lnTo>
                  <a:lnTo>
                    <a:pt x="1371"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37" name="Google Shape;1737;p36"/>
            <p:cNvSpPr/>
            <p:nvPr/>
          </p:nvSpPr>
          <p:spPr>
            <a:xfrm>
              <a:off x="16655791" y="6148567"/>
              <a:ext cx="111206" cy="31558"/>
            </a:xfrm>
            <a:custGeom>
              <a:avLst/>
              <a:gdLst/>
              <a:ahLst/>
              <a:cxnLst/>
              <a:rect l="l" t="t" r="r" b="b"/>
              <a:pathLst>
                <a:path w="1547" h="439" fill="none" extrusionOk="0">
                  <a:moveTo>
                    <a:pt x="1327" y="1"/>
                  </a:moveTo>
                  <a:lnTo>
                    <a:pt x="1050" y="1"/>
                  </a:lnTo>
                  <a:lnTo>
                    <a:pt x="1" y="1"/>
                  </a:lnTo>
                  <a:lnTo>
                    <a:pt x="438" y="438"/>
                  </a:lnTo>
                  <a:lnTo>
                    <a:pt x="1327" y="438"/>
                  </a:lnTo>
                  <a:lnTo>
                    <a:pt x="1327" y="438"/>
                  </a:lnTo>
                  <a:lnTo>
                    <a:pt x="1371" y="424"/>
                  </a:lnTo>
                  <a:lnTo>
                    <a:pt x="1415" y="409"/>
                  </a:lnTo>
                  <a:lnTo>
                    <a:pt x="1488" y="365"/>
                  </a:lnTo>
                  <a:lnTo>
                    <a:pt x="1531" y="292"/>
                  </a:lnTo>
                  <a:lnTo>
                    <a:pt x="1546" y="263"/>
                  </a:lnTo>
                  <a:lnTo>
                    <a:pt x="1546" y="220"/>
                  </a:lnTo>
                  <a:lnTo>
                    <a:pt x="1546" y="220"/>
                  </a:lnTo>
                  <a:lnTo>
                    <a:pt x="1546" y="176"/>
                  </a:lnTo>
                  <a:lnTo>
                    <a:pt x="1531" y="132"/>
                  </a:lnTo>
                  <a:lnTo>
                    <a:pt x="1488" y="59"/>
                  </a:lnTo>
                  <a:lnTo>
                    <a:pt x="1415" y="15"/>
                  </a:lnTo>
                  <a:lnTo>
                    <a:pt x="1371" y="1"/>
                  </a:lnTo>
                  <a:lnTo>
                    <a:pt x="1327" y="1"/>
                  </a:lnTo>
                </a:path>
              </a:pathLst>
            </a:custGeom>
            <a:noFill/>
            <a:ln>
              <a:noFill/>
            </a:ln>
          </p:spPr>
          <p:txBody>
            <a:bodyPr spcFirstLastPara="1" wrap="square" lIns="121900" tIns="121900" rIns="121900" bIns="121900" anchor="ctr" anchorCtr="0">
              <a:noAutofit/>
            </a:bodyPr>
            <a:lstStyle/>
            <a:p>
              <a:endParaRPr sz="2400" dirty="0"/>
            </a:p>
          </p:txBody>
        </p:sp>
        <p:sp>
          <p:nvSpPr>
            <p:cNvPr id="1738" name="Google Shape;1738;p36"/>
            <p:cNvSpPr/>
            <p:nvPr/>
          </p:nvSpPr>
          <p:spPr>
            <a:xfrm>
              <a:off x="16467166" y="6148567"/>
              <a:ext cx="220112" cy="31558"/>
            </a:xfrm>
            <a:custGeom>
              <a:avLst/>
              <a:gdLst/>
              <a:ahLst/>
              <a:cxnLst/>
              <a:rect l="l" t="t" r="r" b="b"/>
              <a:pathLst>
                <a:path w="3062" h="439" extrusionOk="0">
                  <a:moveTo>
                    <a:pt x="175" y="1"/>
                  </a:moveTo>
                  <a:lnTo>
                    <a:pt x="131" y="15"/>
                  </a:lnTo>
                  <a:lnTo>
                    <a:pt x="58" y="59"/>
                  </a:lnTo>
                  <a:lnTo>
                    <a:pt x="15" y="132"/>
                  </a:lnTo>
                  <a:lnTo>
                    <a:pt x="0" y="176"/>
                  </a:lnTo>
                  <a:lnTo>
                    <a:pt x="0" y="220"/>
                  </a:lnTo>
                  <a:lnTo>
                    <a:pt x="0" y="263"/>
                  </a:lnTo>
                  <a:lnTo>
                    <a:pt x="15" y="292"/>
                  </a:lnTo>
                  <a:lnTo>
                    <a:pt x="58" y="365"/>
                  </a:lnTo>
                  <a:lnTo>
                    <a:pt x="131" y="409"/>
                  </a:lnTo>
                  <a:lnTo>
                    <a:pt x="175" y="424"/>
                  </a:lnTo>
                  <a:lnTo>
                    <a:pt x="219" y="438"/>
                  </a:lnTo>
                  <a:lnTo>
                    <a:pt x="3062" y="438"/>
                  </a:lnTo>
                  <a:lnTo>
                    <a:pt x="2625"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39" name="Google Shape;1739;p36"/>
            <p:cNvSpPr/>
            <p:nvPr/>
          </p:nvSpPr>
          <p:spPr>
            <a:xfrm>
              <a:off x="16467166" y="6148567"/>
              <a:ext cx="220112" cy="31558"/>
            </a:xfrm>
            <a:custGeom>
              <a:avLst/>
              <a:gdLst/>
              <a:ahLst/>
              <a:cxnLst/>
              <a:rect l="l" t="t" r="r" b="b"/>
              <a:pathLst>
                <a:path w="3062" h="439" fill="none" extrusionOk="0">
                  <a:moveTo>
                    <a:pt x="2625" y="1"/>
                  </a:moveTo>
                  <a:lnTo>
                    <a:pt x="510" y="1"/>
                  </a:lnTo>
                  <a:lnTo>
                    <a:pt x="219" y="1"/>
                  </a:lnTo>
                  <a:lnTo>
                    <a:pt x="219" y="1"/>
                  </a:lnTo>
                  <a:lnTo>
                    <a:pt x="175" y="1"/>
                  </a:lnTo>
                  <a:lnTo>
                    <a:pt x="131" y="15"/>
                  </a:lnTo>
                  <a:lnTo>
                    <a:pt x="58" y="59"/>
                  </a:lnTo>
                  <a:lnTo>
                    <a:pt x="15" y="132"/>
                  </a:lnTo>
                  <a:lnTo>
                    <a:pt x="0" y="176"/>
                  </a:lnTo>
                  <a:lnTo>
                    <a:pt x="0" y="220"/>
                  </a:lnTo>
                  <a:lnTo>
                    <a:pt x="0" y="220"/>
                  </a:lnTo>
                  <a:lnTo>
                    <a:pt x="0" y="263"/>
                  </a:lnTo>
                  <a:lnTo>
                    <a:pt x="15" y="292"/>
                  </a:lnTo>
                  <a:lnTo>
                    <a:pt x="58" y="365"/>
                  </a:lnTo>
                  <a:lnTo>
                    <a:pt x="131" y="409"/>
                  </a:lnTo>
                  <a:lnTo>
                    <a:pt x="175" y="424"/>
                  </a:lnTo>
                  <a:lnTo>
                    <a:pt x="219" y="438"/>
                  </a:lnTo>
                  <a:lnTo>
                    <a:pt x="3062" y="438"/>
                  </a:lnTo>
                  <a:lnTo>
                    <a:pt x="2625" y="1"/>
                  </a:lnTo>
                </a:path>
              </a:pathLst>
            </a:custGeom>
            <a:noFill/>
            <a:ln>
              <a:noFill/>
            </a:ln>
          </p:spPr>
          <p:txBody>
            <a:bodyPr spcFirstLastPara="1" wrap="square" lIns="121900" tIns="121900" rIns="121900" bIns="121900" anchor="ctr" anchorCtr="0">
              <a:noAutofit/>
            </a:bodyPr>
            <a:lstStyle/>
            <a:p>
              <a:endParaRPr sz="2400" dirty="0"/>
            </a:p>
          </p:txBody>
        </p:sp>
        <p:sp>
          <p:nvSpPr>
            <p:cNvPr id="1740" name="Google Shape;1740;p36"/>
            <p:cNvSpPr/>
            <p:nvPr/>
          </p:nvSpPr>
          <p:spPr>
            <a:xfrm>
              <a:off x="16503827" y="6148567"/>
              <a:ext cx="227516" cy="72"/>
            </a:xfrm>
            <a:custGeom>
              <a:avLst/>
              <a:gdLst/>
              <a:ahLst/>
              <a:cxnLst/>
              <a:rect l="l" t="t" r="r" b="b"/>
              <a:pathLst>
                <a:path w="3165" h="1" extrusionOk="0">
                  <a:moveTo>
                    <a:pt x="3164" y="1"/>
                  </a:moveTo>
                  <a:lnTo>
                    <a:pt x="0" y="1"/>
                  </a:lnTo>
                  <a:lnTo>
                    <a:pt x="2115" y="1"/>
                  </a:lnTo>
                  <a:lnTo>
                    <a:pt x="3164" y="1"/>
                  </a:lnTo>
                  <a:close/>
                </a:path>
              </a:pathLst>
            </a:custGeom>
            <a:solidFill>
              <a:srgbClr val="447A82"/>
            </a:solidFill>
            <a:ln>
              <a:noFill/>
            </a:ln>
          </p:spPr>
          <p:txBody>
            <a:bodyPr spcFirstLastPara="1" wrap="square" lIns="121900" tIns="121900" rIns="121900" bIns="121900" anchor="ctr" anchorCtr="0">
              <a:noAutofit/>
            </a:bodyPr>
            <a:lstStyle/>
            <a:p>
              <a:endParaRPr sz="2400" dirty="0"/>
            </a:p>
          </p:txBody>
        </p:sp>
        <p:sp>
          <p:nvSpPr>
            <p:cNvPr id="1741" name="Google Shape;1741;p36"/>
            <p:cNvSpPr/>
            <p:nvPr/>
          </p:nvSpPr>
          <p:spPr>
            <a:xfrm>
              <a:off x="16503827" y="6148567"/>
              <a:ext cx="227516" cy="72"/>
            </a:xfrm>
            <a:custGeom>
              <a:avLst/>
              <a:gdLst/>
              <a:ahLst/>
              <a:cxnLst/>
              <a:rect l="l" t="t" r="r" b="b"/>
              <a:pathLst>
                <a:path w="3165" h="1" fill="none" extrusionOk="0">
                  <a:moveTo>
                    <a:pt x="3164" y="1"/>
                  </a:moveTo>
                  <a:lnTo>
                    <a:pt x="0" y="1"/>
                  </a:lnTo>
                  <a:lnTo>
                    <a:pt x="2115" y="1"/>
                  </a:lnTo>
                  <a:lnTo>
                    <a:pt x="3164" y="1"/>
                  </a:lnTo>
                </a:path>
              </a:pathLst>
            </a:custGeom>
            <a:noFill/>
            <a:ln>
              <a:noFill/>
            </a:ln>
          </p:spPr>
          <p:txBody>
            <a:bodyPr spcFirstLastPara="1" wrap="square" lIns="121900" tIns="121900" rIns="121900" bIns="121900" anchor="ctr" anchorCtr="0">
              <a:noAutofit/>
            </a:bodyPr>
            <a:lstStyle/>
            <a:p>
              <a:endParaRPr sz="2400" dirty="0"/>
            </a:p>
          </p:txBody>
        </p:sp>
        <p:sp>
          <p:nvSpPr>
            <p:cNvPr id="1742" name="Google Shape;1742;p36"/>
            <p:cNvSpPr/>
            <p:nvPr/>
          </p:nvSpPr>
          <p:spPr>
            <a:xfrm>
              <a:off x="16467166" y="6144398"/>
              <a:ext cx="299832" cy="31486"/>
            </a:xfrm>
            <a:custGeom>
              <a:avLst/>
              <a:gdLst/>
              <a:ahLst/>
              <a:cxnLst/>
              <a:rect l="l" t="t" r="r" b="b"/>
              <a:pathLst>
                <a:path w="4171" h="438" extrusionOk="0">
                  <a:moveTo>
                    <a:pt x="219" y="1"/>
                  </a:moveTo>
                  <a:lnTo>
                    <a:pt x="175" y="15"/>
                  </a:lnTo>
                  <a:lnTo>
                    <a:pt x="131" y="30"/>
                  </a:lnTo>
                  <a:lnTo>
                    <a:pt x="58" y="73"/>
                  </a:lnTo>
                  <a:lnTo>
                    <a:pt x="15" y="146"/>
                  </a:lnTo>
                  <a:lnTo>
                    <a:pt x="0" y="175"/>
                  </a:lnTo>
                  <a:lnTo>
                    <a:pt x="0" y="219"/>
                  </a:lnTo>
                  <a:lnTo>
                    <a:pt x="0" y="263"/>
                  </a:lnTo>
                  <a:lnTo>
                    <a:pt x="15" y="307"/>
                  </a:lnTo>
                  <a:lnTo>
                    <a:pt x="58" y="380"/>
                  </a:lnTo>
                  <a:lnTo>
                    <a:pt x="131" y="423"/>
                  </a:lnTo>
                  <a:lnTo>
                    <a:pt x="175" y="438"/>
                  </a:lnTo>
                  <a:lnTo>
                    <a:pt x="3995" y="438"/>
                  </a:lnTo>
                  <a:lnTo>
                    <a:pt x="4039" y="423"/>
                  </a:lnTo>
                  <a:lnTo>
                    <a:pt x="4112" y="380"/>
                  </a:lnTo>
                  <a:lnTo>
                    <a:pt x="4155" y="307"/>
                  </a:lnTo>
                  <a:lnTo>
                    <a:pt x="4170" y="263"/>
                  </a:lnTo>
                  <a:lnTo>
                    <a:pt x="4170" y="219"/>
                  </a:lnTo>
                  <a:lnTo>
                    <a:pt x="4170" y="175"/>
                  </a:lnTo>
                  <a:lnTo>
                    <a:pt x="4155" y="146"/>
                  </a:lnTo>
                  <a:lnTo>
                    <a:pt x="4112" y="73"/>
                  </a:lnTo>
                  <a:lnTo>
                    <a:pt x="4039" y="30"/>
                  </a:lnTo>
                  <a:lnTo>
                    <a:pt x="3995" y="15"/>
                  </a:lnTo>
                  <a:lnTo>
                    <a:pt x="3951"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43" name="Google Shape;1743;p36"/>
            <p:cNvSpPr/>
            <p:nvPr/>
          </p:nvSpPr>
          <p:spPr>
            <a:xfrm>
              <a:off x="16566726" y="5972521"/>
              <a:ext cx="40903" cy="39896"/>
            </a:xfrm>
            <a:custGeom>
              <a:avLst/>
              <a:gdLst/>
              <a:ahLst/>
              <a:cxnLst/>
              <a:rect l="l" t="t" r="r" b="b"/>
              <a:pathLst>
                <a:path w="569" h="555" extrusionOk="0">
                  <a:moveTo>
                    <a:pt x="525" y="0"/>
                  </a:moveTo>
                  <a:lnTo>
                    <a:pt x="0" y="511"/>
                  </a:lnTo>
                  <a:lnTo>
                    <a:pt x="0" y="525"/>
                  </a:lnTo>
                  <a:lnTo>
                    <a:pt x="0" y="540"/>
                  </a:lnTo>
                  <a:lnTo>
                    <a:pt x="15" y="554"/>
                  </a:lnTo>
                  <a:lnTo>
                    <a:pt x="29" y="540"/>
                  </a:lnTo>
                  <a:lnTo>
                    <a:pt x="569" y="30"/>
                  </a:lnTo>
                  <a:lnTo>
                    <a:pt x="569" y="15"/>
                  </a:lnTo>
                  <a:lnTo>
                    <a:pt x="569"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44" name="Google Shape;1744;p36"/>
            <p:cNvSpPr/>
            <p:nvPr/>
          </p:nvSpPr>
          <p:spPr>
            <a:xfrm>
              <a:off x="16589729" y="6012345"/>
              <a:ext cx="40974" cy="39896"/>
            </a:xfrm>
            <a:custGeom>
              <a:avLst/>
              <a:gdLst/>
              <a:ahLst/>
              <a:cxnLst/>
              <a:rect l="l" t="t" r="r" b="b"/>
              <a:pathLst>
                <a:path w="570" h="555" extrusionOk="0">
                  <a:moveTo>
                    <a:pt x="540" y="0"/>
                  </a:moveTo>
                  <a:lnTo>
                    <a:pt x="16" y="511"/>
                  </a:lnTo>
                  <a:lnTo>
                    <a:pt x="1" y="525"/>
                  </a:lnTo>
                  <a:lnTo>
                    <a:pt x="16" y="540"/>
                  </a:lnTo>
                  <a:lnTo>
                    <a:pt x="30" y="554"/>
                  </a:lnTo>
                  <a:lnTo>
                    <a:pt x="45" y="554"/>
                  </a:lnTo>
                  <a:lnTo>
                    <a:pt x="570" y="30"/>
                  </a:lnTo>
                  <a:lnTo>
                    <a:pt x="570" y="15"/>
                  </a:lnTo>
                  <a:lnTo>
                    <a:pt x="570"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45" name="Google Shape;1745;p36"/>
            <p:cNvSpPr/>
            <p:nvPr/>
          </p:nvSpPr>
          <p:spPr>
            <a:xfrm>
              <a:off x="16627468" y="5864550"/>
              <a:ext cx="42053" cy="39896"/>
            </a:xfrm>
            <a:custGeom>
              <a:avLst/>
              <a:gdLst/>
              <a:ahLst/>
              <a:cxnLst/>
              <a:rect l="l" t="t" r="r" b="b"/>
              <a:pathLst>
                <a:path w="585" h="555" extrusionOk="0">
                  <a:moveTo>
                    <a:pt x="540" y="1"/>
                  </a:moveTo>
                  <a:lnTo>
                    <a:pt x="15" y="511"/>
                  </a:lnTo>
                  <a:lnTo>
                    <a:pt x="1" y="525"/>
                  </a:lnTo>
                  <a:lnTo>
                    <a:pt x="15" y="555"/>
                  </a:lnTo>
                  <a:lnTo>
                    <a:pt x="45" y="555"/>
                  </a:lnTo>
                  <a:lnTo>
                    <a:pt x="569" y="44"/>
                  </a:lnTo>
                  <a:lnTo>
                    <a:pt x="584" y="15"/>
                  </a:lnTo>
                  <a:lnTo>
                    <a:pt x="569"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46" name="Google Shape;1746;p36"/>
            <p:cNvSpPr/>
            <p:nvPr/>
          </p:nvSpPr>
          <p:spPr>
            <a:xfrm>
              <a:off x="16548898" y="5938951"/>
              <a:ext cx="123714" cy="111206"/>
            </a:xfrm>
            <a:custGeom>
              <a:avLst/>
              <a:gdLst/>
              <a:ahLst/>
              <a:cxnLst/>
              <a:rect l="l" t="t" r="r" b="b"/>
              <a:pathLst>
                <a:path w="1721" h="1547" extrusionOk="0">
                  <a:moveTo>
                    <a:pt x="1692" y="1"/>
                  </a:moveTo>
                  <a:lnTo>
                    <a:pt x="1677" y="15"/>
                  </a:lnTo>
                  <a:lnTo>
                    <a:pt x="15" y="1503"/>
                  </a:lnTo>
                  <a:lnTo>
                    <a:pt x="0" y="1517"/>
                  </a:lnTo>
                  <a:lnTo>
                    <a:pt x="15" y="1532"/>
                  </a:lnTo>
                  <a:lnTo>
                    <a:pt x="29" y="1546"/>
                  </a:lnTo>
                  <a:lnTo>
                    <a:pt x="44" y="1532"/>
                  </a:lnTo>
                  <a:lnTo>
                    <a:pt x="1706" y="45"/>
                  </a:lnTo>
                  <a:lnTo>
                    <a:pt x="1721" y="30"/>
                  </a:lnTo>
                  <a:lnTo>
                    <a:pt x="1706" y="15"/>
                  </a:lnTo>
                  <a:lnTo>
                    <a:pt x="1692"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47" name="Google Shape;1747;p36"/>
            <p:cNvSpPr/>
            <p:nvPr/>
          </p:nvSpPr>
          <p:spPr>
            <a:xfrm>
              <a:off x="16610719" y="5841475"/>
              <a:ext cx="12652" cy="316653"/>
            </a:xfrm>
            <a:custGeom>
              <a:avLst/>
              <a:gdLst/>
              <a:ahLst/>
              <a:cxnLst/>
              <a:rect l="l" t="t" r="r" b="b"/>
              <a:pathLst>
                <a:path w="176" h="4405" extrusionOk="0">
                  <a:moveTo>
                    <a:pt x="1" y="1"/>
                  </a:moveTo>
                  <a:lnTo>
                    <a:pt x="1" y="4404"/>
                  </a:lnTo>
                  <a:lnTo>
                    <a:pt x="176" y="4404"/>
                  </a:lnTo>
                  <a:lnTo>
                    <a:pt x="176"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48" name="Google Shape;1748;p36"/>
            <p:cNvSpPr/>
            <p:nvPr/>
          </p:nvSpPr>
          <p:spPr>
            <a:xfrm>
              <a:off x="16503827" y="5943192"/>
              <a:ext cx="227516" cy="13658"/>
            </a:xfrm>
            <a:custGeom>
              <a:avLst/>
              <a:gdLst/>
              <a:ahLst/>
              <a:cxnLst/>
              <a:rect l="l" t="t" r="r" b="b"/>
              <a:pathLst>
                <a:path w="3165" h="190" extrusionOk="0">
                  <a:moveTo>
                    <a:pt x="0" y="0"/>
                  </a:moveTo>
                  <a:lnTo>
                    <a:pt x="0" y="190"/>
                  </a:lnTo>
                  <a:lnTo>
                    <a:pt x="3164" y="190"/>
                  </a:lnTo>
                  <a:lnTo>
                    <a:pt x="3164"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49" name="Google Shape;1749;p36"/>
            <p:cNvSpPr/>
            <p:nvPr/>
          </p:nvSpPr>
          <p:spPr>
            <a:xfrm>
              <a:off x="16503827" y="6066834"/>
              <a:ext cx="227516" cy="12652"/>
            </a:xfrm>
            <a:custGeom>
              <a:avLst/>
              <a:gdLst/>
              <a:ahLst/>
              <a:cxnLst/>
              <a:rect l="l" t="t" r="r" b="b"/>
              <a:pathLst>
                <a:path w="3165" h="176" extrusionOk="0">
                  <a:moveTo>
                    <a:pt x="0" y="1"/>
                  </a:moveTo>
                  <a:lnTo>
                    <a:pt x="0" y="176"/>
                  </a:lnTo>
                  <a:lnTo>
                    <a:pt x="3164" y="176"/>
                  </a:lnTo>
                  <a:lnTo>
                    <a:pt x="3164"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50" name="Google Shape;1750;p36"/>
            <p:cNvSpPr/>
            <p:nvPr/>
          </p:nvSpPr>
          <p:spPr>
            <a:xfrm>
              <a:off x="15798422" y="5841475"/>
              <a:ext cx="227516" cy="307165"/>
            </a:xfrm>
            <a:custGeom>
              <a:avLst/>
              <a:gdLst/>
              <a:ahLst/>
              <a:cxnLst/>
              <a:rect l="l" t="t" r="r" b="b"/>
              <a:pathLst>
                <a:path w="3165" h="4273" extrusionOk="0">
                  <a:moveTo>
                    <a:pt x="1" y="1"/>
                  </a:moveTo>
                  <a:lnTo>
                    <a:pt x="1" y="4273"/>
                  </a:lnTo>
                  <a:lnTo>
                    <a:pt x="3165" y="4273"/>
                  </a:lnTo>
                  <a:lnTo>
                    <a:pt x="3165"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751" name="Google Shape;1751;p36"/>
            <p:cNvSpPr/>
            <p:nvPr/>
          </p:nvSpPr>
          <p:spPr>
            <a:xfrm>
              <a:off x="15798422" y="5841475"/>
              <a:ext cx="227516" cy="307165"/>
            </a:xfrm>
            <a:custGeom>
              <a:avLst/>
              <a:gdLst/>
              <a:ahLst/>
              <a:cxnLst/>
              <a:rect l="l" t="t" r="r" b="b"/>
              <a:pathLst>
                <a:path w="3165" h="4273" fill="none" extrusionOk="0">
                  <a:moveTo>
                    <a:pt x="3165" y="4273"/>
                  </a:moveTo>
                  <a:lnTo>
                    <a:pt x="1" y="4273"/>
                  </a:lnTo>
                  <a:lnTo>
                    <a:pt x="1" y="1"/>
                  </a:lnTo>
                  <a:lnTo>
                    <a:pt x="3165" y="1"/>
                  </a:lnTo>
                  <a:lnTo>
                    <a:pt x="3165" y="4273"/>
                  </a:lnTo>
                </a:path>
              </a:pathLst>
            </a:custGeom>
            <a:noFill/>
            <a:ln>
              <a:noFill/>
            </a:ln>
          </p:spPr>
          <p:txBody>
            <a:bodyPr spcFirstLastPara="1" wrap="square" lIns="121900" tIns="121900" rIns="121900" bIns="121900" anchor="ctr" anchorCtr="0">
              <a:noAutofit/>
            </a:bodyPr>
            <a:lstStyle/>
            <a:p>
              <a:endParaRPr sz="2400" dirty="0"/>
            </a:p>
          </p:txBody>
        </p:sp>
        <p:sp>
          <p:nvSpPr>
            <p:cNvPr id="1752" name="Google Shape;1752;p36"/>
            <p:cNvSpPr/>
            <p:nvPr/>
          </p:nvSpPr>
          <p:spPr>
            <a:xfrm>
              <a:off x="15761761" y="6144398"/>
              <a:ext cx="300911" cy="31486"/>
            </a:xfrm>
            <a:custGeom>
              <a:avLst/>
              <a:gdLst/>
              <a:ahLst/>
              <a:cxnLst/>
              <a:rect l="l" t="t" r="r" b="b"/>
              <a:pathLst>
                <a:path w="4186" h="438" extrusionOk="0">
                  <a:moveTo>
                    <a:pt x="219" y="1"/>
                  </a:moveTo>
                  <a:lnTo>
                    <a:pt x="175" y="15"/>
                  </a:lnTo>
                  <a:lnTo>
                    <a:pt x="146" y="30"/>
                  </a:lnTo>
                  <a:lnTo>
                    <a:pt x="73" y="73"/>
                  </a:lnTo>
                  <a:lnTo>
                    <a:pt x="30" y="146"/>
                  </a:lnTo>
                  <a:lnTo>
                    <a:pt x="15" y="175"/>
                  </a:lnTo>
                  <a:lnTo>
                    <a:pt x="0" y="219"/>
                  </a:lnTo>
                  <a:lnTo>
                    <a:pt x="15" y="263"/>
                  </a:lnTo>
                  <a:lnTo>
                    <a:pt x="30" y="307"/>
                  </a:lnTo>
                  <a:lnTo>
                    <a:pt x="73" y="380"/>
                  </a:lnTo>
                  <a:lnTo>
                    <a:pt x="146" y="423"/>
                  </a:lnTo>
                  <a:lnTo>
                    <a:pt x="175" y="438"/>
                  </a:lnTo>
                  <a:lnTo>
                    <a:pt x="4010" y="438"/>
                  </a:lnTo>
                  <a:lnTo>
                    <a:pt x="4054" y="423"/>
                  </a:lnTo>
                  <a:lnTo>
                    <a:pt x="4112" y="380"/>
                  </a:lnTo>
                  <a:lnTo>
                    <a:pt x="4170" y="307"/>
                  </a:lnTo>
                  <a:lnTo>
                    <a:pt x="4170" y="263"/>
                  </a:lnTo>
                  <a:lnTo>
                    <a:pt x="4185" y="219"/>
                  </a:lnTo>
                  <a:lnTo>
                    <a:pt x="4170" y="175"/>
                  </a:lnTo>
                  <a:lnTo>
                    <a:pt x="4170" y="146"/>
                  </a:lnTo>
                  <a:lnTo>
                    <a:pt x="4112" y="73"/>
                  </a:lnTo>
                  <a:lnTo>
                    <a:pt x="4054" y="30"/>
                  </a:lnTo>
                  <a:lnTo>
                    <a:pt x="4010" y="15"/>
                  </a:lnTo>
                  <a:lnTo>
                    <a:pt x="3966"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53" name="Google Shape;1753;p36"/>
            <p:cNvSpPr/>
            <p:nvPr/>
          </p:nvSpPr>
          <p:spPr>
            <a:xfrm>
              <a:off x="15861321" y="5972521"/>
              <a:ext cx="40974" cy="39896"/>
            </a:xfrm>
            <a:custGeom>
              <a:avLst/>
              <a:gdLst/>
              <a:ahLst/>
              <a:cxnLst/>
              <a:rect l="l" t="t" r="r" b="b"/>
              <a:pathLst>
                <a:path w="570" h="555" extrusionOk="0">
                  <a:moveTo>
                    <a:pt x="540" y="0"/>
                  </a:moveTo>
                  <a:lnTo>
                    <a:pt x="15" y="511"/>
                  </a:lnTo>
                  <a:lnTo>
                    <a:pt x="1" y="525"/>
                  </a:lnTo>
                  <a:lnTo>
                    <a:pt x="15" y="540"/>
                  </a:lnTo>
                  <a:lnTo>
                    <a:pt x="30" y="554"/>
                  </a:lnTo>
                  <a:lnTo>
                    <a:pt x="44" y="540"/>
                  </a:lnTo>
                  <a:lnTo>
                    <a:pt x="569" y="30"/>
                  </a:lnTo>
                  <a:lnTo>
                    <a:pt x="569" y="15"/>
                  </a:lnTo>
                  <a:lnTo>
                    <a:pt x="569"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54" name="Google Shape;1754;p36"/>
            <p:cNvSpPr/>
            <p:nvPr/>
          </p:nvSpPr>
          <p:spPr>
            <a:xfrm>
              <a:off x="15885403" y="6012345"/>
              <a:ext cx="40974" cy="39896"/>
            </a:xfrm>
            <a:custGeom>
              <a:avLst/>
              <a:gdLst/>
              <a:ahLst/>
              <a:cxnLst/>
              <a:rect l="l" t="t" r="r" b="b"/>
              <a:pathLst>
                <a:path w="570" h="555" extrusionOk="0">
                  <a:moveTo>
                    <a:pt x="526" y="0"/>
                  </a:moveTo>
                  <a:lnTo>
                    <a:pt x="1" y="511"/>
                  </a:lnTo>
                  <a:lnTo>
                    <a:pt x="1" y="525"/>
                  </a:lnTo>
                  <a:lnTo>
                    <a:pt x="1" y="540"/>
                  </a:lnTo>
                  <a:lnTo>
                    <a:pt x="16" y="554"/>
                  </a:lnTo>
                  <a:lnTo>
                    <a:pt x="45" y="554"/>
                  </a:lnTo>
                  <a:lnTo>
                    <a:pt x="570" y="30"/>
                  </a:lnTo>
                  <a:lnTo>
                    <a:pt x="570" y="15"/>
                  </a:lnTo>
                  <a:lnTo>
                    <a:pt x="570"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55" name="Google Shape;1755;p36"/>
            <p:cNvSpPr/>
            <p:nvPr/>
          </p:nvSpPr>
          <p:spPr>
            <a:xfrm>
              <a:off x="15923142" y="5864550"/>
              <a:ext cx="40974" cy="39896"/>
            </a:xfrm>
            <a:custGeom>
              <a:avLst/>
              <a:gdLst/>
              <a:ahLst/>
              <a:cxnLst/>
              <a:rect l="l" t="t" r="r" b="b"/>
              <a:pathLst>
                <a:path w="570" h="555" extrusionOk="0">
                  <a:moveTo>
                    <a:pt x="540" y="1"/>
                  </a:moveTo>
                  <a:lnTo>
                    <a:pt x="1" y="511"/>
                  </a:lnTo>
                  <a:lnTo>
                    <a:pt x="1" y="525"/>
                  </a:lnTo>
                  <a:lnTo>
                    <a:pt x="1" y="555"/>
                  </a:lnTo>
                  <a:lnTo>
                    <a:pt x="45" y="555"/>
                  </a:lnTo>
                  <a:lnTo>
                    <a:pt x="569" y="44"/>
                  </a:lnTo>
                  <a:lnTo>
                    <a:pt x="569" y="15"/>
                  </a:lnTo>
                  <a:lnTo>
                    <a:pt x="569"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56" name="Google Shape;1756;p36"/>
            <p:cNvSpPr/>
            <p:nvPr/>
          </p:nvSpPr>
          <p:spPr>
            <a:xfrm>
              <a:off x="15844572" y="5938951"/>
              <a:ext cx="122708" cy="111206"/>
            </a:xfrm>
            <a:custGeom>
              <a:avLst/>
              <a:gdLst/>
              <a:ahLst/>
              <a:cxnLst/>
              <a:rect l="l" t="t" r="r" b="b"/>
              <a:pathLst>
                <a:path w="1707" h="1547" extrusionOk="0">
                  <a:moveTo>
                    <a:pt x="1692" y="1"/>
                  </a:moveTo>
                  <a:lnTo>
                    <a:pt x="1677" y="15"/>
                  </a:lnTo>
                  <a:lnTo>
                    <a:pt x="0" y="1503"/>
                  </a:lnTo>
                  <a:lnTo>
                    <a:pt x="0" y="1517"/>
                  </a:lnTo>
                  <a:lnTo>
                    <a:pt x="0" y="1532"/>
                  </a:lnTo>
                  <a:lnTo>
                    <a:pt x="15" y="1546"/>
                  </a:lnTo>
                  <a:lnTo>
                    <a:pt x="29" y="1532"/>
                  </a:lnTo>
                  <a:lnTo>
                    <a:pt x="1706" y="45"/>
                  </a:lnTo>
                  <a:lnTo>
                    <a:pt x="1706" y="30"/>
                  </a:lnTo>
                  <a:lnTo>
                    <a:pt x="1706" y="15"/>
                  </a:lnTo>
                  <a:lnTo>
                    <a:pt x="1692"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57" name="Google Shape;1757;p36"/>
            <p:cNvSpPr/>
            <p:nvPr/>
          </p:nvSpPr>
          <p:spPr>
            <a:xfrm>
              <a:off x="15905315" y="5841475"/>
              <a:ext cx="13730" cy="316653"/>
            </a:xfrm>
            <a:custGeom>
              <a:avLst/>
              <a:gdLst/>
              <a:ahLst/>
              <a:cxnLst/>
              <a:rect l="l" t="t" r="r" b="b"/>
              <a:pathLst>
                <a:path w="191" h="4405" extrusionOk="0">
                  <a:moveTo>
                    <a:pt x="1" y="1"/>
                  </a:moveTo>
                  <a:lnTo>
                    <a:pt x="1" y="4404"/>
                  </a:lnTo>
                  <a:lnTo>
                    <a:pt x="191" y="4404"/>
                  </a:lnTo>
                  <a:lnTo>
                    <a:pt x="191"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58" name="Google Shape;1758;p36"/>
            <p:cNvSpPr/>
            <p:nvPr/>
          </p:nvSpPr>
          <p:spPr>
            <a:xfrm>
              <a:off x="15905315" y="5841475"/>
              <a:ext cx="13730" cy="316653"/>
            </a:xfrm>
            <a:custGeom>
              <a:avLst/>
              <a:gdLst/>
              <a:ahLst/>
              <a:cxnLst/>
              <a:rect l="l" t="t" r="r" b="b"/>
              <a:pathLst>
                <a:path w="191" h="4405" fill="none" extrusionOk="0">
                  <a:moveTo>
                    <a:pt x="191" y="4404"/>
                  </a:moveTo>
                  <a:lnTo>
                    <a:pt x="1" y="4404"/>
                  </a:lnTo>
                  <a:lnTo>
                    <a:pt x="1" y="1"/>
                  </a:lnTo>
                  <a:lnTo>
                    <a:pt x="191" y="1"/>
                  </a:lnTo>
                  <a:lnTo>
                    <a:pt x="191" y="4404"/>
                  </a:lnTo>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59" name="Google Shape;1759;p36"/>
            <p:cNvSpPr/>
            <p:nvPr/>
          </p:nvSpPr>
          <p:spPr>
            <a:xfrm>
              <a:off x="15798422" y="5943192"/>
              <a:ext cx="227516" cy="13658"/>
            </a:xfrm>
            <a:custGeom>
              <a:avLst/>
              <a:gdLst/>
              <a:ahLst/>
              <a:cxnLst/>
              <a:rect l="l" t="t" r="r" b="b"/>
              <a:pathLst>
                <a:path w="3165" h="190" extrusionOk="0">
                  <a:moveTo>
                    <a:pt x="1" y="0"/>
                  </a:moveTo>
                  <a:lnTo>
                    <a:pt x="1" y="190"/>
                  </a:lnTo>
                  <a:lnTo>
                    <a:pt x="3165" y="190"/>
                  </a:lnTo>
                  <a:lnTo>
                    <a:pt x="3165"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60" name="Google Shape;1760;p36"/>
            <p:cNvSpPr/>
            <p:nvPr/>
          </p:nvSpPr>
          <p:spPr>
            <a:xfrm>
              <a:off x="15798422" y="6066834"/>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61" name="Google Shape;1761;p36"/>
            <p:cNvSpPr/>
            <p:nvPr/>
          </p:nvSpPr>
          <p:spPr>
            <a:xfrm>
              <a:off x="15360357" y="4673923"/>
              <a:ext cx="1809058" cy="345911"/>
            </a:xfrm>
            <a:custGeom>
              <a:avLst/>
              <a:gdLst/>
              <a:ahLst/>
              <a:cxnLst/>
              <a:rect l="l" t="t" r="r" b="b"/>
              <a:pathLst>
                <a:path w="25166" h="4812" extrusionOk="0">
                  <a:moveTo>
                    <a:pt x="0" y="0"/>
                  </a:moveTo>
                  <a:lnTo>
                    <a:pt x="0" y="1677"/>
                  </a:lnTo>
                  <a:lnTo>
                    <a:pt x="25166" y="4812"/>
                  </a:lnTo>
                  <a:lnTo>
                    <a:pt x="25166" y="2858"/>
                  </a:lnTo>
                  <a:lnTo>
                    <a:pt x="0"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62" name="Google Shape;1762;p36"/>
            <p:cNvSpPr/>
            <p:nvPr/>
          </p:nvSpPr>
          <p:spPr>
            <a:xfrm>
              <a:off x="15185318" y="5103650"/>
              <a:ext cx="748395" cy="1464297"/>
            </a:xfrm>
            <a:custGeom>
              <a:avLst/>
              <a:gdLst/>
              <a:ahLst/>
              <a:cxnLst/>
              <a:rect l="l" t="t" r="r" b="b"/>
              <a:pathLst>
                <a:path w="10411" h="20370" extrusionOk="0">
                  <a:moveTo>
                    <a:pt x="5205" y="0"/>
                  </a:moveTo>
                  <a:lnTo>
                    <a:pt x="0" y="5147"/>
                  </a:lnTo>
                  <a:lnTo>
                    <a:pt x="0" y="20369"/>
                  </a:lnTo>
                  <a:lnTo>
                    <a:pt x="10411" y="20369"/>
                  </a:lnTo>
                  <a:lnTo>
                    <a:pt x="10411" y="5861"/>
                  </a:lnTo>
                  <a:lnTo>
                    <a:pt x="5205"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dirty="0"/>
            </a:p>
          </p:txBody>
        </p:sp>
        <p:sp>
          <p:nvSpPr>
            <p:cNvPr id="1763" name="Google Shape;1763;p36"/>
            <p:cNvSpPr/>
            <p:nvPr/>
          </p:nvSpPr>
          <p:spPr>
            <a:xfrm>
              <a:off x="15185318" y="5047780"/>
              <a:ext cx="748395" cy="1464297"/>
            </a:xfrm>
            <a:custGeom>
              <a:avLst/>
              <a:gdLst/>
              <a:ahLst/>
              <a:cxnLst/>
              <a:rect l="l" t="t" r="r" b="b"/>
              <a:pathLst>
                <a:path w="10411" h="20370" fill="none" extrusionOk="0">
                  <a:moveTo>
                    <a:pt x="10411" y="20369"/>
                  </a:moveTo>
                  <a:lnTo>
                    <a:pt x="0" y="20369"/>
                  </a:lnTo>
                  <a:lnTo>
                    <a:pt x="0" y="5147"/>
                  </a:lnTo>
                  <a:lnTo>
                    <a:pt x="5205" y="0"/>
                  </a:lnTo>
                  <a:lnTo>
                    <a:pt x="10411" y="5861"/>
                  </a:lnTo>
                  <a:lnTo>
                    <a:pt x="10411" y="20369"/>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64" name="Google Shape;1764;p36"/>
            <p:cNvSpPr/>
            <p:nvPr/>
          </p:nvSpPr>
          <p:spPr>
            <a:xfrm>
              <a:off x="15563647" y="5107819"/>
              <a:ext cx="41981" cy="47228"/>
            </a:xfrm>
            <a:custGeom>
              <a:avLst/>
              <a:gdLst/>
              <a:ahLst/>
              <a:cxnLst/>
              <a:rect l="l" t="t" r="r" b="b"/>
              <a:pathLst>
                <a:path w="584" h="657" extrusionOk="0">
                  <a:moveTo>
                    <a:pt x="1" y="0"/>
                  </a:moveTo>
                  <a:lnTo>
                    <a:pt x="584" y="657"/>
                  </a:lnTo>
                  <a:lnTo>
                    <a:pt x="511" y="336"/>
                  </a:lnTo>
                  <a:lnTo>
                    <a:pt x="322" y="117"/>
                  </a:lnTo>
                  <a:lnTo>
                    <a:pt x="263" y="59"/>
                  </a:lnTo>
                  <a:lnTo>
                    <a:pt x="205" y="30"/>
                  </a:lnTo>
                  <a:lnTo>
                    <a:pt x="132" y="0"/>
                  </a:lnTo>
                  <a:close/>
                </a:path>
              </a:pathLst>
            </a:custGeom>
            <a:solidFill>
              <a:srgbClr val="D6D8DD"/>
            </a:solidFill>
            <a:ln>
              <a:noFill/>
            </a:ln>
          </p:spPr>
          <p:txBody>
            <a:bodyPr spcFirstLastPara="1" wrap="square" lIns="121900" tIns="121900" rIns="121900" bIns="121900" anchor="ctr" anchorCtr="0">
              <a:noAutofit/>
            </a:bodyPr>
            <a:lstStyle/>
            <a:p>
              <a:endParaRPr sz="2400" dirty="0"/>
            </a:p>
          </p:txBody>
        </p:sp>
        <p:sp>
          <p:nvSpPr>
            <p:cNvPr id="1765" name="Google Shape;1765;p36"/>
            <p:cNvSpPr/>
            <p:nvPr/>
          </p:nvSpPr>
          <p:spPr>
            <a:xfrm>
              <a:off x="15563647" y="5107819"/>
              <a:ext cx="41981" cy="47228"/>
            </a:xfrm>
            <a:custGeom>
              <a:avLst/>
              <a:gdLst/>
              <a:ahLst/>
              <a:cxnLst/>
              <a:rect l="l" t="t" r="r" b="b"/>
              <a:pathLst>
                <a:path w="584" h="657" fill="none" extrusionOk="0">
                  <a:moveTo>
                    <a:pt x="59" y="0"/>
                  </a:moveTo>
                  <a:lnTo>
                    <a:pt x="59" y="0"/>
                  </a:lnTo>
                  <a:lnTo>
                    <a:pt x="1" y="0"/>
                  </a:lnTo>
                  <a:lnTo>
                    <a:pt x="584" y="657"/>
                  </a:lnTo>
                  <a:lnTo>
                    <a:pt x="511" y="336"/>
                  </a:lnTo>
                  <a:lnTo>
                    <a:pt x="322" y="117"/>
                  </a:lnTo>
                  <a:lnTo>
                    <a:pt x="322" y="117"/>
                  </a:lnTo>
                  <a:lnTo>
                    <a:pt x="263" y="59"/>
                  </a:lnTo>
                  <a:lnTo>
                    <a:pt x="205" y="30"/>
                  </a:lnTo>
                  <a:lnTo>
                    <a:pt x="132" y="0"/>
                  </a:lnTo>
                  <a:lnTo>
                    <a:pt x="59" y="0"/>
                  </a:lnTo>
                </a:path>
              </a:pathLst>
            </a:custGeom>
            <a:noFill/>
            <a:ln>
              <a:noFill/>
            </a:ln>
          </p:spPr>
          <p:txBody>
            <a:bodyPr spcFirstLastPara="1" wrap="square" lIns="121900" tIns="121900" rIns="121900" bIns="121900" anchor="ctr" anchorCtr="0">
              <a:noAutofit/>
            </a:bodyPr>
            <a:lstStyle/>
            <a:p>
              <a:endParaRPr sz="2400" dirty="0"/>
            </a:p>
          </p:txBody>
        </p:sp>
        <p:sp>
          <p:nvSpPr>
            <p:cNvPr id="1766" name="Google Shape;1766;p36"/>
            <p:cNvSpPr/>
            <p:nvPr/>
          </p:nvSpPr>
          <p:spPr>
            <a:xfrm>
              <a:off x="15600380" y="5131901"/>
              <a:ext cx="198115" cy="241174"/>
            </a:xfrm>
            <a:custGeom>
              <a:avLst/>
              <a:gdLst/>
              <a:ahLst/>
              <a:cxnLst/>
              <a:rect l="l" t="t" r="r" b="b"/>
              <a:pathLst>
                <a:path w="2756" h="3355" extrusionOk="0">
                  <a:moveTo>
                    <a:pt x="0" y="1"/>
                  </a:moveTo>
                  <a:lnTo>
                    <a:pt x="73" y="322"/>
                  </a:lnTo>
                  <a:lnTo>
                    <a:pt x="2756" y="3354"/>
                  </a:lnTo>
                  <a:lnTo>
                    <a:pt x="2756" y="3136"/>
                  </a:lnTo>
                  <a:lnTo>
                    <a:pt x="0" y="1"/>
                  </a:lnTo>
                  <a:close/>
                </a:path>
              </a:pathLst>
            </a:custGeom>
            <a:solidFill>
              <a:srgbClr val="C9CCD0"/>
            </a:solidFill>
            <a:ln>
              <a:noFill/>
            </a:ln>
          </p:spPr>
          <p:txBody>
            <a:bodyPr spcFirstLastPara="1" wrap="square" lIns="121900" tIns="121900" rIns="121900" bIns="121900" anchor="ctr" anchorCtr="0">
              <a:noAutofit/>
            </a:bodyPr>
            <a:lstStyle/>
            <a:p>
              <a:endParaRPr sz="2400" dirty="0"/>
            </a:p>
          </p:txBody>
        </p:sp>
        <p:sp>
          <p:nvSpPr>
            <p:cNvPr id="1767" name="Google Shape;1767;p36"/>
            <p:cNvSpPr/>
            <p:nvPr/>
          </p:nvSpPr>
          <p:spPr>
            <a:xfrm>
              <a:off x="15600380" y="5131901"/>
              <a:ext cx="198115" cy="241174"/>
            </a:xfrm>
            <a:custGeom>
              <a:avLst/>
              <a:gdLst/>
              <a:ahLst/>
              <a:cxnLst/>
              <a:rect l="l" t="t" r="r" b="b"/>
              <a:pathLst>
                <a:path w="2756" h="3355" fill="none" extrusionOk="0">
                  <a:moveTo>
                    <a:pt x="0" y="1"/>
                  </a:moveTo>
                  <a:lnTo>
                    <a:pt x="73" y="322"/>
                  </a:lnTo>
                  <a:lnTo>
                    <a:pt x="2756" y="3354"/>
                  </a:lnTo>
                  <a:lnTo>
                    <a:pt x="2756" y="3136"/>
                  </a:lnTo>
                  <a:lnTo>
                    <a:pt x="0" y="1"/>
                  </a:lnTo>
                </a:path>
              </a:pathLst>
            </a:custGeom>
            <a:noFill/>
            <a:ln>
              <a:noFill/>
            </a:ln>
          </p:spPr>
          <p:txBody>
            <a:bodyPr spcFirstLastPara="1" wrap="square" lIns="121900" tIns="121900" rIns="121900" bIns="121900" anchor="ctr" anchorCtr="0">
              <a:noAutofit/>
            </a:bodyPr>
            <a:lstStyle/>
            <a:p>
              <a:endParaRPr sz="2400" dirty="0"/>
            </a:p>
          </p:txBody>
        </p:sp>
        <p:sp>
          <p:nvSpPr>
            <p:cNvPr id="1768" name="Google Shape;1768;p36"/>
            <p:cNvSpPr/>
            <p:nvPr/>
          </p:nvSpPr>
          <p:spPr>
            <a:xfrm>
              <a:off x="15798422" y="5357259"/>
              <a:ext cx="87053" cy="98626"/>
            </a:xfrm>
            <a:custGeom>
              <a:avLst/>
              <a:gdLst/>
              <a:ahLst/>
              <a:cxnLst/>
              <a:rect l="l" t="t" r="r" b="b"/>
              <a:pathLst>
                <a:path w="1211" h="1372" extrusionOk="0">
                  <a:moveTo>
                    <a:pt x="1" y="1"/>
                  </a:moveTo>
                  <a:lnTo>
                    <a:pt x="1" y="219"/>
                  </a:lnTo>
                  <a:lnTo>
                    <a:pt x="59" y="278"/>
                  </a:lnTo>
                  <a:lnTo>
                    <a:pt x="249" y="278"/>
                  </a:lnTo>
                  <a:lnTo>
                    <a:pt x="1" y="1"/>
                  </a:lnTo>
                  <a:close/>
                  <a:moveTo>
                    <a:pt x="219" y="453"/>
                  </a:moveTo>
                  <a:lnTo>
                    <a:pt x="1021" y="1371"/>
                  </a:lnTo>
                  <a:lnTo>
                    <a:pt x="1211" y="1371"/>
                  </a:lnTo>
                  <a:lnTo>
                    <a:pt x="409" y="453"/>
                  </a:lnTo>
                  <a:close/>
                </a:path>
              </a:pathLst>
            </a:custGeom>
            <a:solidFill>
              <a:srgbClr val="569698"/>
            </a:solidFill>
            <a:ln>
              <a:noFill/>
            </a:ln>
          </p:spPr>
          <p:txBody>
            <a:bodyPr spcFirstLastPara="1" wrap="square" lIns="121900" tIns="121900" rIns="121900" bIns="121900" anchor="ctr" anchorCtr="0">
              <a:noAutofit/>
            </a:bodyPr>
            <a:lstStyle/>
            <a:p>
              <a:endParaRPr sz="2400" dirty="0"/>
            </a:p>
          </p:txBody>
        </p:sp>
        <p:sp>
          <p:nvSpPr>
            <p:cNvPr id="1769" name="Google Shape;1769;p36"/>
            <p:cNvSpPr/>
            <p:nvPr/>
          </p:nvSpPr>
          <p:spPr>
            <a:xfrm>
              <a:off x="15814165" y="5389751"/>
              <a:ext cx="71310" cy="66134"/>
            </a:xfrm>
            <a:custGeom>
              <a:avLst/>
              <a:gdLst/>
              <a:ahLst/>
              <a:cxnLst/>
              <a:rect l="l" t="t" r="r" b="b"/>
              <a:pathLst>
                <a:path w="992" h="920" fill="none" extrusionOk="0">
                  <a:moveTo>
                    <a:pt x="190" y="1"/>
                  </a:moveTo>
                  <a:lnTo>
                    <a:pt x="0" y="1"/>
                  </a:lnTo>
                  <a:lnTo>
                    <a:pt x="802" y="919"/>
                  </a:lnTo>
                  <a:lnTo>
                    <a:pt x="992" y="919"/>
                  </a:lnTo>
                  <a:lnTo>
                    <a:pt x="190" y="1"/>
                  </a:lnTo>
                </a:path>
              </a:pathLst>
            </a:custGeom>
            <a:noFill/>
            <a:ln>
              <a:noFill/>
            </a:ln>
          </p:spPr>
          <p:txBody>
            <a:bodyPr spcFirstLastPara="1" wrap="square" lIns="121900" tIns="121900" rIns="121900" bIns="121900" anchor="ctr" anchorCtr="0">
              <a:noAutofit/>
            </a:bodyPr>
            <a:lstStyle/>
            <a:p>
              <a:endParaRPr sz="2400" dirty="0"/>
            </a:p>
          </p:txBody>
        </p:sp>
        <p:sp>
          <p:nvSpPr>
            <p:cNvPr id="1770" name="Google Shape;1770;p36"/>
            <p:cNvSpPr/>
            <p:nvPr/>
          </p:nvSpPr>
          <p:spPr>
            <a:xfrm>
              <a:off x="15798422" y="5357259"/>
              <a:ext cx="17899" cy="19984"/>
            </a:xfrm>
            <a:custGeom>
              <a:avLst/>
              <a:gdLst/>
              <a:ahLst/>
              <a:cxnLst/>
              <a:rect l="l" t="t" r="r" b="b"/>
              <a:pathLst>
                <a:path w="249" h="278" fill="none" extrusionOk="0">
                  <a:moveTo>
                    <a:pt x="1" y="1"/>
                  </a:moveTo>
                  <a:lnTo>
                    <a:pt x="1" y="219"/>
                  </a:lnTo>
                  <a:lnTo>
                    <a:pt x="59" y="278"/>
                  </a:lnTo>
                  <a:lnTo>
                    <a:pt x="249" y="278"/>
                  </a:lnTo>
                  <a:lnTo>
                    <a:pt x="1" y="1"/>
                  </a:lnTo>
                </a:path>
              </a:pathLst>
            </a:custGeom>
            <a:noFill/>
            <a:ln>
              <a:noFill/>
            </a:ln>
          </p:spPr>
          <p:txBody>
            <a:bodyPr spcFirstLastPara="1" wrap="square" lIns="121900" tIns="121900" rIns="121900" bIns="121900" anchor="ctr" anchorCtr="0">
              <a:noAutofit/>
            </a:bodyPr>
            <a:lstStyle/>
            <a:p>
              <a:endParaRPr sz="2400" dirty="0"/>
            </a:p>
          </p:txBody>
        </p:sp>
        <p:sp>
          <p:nvSpPr>
            <p:cNvPr id="1771" name="Google Shape;1771;p36"/>
            <p:cNvSpPr/>
            <p:nvPr/>
          </p:nvSpPr>
          <p:spPr>
            <a:xfrm>
              <a:off x="15903230" y="5490390"/>
              <a:ext cx="30479" cy="34649"/>
            </a:xfrm>
            <a:custGeom>
              <a:avLst/>
              <a:gdLst/>
              <a:ahLst/>
              <a:cxnLst/>
              <a:rect l="l" t="t" r="r" b="b"/>
              <a:pathLst>
                <a:path w="424" h="482" extrusionOk="0">
                  <a:moveTo>
                    <a:pt x="1" y="0"/>
                  </a:moveTo>
                  <a:lnTo>
                    <a:pt x="424" y="481"/>
                  </a:lnTo>
                  <a:lnTo>
                    <a:pt x="424" y="292"/>
                  </a:lnTo>
                  <a:lnTo>
                    <a:pt x="176" y="0"/>
                  </a:lnTo>
                  <a:close/>
                </a:path>
              </a:pathLst>
            </a:custGeom>
            <a:solidFill>
              <a:srgbClr val="C9CCD0"/>
            </a:solidFill>
            <a:ln>
              <a:noFill/>
            </a:ln>
          </p:spPr>
          <p:txBody>
            <a:bodyPr spcFirstLastPara="1" wrap="square" lIns="121900" tIns="121900" rIns="121900" bIns="121900" anchor="ctr" anchorCtr="0">
              <a:noAutofit/>
            </a:bodyPr>
            <a:lstStyle/>
            <a:p>
              <a:endParaRPr sz="2400" dirty="0"/>
            </a:p>
          </p:txBody>
        </p:sp>
        <p:sp>
          <p:nvSpPr>
            <p:cNvPr id="1772" name="Google Shape;1772;p36"/>
            <p:cNvSpPr/>
            <p:nvPr/>
          </p:nvSpPr>
          <p:spPr>
            <a:xfrm>
              <a:off x="15903230" y="5490390"/>
              <a:ext cx="30479" cy="49313"/>
            </a:xfrm>
            <a:custGeom>
              <a:avLst/>
              <a:gdLst/>
              <a:ahLst/>
              <a:cxnLst/>
              <a:rect l="l" t="t" r="r" b="b"/>
              <a:pathLst>
                <a:path w="424" h="686" fill="none" extrusionOk="0">
                  <a:moveTo>
                    <a:pt x="176" y="0"/>
                  </a:moveTo>
                  <a:lnTo>
                    <a:pt x="1" y="0"/>
                  </a:lnTo>
                  <a:lnTo>
                    <a:pt x="424" y="481"/>
                  </a:lnTo>
                  <a:lnTo>
                    <a:pt x="424" y="686"/>
                  </a:lnTo>
                  <a:lnTo>
                    <a:pt x="424" y="292"/>
                  </a:lnTo>
                  <a:lnTo>
                    <a:pt x="176" y="0"/>
                  </a:lnTo>
                </a:path>
              </a:pathLst>
            </a:custGeom>
            <a:noFill/>
            <a:ln>
              <a:noFill/>
            </a:ln>
          </p:spPr>
          <p:txBody>
            <a:bodyPr spcFirstLastPara="1" wrap="square" lIns="121900" tIns="121900" rIns="121900" bIns="121900" anchor="ctr" anchorCtr="0">
              <a:noAutofit/>
            </a:bodyPr>
            <a:lstStyle/>
            <a:p>
              <a:endParaRPr sz="2400" dirty="0"/>
            </a:p>
          </p:txBody>
        </p:sp>
        <p:sp>
          <p:nvSpPr>
            <p:cNvPr id="1773" name="Google Shape;1773;p36"/>
            <p:cNvSpPr/>
            <p:nvPr/>
          </p:nvSpPr>
          <p:spPr>
            <a:xfrm>
              <a:off x="15900139" y="5487227"/>
              <a:ext cx="15743" cy="3235"/>
            </a:xfrm>
            <a:custGeom>
              <a:avLst/>
              <a:gdLst/>
              <a:ahLst/>
              <a:cxnLst/>
              <a:rect l="l" t="t" r="r" b="b"/>
              <a:pathLst>
                <a:path w="219" h="45" extrusionOk="0">
                  <a:moveTo>
                    <a:pt x="0" y="1"/>
                  </a:moveTo>
                  <a:lnTo>
                    <a:pt x="44" y="44"/>
                  </a:lnTo>
                  <a:lnTo>
                    <a:pt x="219" y="44"/>
                  </a:lnTo>
                  <a:lnTo>
                    <a:pt x="175" y="1"/>
                  </a:lnTo>
                  <a:close/>
                </a:path>
              </a:pathLst>
            </a:custGeom>
            <a:solidFill>
              <a:srgbClr val="949CAA"/>
            </a:solidFill>
            <a:ln>
              <a:noFill/>
            </a:ln>
          </p:spPr>
          <p:txBody>
            <a:bodyPr spcFirstLastPara="1" wrap="square" lIns="121900" tIns="121900" rIns="121900" bIns="121900" anchor="ctr" anchorCtr="0">
              <a:noAutofit/>
            </a:bodyPr>
            <a:lstStyle/>
            <a:p>
              <a:endParaRPr sz="2400" dirty="0"/>
            </a:p>
          </p:txBody>
        </p:sp>
        <p:sp>
          <p:nvSpPr>
            <p:cNvPr id="1774" name="Google Shape;1774;p36"/>
            <p:cNvSpPr/>
            <p:nvPr/>
          </p:nvSpPr>
          <p:spPr>
            <a:xfrm>
              <a:off x="15900139" y="5487227"/>
              <a:ext cx="15743" cy="3235"/>
            </a:xfrm>
            <a:custGeom>
              <a:avLst/>
              <a:gdLst/>
              <a:ahLst/>
              <a:cxnLst/>
              <a:rect l="l" t="t" r="r" b="b"/>
              <a:pathLst>
                <a:path w="219" h="45" fill="none" extrusionOk="0">
                  <a:moveTo>
                    <a:pt x="175" y="1"/>
                  </a:moveTo>
                  <a:lnTo>
                    <a:pt x="0" y="1"/>
                  </a:lnTo>
                  <a:lnTo>
                    <a:pt x="44" y="44"/>
                  </a:lnTo>
                  <a:lnTo>
                    <a:pt x="219" y="44"/>
                  </a:lnTo>
                  <a:lnTo>
                    <a:pt x="175" y="1"/>
                  </a:lnTo>
                </a:path>
              </a:pathLst>
            </a:custGeom>
            <a:noFill/>
            <a:ln>
              <a:noFill/>
            </a:ln>
          </p:spPr>
          <p:txBody>
            <a:bodyPr spcFirstLastPara="1" wrap="square" lIns="121900" tIns="121900" rIns="121900" bIns="121900" anchor="ctr" anchorCtr="0">
              <a:noAutofit/>
            </a:bodyPr>
            <a:lstStyle/>
            <a:p>
              <a:endParaRPr sz="2400" dirty="0"/>
            </a:p>
          </p:txBody>
        </p:sp>
        <p:sp>
          <p:nvSpPr>
            <p:cNvPr id="1775" name="Google Shape;1775;p36"/>
            <p:cNvSpPr/>
            <p:nvPr/>
          </p:nvSpPr>
          <p:spPr>
            <a:xfrm>
              <a:off x="15871817" y="5455813"/>
              <a:ext cx="40974" cy="31486"/>
            </a:xfrm>
            <a:custGeom>
              <a:avLst/>
              <a:gdLst/>
              <a:ahLst/>
              <a:cxnLst/>
              <a:rect l="l" t="t" r="r" b="b"/>
              <a:pathLst>
                <a:path w="570" h="438" extrusionOk="0">
                  <a:moveTo>
                    <a:pt x="0" y="0"/>
                  </a:moveTo>
                  <a:lnTo>
                    <a:pt x="394" y="438"/>
                  </a:lnTo>
                  <a:lnTo>
                    <a:pt x="569" y="438"/>
                  </a:lnTo>
                  <a:lnTo>
                    <a:pt x="190" y="0"/>
                  </a:lnTo>
                  <a:close/>
                </a:path>
              </a:pathLst>
            </a:custGeom>
            <a:solidFill>
              <a:srgbClr val="536385"/>
            </a:solidFill>
            <a:ln>
              <a:noFill/>
            </a:ln>
          </p:spPr>
          <p:txBody>
            <a:bodyPr spcFirstLastPara="1" wrap="square" lIns="121900" tIns="121900" rIns="121900" bIns="121900" anchor="ctr" anchorCtr="0">
              <a:noAutofit/>
            </a:bodyPr>
            <a:lstStyle/>
            <a:p>
              <a:endParaRPr sz="2400" dirty="0"/>
            </a:p>
          </p:txBody>
        </p:sp>
        <p:sp>
          <p:nvSpPr>
            <p:cNvPr id="1776" name="Google Shape;1776;p36"/>
            <p:cNvSpPr/>
            <p:nvPr/>
          </p:nvSpPr>
          <p:spPr>
            <a:xfrm>
              <a:off x="15871817" y="5455813"/>
              <a:ext cx="40974" cy="31486"/>
            </a:xfrm>
            <a:custGeom>
              <a:avLst/>
              <a:gdLst/>
              <a:ahLst/>
              <a:cxnLst/>
              <a:rect l="l" t="t" r="r" b="b"/>
              <a:pathLst>
                <a:path w="570" h="438" fill="none" extrusionOk="0">
                  <a:moveTo>
                    <a:pt x="190" y="0"/>
                  </a:moveTo>
                  <a:lnTo>
                    <a:pt x="0" y="0"/>
                  </a:lnTo>
                  <a:lnTo>
                    <a:pt x="394" y="438"/>
                  </a:lnTo>
                  <a:lnTo>
                    <a:pt x="569" y="438"/>
                  </a:lnTo>
                  <a:lnTo>
                    <a:pt x="190" y="0"/>
                  </a:lnTo>
                </a:path>
              </a:pathLst>
            </a:custGeom>
            <a:noFill/>
            <a:ln>
              <a:noFill/>
            </a:ln>
          </p:spPr>
          <p:txBody>
            <a:bodyPr spcFirstLastPara="1" wrap="square" lIns="121900" tIns="121900" rIns="121900" bIns="121900" anchor="ctr" anchorCtr="0">
              <a:noAutofit/>
            </a:bodyPr>
            <a:lstStyle/>
            <a:p>
              <a:endParaRPr sz="2400" dirty="0"/>
            </a:p>
          </p:txBody>
        </p:sp>
        <p:sp>
          <p:nvSpPr>
            <p:cNvPr id="1777" name="Google Shape;1777;p36"/>
            <p:cNvSpPr/>
            <p:nvPr/>
          </p:nvSpPr>
          <p:spPr>
            <a:xfrm>
              <a:off x="15802664" y="5377171"/>
              <a:ext cx="25232" cy="12652"/>
            </a:xfrm>
            <a:custGeom>
              <a:avLst/>
              <a:gdLst/>
              <a:ahLst/>
              <a:cxnLst/>
              <a:rect l="l" t="t" r="r" b="b"/>
              <a:pathLst>
                <a:path w="351" h="176" extrusionOk="0">
                  <a:moveTo>
                    <a:pt x="0" y="1"/>
                  </a:moveTo>
                  <a:lnTo>
                    <a:pt x="160" y="176"/>
                  </a:lnTo>
                  <a:lnTo>
                    <a:pt x="350" y="176"/>
                  </a:lnTo>
                  <a:lnTo>
                    <a:pt x="190" y="1"/>
                  </a:lnTo>
                  <a:close/>
                </a:path>
              </a:pathLst>
            </a:custGeom>
            <a:solidFill>
              <a:srgbClr val="546485"/>
            </a:solidFill>
            <a:ln>
              <a:noFill/>
            </a:ln>
          </p:spPr>
          <p:txBody>
            <a:bodyPr spcFirstLastPara="1" wrap="square" lIns="121900" tIns="121900" rIns="121900" bIns="121900" anchor="ctr" anchorCtr="0">
              <a:noAutofit/>
            </a:bodyPr>
            <a:lstStyle/>
            <a:p>
              <a:endParaRPr sz="2400" dirty="0"/>
            </a:p>
          </p:txBody>
        </p:sp>
        <p:sp>
          <p:nvSpPr>
            <p:cNvPr id="1778" name="Google Shape;1778;p36"/>
            <p:cNvSpPr/>
            <p:nvPr/>
          </p:nvSpPr>
          <p:spPr>
            <a:xfrm>
              <a:off x="15802664" y="5377171"/>
              <a:ext cx="25232" cy="12652"/>
            </a:xfrm>
            <a:custGeom>
              <a:avLst/>
              <a:gdLst/>
              <a:ahLst/>
              <a:cxnLst/>
              <a:rect l="l" t="t" r="r" b="b"/>
              <a:pathLst>
                <a:path w="351" h="176" fill="none" extrusionOk="0">
                  <a:moveTo>
                    <a:pt x="190" y="1"/>
                  </a:moveTo>
                  <a:lnTo>
                    <a:pt x="0" y="1"/>
                  </a:lnTo>
                  <a:lnTo>
                    <a:pt x="160" y="176"/>
                  </a:lnTo>
                  <a:lnTo>
                    <a:pt x="350" y="176"/>
                  </a:lnTo>
                  <a:lnTo>
                    <a:pt x="190" y="1"/>
                  </a:lnTo>
                </a:path>
              </a:pathLst>
            </a:custGeom>
            <a:noFill/>
            <a:ln>
              <a:noFill/>
            </a:ln>
          </p:spPr>
          <p:txBody>
            <a:bodyPr spcFirstLastPara="1" wrap="square" lIns="121900" tIns="121900" rIns="121900" bIns="121900" anchor="ctr" anchorCtr="0">
              <a:noAutofit/>
            </a:bodyPr>
            <a:lstStyle/>
            <a:p>
              <a:endParaRPr sz="2400" dirty="0"/>
            </a:p>
          </p:txBody>
        </p:sp>
        <p:sp>
          <p:nvSpPr>
            <p:cNvPr id="1779" name="Google Shape;1779;p36"/>
            <p:cNvSpPr/>
            <p:nvPr/>
          </p:nvSpPr>
          <p:spPr>
            <a:xfrm>
              <a:off x="15185318" y="5486221"/>
              <a:ext cx="72" cy="72388"/>
            </a:xfrm>
            <a:custGeom>
              <a:avLst/>
              <a:gdLst/>
              <a:ahLst/>
              <a:cxnLst/>
              <a:rect l="l" t="t" r="r" b="b"/>
              <a:pathLst>
                <a:path w="1" h="1007" extrusionOk="0">
                  <a:moveTo>
                    <a:pt x="0" y="0"/>
                  </a:moveTo>
                  <a:lnTo>
                    <a:pt x="0" y="0"/>
                  </a:lnTo>
                  <a:lnTo>
                    <a:pt x="0" y="1006"/>
                  </a:lnTo>
                  <a:lnTo>
                    <a:pt x="0" y="0"/>
                  </a:lnTo>
                  <a:close/>
                </a:path>
              </a:pathLst>
            </a:custGeom>
            <a:solidFill>
              <a:srgbClr val="A5C960"/>
            </a:solidFill>
            <a:ln>
              <a:noFill/>
            </a:ln>
          </p:spPr>
          <p:txBody>
            <a:bodyPr spcFirstLastPara="1" wrap="square" lIns="121900" tIns="121900" rIns="121900" bIns="121900" anchor="ctr" anchorCtr="0">
              <a:noAutofit/>
            </a:bodyPr>
            <a:lstStyle/>
            <a:p>
              <a:endParaRPr sz="2400" dirty="0"/>
            </a:p>
          </p:txBody>
        </p:sp>
        <p:sp>
          <p:nvSpPr>
            <p:cNvPr id="1780" name="Google Shape;1780;p36"/>
            <p:cNvSpPr/>
            <p:nvPr/>
          </p:nvSpPr>
          <p:spPr>
            <a:xfrm>
              <a:off x="15185318" y="5486221"/>
              <a:ext cx="72" cy="72388"/>
            </a:xfrm>
            <a:custGeom>
              <a:avLst/>
              <a:gdLst/>
              <a:ahLst/>
              <a:cxnLst/>
              <a:rect l="l" t="t" r="r" b="b"/>
              <a:pathLst>
                <a:path w="1" h="1007" fill="none" extrusionOk="0">
                  <a:moveTo>
                    <a:pt x="0" y="0"/>
                  </a:moveTo>
                  <a:lnTo>
                    <a:pt x="0" y="0"/>
                  </a:lnTo>
                  <a:lnTo>
                    <a:pt x="0" y="1006"/>
                  </a:lnTo>
                  <a:lnTo>
                    <a:pt x="0" y="0"/>
                  </a:lnTo>
                </a:path>
              </a:pathLst>
            </a:custGeom>
            <a:noFill/>
            <a:ln>
              <a:noFill/>
            </a:ln>
          </p:spPr>
          <p:txBody>
            <a:bodyPr spcFirstLastPara="1" wrap="square" lIns="121900" tIns="121900" rIns="121900" bIns="121900" anchor="ctr" anchorCtr="0">
              <a:noAutofit/>
            </a:bodyPr>
            <a:lstStyle/>
            <a:p>
              <a:endParaRPr sz="2400" dirty="0"/>
            </a:p>
          </p:txBody>
        </p:sp>
        <p:sp>
          <p:nvSpPr>
            <p:cNvPr id="1781" name="Google Shape;1781;p36"/>
            <p:cNvSpPr/>
            <p:nvPr/>
          </p:nvSpPr>
          <p:spPr>
            <a:xfrm>
              <a:off x="15185318" y="5107819"/>
              <a:ext cx="748395" cy="480120"/>
            </a:xfrm>
            <a:custGeom>
              <a:avLst/>
              <a:gdLst/>
              <a:ahLst/>
              <a:cxnLst/>
              <a:rect l="l" t="t" r="r" b="b"/>
              <a:pathLst>
                <a:path w="10411" h="6679" extrusionOk="0">
                  <a:moveTo>
                    <a:pt x="5264" y="0"/>
                  </a:moveTo>
                  <a:lnTo>
                    <a:pt x="5205" y="15"/>
                  </a:lnTo>
                  <a:lnTo>
                    <a:pt x="5162" y="30"/>
                  </a:lnTo>
                  <a:lnTo>
                    <a:pt x="5103" y="59"/>
                  </a:lnTo>
                  <a:lnTo>
                    <a:pt x="5060" y="103"/>
                  </a:lnTo>
                  <a:lnTo>
                    <a:pt x="0" y="5264"/>
                  </a:lnTo>
                  <a:lnTo>
                    <a:pt x="0" y="6270"/>
                  </a:lnTo>
                  <a:lnTo>
                    <a:pt x="5103" y="1167"/>
                  </a:lnTo>
                  <a:lnTo>
                    <a:pt x="5147" y="1123"/>
                  </a:lnTo>
                  <a:lnTo>
                    <a:pt x="5220" y="1094"/>
                  </a:lnTo>
                  <a:lnTo>
                    <a:pt x="5278" y="1079"/>
                  </a:lnTo>
                  <a:lnTo>
                    <a:pt x="5351" y="1065"/>
                  </a:lnTo>
                  <a:lnTo>
                    <a:pt x="5424" y="1079"/>
                  </a:lnTo>
                  <a:lnTo>
                    <a:pt x="5497" y="1094"/>
                  </a:lnTo>
                  <a:lnTo>
                    <a:pt x="5555" y="1138"/>
                  </a:lnTo>
                  <a:lnTo>
                    <a:pt x="5614" y="1196"/>
                  </a:lnTo>
                  <a:lnTo>
                    <a:pt x="10411" y="6678"/>
                  </a:lnTo>
                  <a:lnTo>
                    <a:pt x="10411" y="6008"/>
                  </a:lnTo>
                  <a:lnTo>
                    <a:pt x="10411" y="5803"/>
                  </a:lnTo>
                  <a:lnTo>
                    <a:pt x="9988" y="5322"/>
                  </a:lnTo>
                  <a:lnTo>
                    <a:pt x="9944" y="5279"/>
                  </a:lnTo>
                  <a:lnTo>
                    <a:pt x="9550" y="4841"/>
                  </a:lnTo>
                  <a:lnTo>
                    <a:pt x="8748" y="3923"/>
                  </a:lnTo>
                  <a:lnTo>
                    <a:pt x="8588" y="3748"/>
                  </a:lnTo>
                  <a:lnTo>
                    <a:pt x="8530" y="3689"/>
                  </a:lnTo>
                  <a:lnTo>
                    <a:pt x="5847" y="657"/>
                  </a:lnTo>
                  <a:lnTo>
                    <a:pt x="5264"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82" name="Google Shape;1782;p36"/>
            <p:cNvSpPr/>
            <p:nvPr/>
          </p:nvSpPr>
          <p:spPr>
            <a:xfrm>
              <a:off x="15078425" y="5064832"/>
              <a:ext cx="929689" cy="523107"/>
            </a:xfrm>
            <a:custGeom>
              <a:avLst/>
              <a:gdLst/>
              <a:ahLst/>
              <a:cxnLst/>
              <a:rect l="l" t="t" r="r" b="b"/>
              <a:pathLst>
                <a:path w="12933" h="7277" extrusionOk="0">
                  <a:moveTo>
                    <a:pt x="6736" y="1"/>
                  </a:moveTo>
                  <a:lnTo>
                    <a:pt x="6678" y="15"/>
                  </a:lnTo>
                  <a:lnTo>
                    <a:pt x="6605" y="59"/>
                  </a:lnTo>
                  <a:lnTo>
                    <a:pt x="6547" y="103"/>
                  </a:lnTo>
                  <a:lnTo>
                    <a:pt x="88" y="6679"/>
                  </a:lnTo>
                  <a:lnTo>
                    <a:pt x="44" y="6737"/>
                  </a:lnTo>
                  <a:lnTo>
                    <a:pt x="15" y="6795"/>
                  </a:lnTo>
                  <a:lnTo>
                    <a:pt x="0" y="6868"/>
                  </a:lnTo>
                  <a:lnTo>
                    <a:pt x="0" y="6926"/>
                  </a:lnTo>
                  <a:lnTo>
                    <a:pt x="0" y="6985"/>
                  </a:lnTo>
                  <a:lnTo>
                    <a:pt x="15" y="7058"/>
                  </a:lnTo>
                  <a:lnTo>
                    <a:pt x="58" y="7116"/>
                  </a:lnTo>
                  <a:lnTo>
                    <a:pt x="102" y="7160"/>
                  </a:lnTo>
                  <a:lnTo>
                    <a:pt x="146" y="7218"/>
                  </a:lnTo>
                  <a:lnTo>
                    <a:pt x="219" y="7247"/>
                  </a:lnTo>
                  <a:lnTo>
                    <a:pt x="277" y="7262"/>
                  </a:lnTo>
                  <a:lnTo>
                    <a:pt x="350" y="7276"/>
                  </a:lnTo>
                  <a:lnTo>
                    <a:pt x="408" y="7262"/>
                  </a:lnTo>
                  <a:lnTo>
                    <a:pt x="481" y="7247"/>
                  </a:lnTo>
                  <a:lnTo>
                    <a:pt x="539" y="7218"/>
                  </a:lnTo>
                  <a:lnTo>
                    <a:pt x="598" y="7160"/>
                  </a:lnTo>
                  <a:lnTo>
                    <a:pt x="6576" y="1167"/>
                  </a:lnTo>
                  <a:lnTo>
                    <a:pt x="6649" y="1123"/>
                  </a:lnTo>
                  <a:lnTo>
                    <a:pt x="6707" y="1094"/>
                  </a:lnTo>
                  <a:lnTo>
                    <a:pt x="6780" y="1065"/>
                  </a:lnTo>
                  <a:lnTo>
                    <a:pt x="6853" y="1065"/>
                  </a:lnTo>
                  <a:lnTo>
                    <a:pt x="6911" y="1080"/>
                  </a:lnTo>
                  <a:lnTo>
                    <a:pt x="6984" y="1094"/>
                  </a:lnTo>
                  <a:lnTo>
                    <a:pt x="7042" y="1138"/>
                  </a:lnTo>
                  <a:lnTo>
                    <a:pt x="7101" y="1182"/>
                  </a:lnTo>
                  <a:lnTo>
                    <a:pt x="12291" y="7131"/>
                  </a:lnTo>
                  <a:lnTo>
                    <a:pt x="12350" y="7174"/>
                  </a:lnTo>
                  <a:lnTo>
                    <a:pt x="12408" y="7218"/>
                  </a:lnTo>
                  <a:lnTo>
                    <a:pt x="12466" y="7247"/>
                  </a:lnTo>
                  <a:lnTo>
                    <a:pt x="12525" y="7262"/>
                  </a:lnTo>
                  <a:lnTo>
                    <a:pt x="12656" y="7262"/>
                  </a:lnTo>
                  <a:lnTo>
                    <a:pt x="12729" y="7233"/>
                  </a:lnTo>
                  <a:lnTo>
                    <a:pt x="12787" y="7203"/>
                  </a:lnTo>
                  <a:lnTo>
                    <a:pt x="12845" y="7145"/>
                  </a:lnTo>
                  <a:lnTo>
                    <a:pt x="12889" y="7087"/>
                  </a:lnTo>
                  <a:lnTo>
                    <a:pt x="12918" y="7014"/>
                  </a:lnTo>
                  <a:lnTo>
                    <a:pt x="12933" y="6956"/>
                  </a:lnTo>
                  <a:lnTo>
                    <a:pt x="12933" y="6883"/>
                  </a:lnTo>
                  <a:lnTo>
                    <a:pt x="12918" y="6810"/>
                  </a:lnTo>
                  <a:lnTo>
                    <a:pt x="12889" y="6737"/>
                  </a:lnTo>
                  <a:lnTo>
                    <a:pt x="12845" y="6679"/>
                  </a:lnTo>
                  <a:lnTo>
                    <a:pt x="7072" y="117"/>
                  </a:lnTo>
                  <a:lnTo>
                    <a:pt x="7013" y="59"/>
                  </a:lnTo>
                  <a:lnTo>
                    <a:pt x="6955" y="30"/>
                  </a:lnTo>
                  <a:lnTo>
                    <a:pt x="6882"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83" name="Google Shape;1783;p36"/>
            <p:cNvSpPr/>
            <p:nvPr/>
          </p:nvSpPr>
          <p:spPr>
            <a:xfrm>
              <a:off x="15492409" y="5328937"/>
              <a:ext cx="125799" cy="124864"/>
            </a:xfrm>
            <a:custGeom>
              <a:avLst/>
              <a:gdLst/>
              <a:ahLst/>
              <a:cxnLst/>
              <a:rect l="l" t="t" r="r" b="b"/>
              <a:pathLst>
                <a:path w="1750" h="1737" extrusionOk="0">
                  <a:moveTo>
                    <a:pt x="788" y="1"/>
                  </a:moveTo>
                  <a:lnTo>
                    <a:pt x="700" y="16"/>
                  </a:lnTo>
                  <a:lnTo>
                    <a:pt x="540" y="74"/>
                  </a:lnTo>
                  <a:lnTo>
                    <a:pt x="394" y="147"/>
                  </a:lnTo>
                  <a:lnTo>
                    <a:pt x="263" y="263"/>
                  </a:lnTo>
                  <a:lnTo>
                    <a:pt x="161" y="380"/>
                  </a:lnTo>
                  <a:lnTo>
                    <a:pt x="73" y="526"/>
                  </a:lnTo>
                  <a:lnTo>
                    <a:pt x="29" y="701"/>
                  </a:lnTo>
                  <a:lnTo>
                    <a:pt x="15" y="788"/>
                  </a:lnTo>
                  <a:lnTo>
                    <a:pt x="0" y="876"/>
                  </a:lnTo>
                  <a:lnTo>
                    <a:pt x="15" y="963"/>
                  </a:lnTo>
                  <a:lnTo>
                    <a:pt x="29" y="1051"/>
                  </a:lnTo>
                  <a:lnTo>
                    <a:pt x="73" y="1211"/>
                  </a:lnTo>
                  <a:lnTo>
                    <a:pt x="161" y="1357"/>
                  </a:lnTo>
                  <a:lnTo>
                    <a:pt x="263" y="1488"/>
                  </a:lnTo>
                  <a:lnTo>
                    <a:pt x="394" y="1590"/>
                  </a:lnTo>
                  <a:lnTo>
                    <a:pt x="540" y="1678"/>
                  </a:lnTo>
                  <a:lnTo>
                    <a:pt x="700" y="1721"/>
                  </a:lnTo>
                  <a:lnTo>
                    <a:pt x="788" y="1736"/>
                  </a:lnTo>
                  <a:lnTo>
                    <a:pt x="963" y="1736"/>
                  </a:lnTo>
                  <a:lnTo>
                    <a:pt x="1050" y="1721"/>
                  </a:lnTo>
                  <a:lnTo>
                    <a:pt x="1210" y="1678"/>
                  </a:lnTo>
                  <a:lnTo>
                    <a:pt x="1356" y="1590"/>
                  </a:lnTo>
                  <a:lnTo>
                    <a:pt x="1487" y="1488"/>
                  </a:lnTo>
                  <a:lnTo>
                    <a:pt x="1604" y="1357"/>
                  </a:lnTo>
                  <a:lnTo>
                    <a:pt x="1677" y="1211"/>
                  </a:lnTo>
                  <a:lnTo>
                    <a:pt x="1735" y="1051"/>
                  </a:lnTo>
                  <a:lnTo>
                    <a:pt x="1735" y="963"/>
                  </a:lnTo>
                  <a:lnTo>
                    <a:pt x="1750" y="876"/>
                  </a:lnTo>
                  <a:lnTo>
                    <a:pt x="1735" y="788"/>
                  </a:lnTo>
                  <a:lnTo>
                    <a:pt x="1735" y="701"/>
                  </a:lnTo>
                  <a:lnTo>
                    <a:pt x="1677" y="526"/>
                  </a:lnTo>
                  <a:lnTo>
                    <a:pt x="1604" y="380"/>
                  </a:lnTo>
                  <a:lnTo>
                    <a:pt x="1487" y="263"/>
                  </a:lnTo>
                  <a:lnTo>
                    <a:pt x="1356" y="147"/>
                  </a:lnTo>
                  <a:lnTo>
                    <a:pt x="1210" y="74"/>
                  </a:lnTo>
                  <a:lnTo>
                    <a:pt x="1050" y="16"/>
                  </a:lnTo>
                  <a:lnTo>
                    <a:pt x="963"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784" name="Google Shape;1784;p36"/>
            <p:cNvSpPr/>
            <p:nvPr/>
          </p:nvSpPr>
          <p:spPr>
            <a:xfrm>
              <a:off x="15757592" y="6050085"/>
              <a:ext cx="117460" cy="60815"/>
            </a:xfrm>
            <a:custGeom>
              <a:avLst/>
              <a:gdLst/>
              <a:ahLst/>
              <a:cxnLst/>
              <a:rect l="l" t="t" r="r" b="b"/>
              <a:pathLst>
                <a:path w="1634" h="846" extrusionOk="0">
                  <a:moveTo>
                    <a:pt x="0" y="0"/>
                  </a:moveTo>
                  <a:lnTo>
                    <a:pt x="0" y="846"/>
                  </a:lnTo>
                  <a:lnTo>
                    <a:pt x="1633" y="846"/>
                  </a:lnTo>
                  <a:lnTo>
                    <a:pt x="1633"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85" name="Google Shape;1785;p36"/>
            <p:cNvSpPr/>
            <p:nvPr/>
          </p:nvSpPr>
          <p:spPr>
            <a:xfrm>
              <a:off x="15757592" y="6050085"/>
              <a:ext cx="117460" cy="60815"/>
            </a:xfrm>
            <a:custGeom>
              <a:avLst/>
              <a:gdLst/>
              <a:ahLst/>
              <a:cxnLst/>
              <a:rect l="l" t="t" r="r" b="b"/>
              <a:pathLst>
                <a:path w="1634" h="846" fill="none" extrusionOk="0">
                  <a:moveTo>
                    <a:pt x="1633" y="0"/>
                  </a:moveTo>
                  <a:lnTo>
                    <a:pt x="0" y="0"/>
                  </a:lnTo>
                  <a:lnTo>
                    <a:pt x="0" y="846"/>
                  </a:lnTo>
                  <a:lnTo>
                    <a:pt x="1633" y="846"/>
                  </a:lnTo>
                  <a:lnTo>
                    <a:pt x="1633" y="0"/>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86" name="Google Shape;1786;p36"/>
            <p:cNvSpPr/>
            <p:nvPr/>
          </p:nvSpPr>
          <p:spPr>
            <a:xfrm>
              <a:off x="15860315" y="6121323"/>
              <a:ext cx="73395" cy="61965"/>
            </a:xfrm>
            <a:custGeom>
              <a:avLst/>
              <a:gdLst/>
              <a:ahLst/>
              <a:cxnLst/>
              <a:rect l="l" t="t" r="r" b="b"/>
              <a:pathLst>
                <a:path w="1021" h="862" extrusionOk="0">
                  <a:moveTo>
                    <a:pt x="0" y="1"/>
                  </a:moveTo>
                  <a:lnTo>
                    <a:pt x="0" y="861"/>
                  </a:lnTo>
                  <a:lnTo>
                    <a:pt x="1021" y="861"/>
                  </a:lnTo>
                  <a:lnTo>
                    <a:pt x="1021" y="759"/>
                  </a:lnTo>
                  <a:lnTo>
                    <a:pt x="1021" y="322"/>
                  </a:lnTo>
                  <a:lnTo>
                    <a:pt x="1021"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87" name="Google Shape;1787;p36"/>
            <p:cNvSpPr/>
            <p:nvPr/>
          </p:nvSpPr>
          <p:spPr>
            <a:xfrm>
              <a:off x="15860315" y="6121323"/>
              <a:ext cx="73395" cy="61965"/>
            </a:xfrm>
            <a:custGeom>
              <a:avLst/>
              <a:gdLst/>
              <a:ahLst/>
              <a:cxnLst/>
              <a:rect l="l" t="t" r="r" b="b"/>
              <a:pathLst>
                <a:path w="1021" h="862" fill="none" extrusionOk="0">
                  <a:moveTo>
                    <a:pt x="1021" y="1"/>
                  </a:moveTo>
                  <a:lnTo>
                    <a:pt x="0" y="1"/>
                  </a:lnTo>
                  <a:lnTo>
                    <a:pt x="0" y="861"/>
                  </a:lnTo>
                  <a:lnTo>
                    <a:pt x="1021" y="861"/>
                  </a:lnTo>
                  <a:lnTo>
                    <a:pt x="1021" y="759"/>
                  </a:lnTo>
                  <a:lnTo>
                    <a:pt x="1021" y="322"/>
                  </a:lnTo>
                  <a:lnTo>
                    <a:pt x="1021" y="1"/>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88" name="Google Shape;1788;p36"/>
            <p:cNvSpPr/>
            <p:nvPr/>
          </p:nvSpPr>
          <p:spPr>
            <a:xfrm>
              <a:off x="15185318" y="6339349"/>
              <a:ext cx="74473" cy="60887"/>
            </a:xfrm>
            <a:custGeom>
              <a:avLst/>
              <a:gdLst/>
              <a:ahLst/>
              <a:cxnLst/>
              <a:rect l="l" t="t" r="r" b="b"/>
              <a:pathLst>
                <a:path w="1036" h="847" extrusionOk="0">
                  <a:moveTo>
                    <a:pt x="0" y="0"/>
                  </a:moveTo>
                  <a:lnTo>
                    <a:pt x="0" y="846"/>
                  </a:lnTo>
                  <a:lnTo>
                    <a:pt x="1035" y="846"/>
                  </a:lnTo>
                  <a:lnTo>
                    <a:pt x="1035"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89" name="Google Shape;1789;p36"/>
            <p:cNvSpPr/>
            <p:nvPr/>
          </p:nvSpPr>
          <p:spPr>
            <a:xfrm>
              <a:off x="15185318" y="6339349"/>
              <a:ext cx="74473" cy="60887"/>
            </a:xfrm>
            <a:custGeom>
              <a:avLst/>
              <a:gdLst/>
              <a:ahLst/>
              <a:cxnLst/>
              <a:rect l="l" t="t" r="r" b="b"/>
              <a:pathLst>
                <a:path w="1036" h="847" fill="none" extrusionOk="0">
                  <a:moveTo>
                    <a:pt x="1035" y="0"/>
                  </a:moveTo>
                  <a:lnTo>
                    <a:pt x="0" y="0"/>
                  </a:lnTo>
                  <a:lnTo>
                    <a:pt x="0" y="846"/>
                  </a:lnTo>
                  <a:lnTo>
                    <a:pt x="1035" y="846"/>
                  </a:lnTo>
                  <a:lnTo>
                    <a:pt x="1035" y="0"/>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90" name="Google Shape;1790;p36"/>
            <p:cNvSpPr/>
            <p:nvPr/>
          </p:nvSpPr>
          <p:spPr>
            <a:xfrm>
              <a:off x="15690452" y="5526045"/>
              <a:ext cx="96542" cy="61893"/>
            </a:xfrm>
            <a:custGeom>
              <a:avLst/>
              <a:gdLst/>
              <a:ahLst/>
              <a:cxnLst/>
              <a:rect l="l" t="t" r="r" b="b"/>
              <a:pathLst>
                <a:path w="1343" h="861" extrusionOk="0">
                  <a:moveTo>
                    <a:pt x="1" y="0"/>
                  </a:moveTo>
                  <a:lnTo>
                    <a:pt x="1" y="860"/>
                  </a:lnTo>
                  <a:lnTo>
                    <a:pt x="1342" y="860"/>
                  </a:lnTo>
                  <a:lnTo>
                    <a:pt x="1342"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91" name="Google Shape;1791;p36"/>
            <p:cNvSpPr/>
            <p:nvPr/>
          </p:nvSpPr>
          <p:spPr>
            <a:xfrm>
              <a:off x="15690452" y="5526045"/>
              <a:ext cx="96542" cy="61893"/>
            </a:xfrm>
            <a:custGeom>
              <a:avLst/>
              <a:gdLst/>
              <a:ahLst/>
              <a:cxnLst/>
              <a:rect l="l" t="t" r="r" b="b"/>
              <a:pathLst>
                <a:path w="1343" h="861" fill="none" extrusionOk="0">
                  <a:moveTo>
                    <a:pt x="1342" y="0"/>
                  </a:moveTo>
                  <a:lnTo>
                    <a:pt x="1" y="0"/>
                  </a:lnTo>
                  <a:lnTo>
                    <a:pt x="1" y="860"/>
                  </a:lnTo>
                  <a:lnTo>
                    <a:pt x="1342" y="860"/>
                  </a:lnTo>
                  <a:lnTo>
                    <a:pt x="1342" y="0"/>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92" name="Google Shape;1792;p36"/>
            <p:cNvSpPr/>
            <p:nvPr/>
          </p:nvSpPr>
          <p:spPr>
            <a:xfrm>
              <a:off x="15446259" y="5597283"/>
              <a:ext cx="227516" cy="306158"/>
            </a:xfrm>
            <a:custGeom>
              <a:avLst/>
              <a:gdLst/>
              <a:ahLst/>
              <a:cxnLst/>
              <a:rect l="l" t="t" r="r" b="b"/>
              <a:pathLst>
                <a:path w="3165" h="4259" extrusionOk="0">
                  <a:moveTo>
                    <a:pt x="1" y="1"/>
                  </a:moveTo>
                  <a:lnTo>
                    <a:pt x="1" y="4258"/>
                  </a:lnTo>
                  <a:lnTo>
                    <a:pt x="3165" y="4258"/>
                  </a:lnTo>
                  <a:lnTo>
                    <a:pt x="3165"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793" name="Google Shape;1793;p36"/>
            <p:cNvSpPr/>
            <p:nvPr/>
          </p:nvSpPr>
          <p:spPr>
            <a:xfrm>
              <a:off x="15446259" y="5597283"/>
              <a:ext cx="227516" cy="306158"/>
            </a:xfrm>
            <a:custGeom>
              <a:avLst/>
              <a:gdLst/>
              <a:ahLst/>
              <a:cxnLst/>
              <a:rect l="l" t="t" r="r" b="b"/>
              <a:pathLst>
                <a:path w="3165" h="4259" fill="none" extrusionOk="0">
                  <a:moveTo>
                    <a:pt x="3165" y="4258"/>
                  </a:moveTo>
                  <a:lnTo>
                    <a:pt x="1" y="4258"/>
                  </a:lnTo>
                  <a:lnTo>
                    <a:pt x="1" y="1"/>
                  </a:lnTo>
                  <a:lnTo>
                    <a:pt x="3165" y="1"/>
                  </a:lnTo>
                  <a:lnTo>
                    <a:pt x="3165" y="4258"/>
                  </a:lnTo>
                </a:path>
              </a:pathLst>
            </a:custGeom>
            <a:noFill/>
            <a:ln>
              <a:noFill/>
            </a:ln>
          </p:spPr>
          <p:txBody>
            <a:bodyPr spcFirstLastPara="1" wrap="square" lIns="121900" tIns="121900" rIns="121900" bIns="121900" anchor="ctr" anchorCtr="0">
              <a:noAutofit/>
            </a:bodyPr>
            <a:lstStyle/>
            <a:p>
              <a:endParaRPr sz="2400" dirty="0"/>
            </a:p>
          </p:txBody>
        </p:sp>
        <p:sp>
          <p:nvSpPr>
            <p:cNvPr id="1794" name="Google Shape;1794;p36"/>
            <p:cNvSpPr/>
            <p:nvPr/>
          </p:nvSpPr>
          <p:spPr>
            <a:xfrm>
              <a:off x="15409598" y="5903368"/>
              <a:ext cx="299832" cy="31486"/>
            </a:xfrm>
            <a:custGeom>
              <a:avLst/>
              <a:gdLst/>
              <a:ahLst/>
              <a:cxnLst/>
              <a:rect l="l" t="t" r="r" b="b"/>
              <a:pathLst>
                <a:path w="4171" h="438" extrusionOk="0">
                  <a:moveTo>
                    <a:pt x="219" y="0"/>
                  </a:moveTo>
                  <a:lnTo>
                    <a:pt x="175" y="15"/>
                  </a:lnTo>
                  <a:lnTo>
                    <a:pt x="132" y="15"/>
                  </a:lnTo>
                  <a:lnTo>
                    <a:pt x="73" y="73"/>
                  </a:lnTo>
                  <a:lnTo>
                    <a:pt x="15" y="131"/>
                  </a:lnTo>
                  <a:lnTo>
                    <a:pt x="0" y="175"/>
                  </a:lnTo>
                  <a:lnTo>
                    <a:pt x="0" y="219"/>
                  </a:lnTo>
                  <a:lnTo>
                    <a:pt x="0" y="262"/>
                  </a:lnTo>
                  <a:lnTo>
                    <a:pt x="15" y="306"/>
                  </a:lnTo>
                  <a:lnTo>
                    <a:pt x="73" y="379"/>
                  </a:lnTo>
                  <a:lnTo>
                    <a:pt x="132" y="423"/>
                  </a:lnTo>
                  <a:lnTo>
                    <a:pt x="175" y="437"/>
                  </a:lnTo>
                  <a:lnTo>
                    <a:pt x="4010" y="437"/>
                  </a:lnTo>
                  <a:lnTo>
                    <a:pt x="4039" y="423"/>
                  </a:lnTo>
                  <a:lnTo>
                    <a:pt x="4112" y="379"/>
                  </a:lnTo>
                  <a:lnTo>
                    <a:pt x="4156" y="306"/>
                  </a:lnTo>
                  <a:lnTo>
                    <a:pt x="4170" y="262"/>
                  </a:lnTo>
                  <a:lnTo>
                    <a:pt x="4170" y="219"/>
                  </a:lnTo>
                  <a:lnTo>
                    <a:pt x="4170" y="175"/>
                  </a:lnTo>
                  <a:lnTo>
                    <a:pt x="4156" y="131"/>
                  </a:lnTo>
                  <a:lnTo>
                    <a:pt x="4112" y="73"/>
                  </a:lnTo>
                  <a:lnTo>
                    <a:pt x="4039" y="15"/>
                  </a:lnTo>
                  <a:lnTo>
                    <a:pt x="4010" y="15"/>
                  </a:lnTo>
                  <a:lnTo>
                    <a:pt x="3952"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95" name="Google Shape;1795;p36"/>
            <p:cNvSpPr/>
            <p:nvPr/>
          </p:nvSpPr>
          <p:spPr>
            <a:xfrm>
              <a:off x="15409598" y="5903368"/>
              <a:ext cx="299832" cy="31486"/>
            </a:xfrm>
            <a:custGeom>
              <a:avLst/>
              <a:gdLst/>
              <a:ahLst/>
              <a:cxnLst/>
              <a:rect l="l" t="t" r="r" b="b"/>
              <a:pathLst>
                <a:path w="4171" h="438" fill="none" extrusionOk="0">
                  <a:moveTo>
                    <a:pt x="3952" y="0"/>
                  </a:moveTo>
                  <a:lnTo>
                    <a:pt x="3675" y="0"/>
                  </a:lnTo>
                  <a:lnTo>
                    <a:pt x="511" y="0"/>
                  </a:lnTo>
                  <a:lnTo>
                    <a:pt x="219" y="0"/>
                  </a:lnTo>
                  <a:lnTo>
                    <a:pt x="219" y="0"/>
                  </a:lnTo>
                  <a:lnTo>
                    <a:pt x="175" y="15"/>
                  </a:lnTo>
                  <a:lnTo>
                    <a:pt x="132" y="15"/>
                  </a:lnTo>
                  <a:lnTo>
                    <a:pt x="73" y="73"/>
                  </a:lnTo>
                  <a:lnTo>
                    <a:pt x="15" y="131"/>
                  </a:lnTo>
                  <a:lnTo>
                    <a:pt x="0" y="175"/>
                  </a:lnTo>
                  <a:lnTo>
                    <a:pt x="0" y="219"/>
                  </a:lnTo>
                  <a:lnTo>
                    <a:pt x="0" y="219"/>
                  </a:lnTo>
                  <a:lnTo>
                    <a:pt x="0" y="262"/>
                  </a:lnTo>
                  <a:lnTo>
                    <a:pt x="15" y="306"/>
                  </a:lnTo>
                  <a:lnTo>
                    <a:pt x="73" y="379"/>
                  </a:lnTo>
                  <a:lnTo>
                    <a:pt x="132" y="423"/>
                  </a:lnTo>
                  <a:lnTo>
                    <a:pt x="175" y="437"/>
                  </a:lnTo>
                  <a:lnTo>
                    <a:pt x="219" y="437"/>
                  </a:lnTo>
                  <a:lnTo>
                    <a:pt x="3952" y="437"/>
                  </a:lnTo>
                  <a:lnTo>
                    <a:pt x="3952" y="437"/>
                  </a:lnTo>
                  <a:lnTo>
                    <a:pt x="4010" y="437"/>
                  </a:lnTo>
                  <a:lnTo>
                    <a:pt x="4039" y="423"/>
                  </a:lnTo>
                  <a:lnTo>
                    <a:pt x="4112" y="379"/>
                  </a:lnTo>
                  <a:lnTo>
                    <a:pt x="4156" y="306"/>
                  </a:lnTo>
                  <a:lnTo>
                    <a:pt x="4170" y="262"/>
                  </a:lnTo>
                  <a:lnTo>
                    <a:pt x="4170" y="219"/>
                  </a:lnTo>
                  <a:lnTo>
                    <a:pt x="4170" y="219"/>
                  </a:lnTo>
                  <a:lnTo>
                    <a:pt x="4170" y="175"/>
                  </a:lnTo>
                  <a:lnTo>
                    <a:pt x="4156" y="131"/>
                  </a:lnTo>
                  <a:lnTo>
                    <a:pt x="4112" y="73"/>
                  </a:lnTo>
                  <a:lnTo>
                    <a:pt x="4039" y="15"/>
                  </a:lnTo>
                  <a:lnTo>
                    <a:pt x="4010" y="15"/>
                  </a:lnTo>
                  <a:lnTo>
                    <a:pt x="3952" y="0"/>
                  </a:lnTo>
                </a:path>
              </a:pathLst>
            </a:custGeom>
            <a:noFill/>
            <a:ln>
              <a:noFill/>
            </a:ln>
          </p:spPr>
          <p:txBody>
            <a:bodyPr spcFirstLastPara="1" wrap="square" lIns="121900" tIns="121900" rIns="121900" bIns="121900" anchor="ctr" anchorCtr="0">
              <a:noAutofit/>
            </a:bodyPr>
            <a:lstStyle/>
            <a:p>
              <a:endParaRPr sz="2400" dirty="0"/>
            </a:p>
          </p:txBody>
        </p:sp>
        <p:sp>
          <p:nvSpPr>
            <p:cNvPr id="1796" name="Google Shape;1796;p36"/>
            <p:cNvSpPr/>
            <p:nvPr/>
          </p:nvSpPr>
          <p:spPr>
            <a:xfrm>
              <a:off x="15409598" y="5900205"/>
              <a:ext cx="299832" cy="31486"/>
            </a:xfrm>
            <a:custGeom>
              <a:avLst/>
              <a:gdLst/>
              <a:ahLst/>
              <a:cxnLst/>
              <a:rect l="l" t="t" r="r" b="b"/>
              <a:pathLst>
                <a:path w="4171" h="438" extrusionOk="0">
                  <a:moveTo>
                    <a:pt x="175" y="0"/>
                  </a:moveTo>
                  <a:lnTo>
                    <a:pt x="132" y="15"/>
                  </a:lnTo>
                  <a:lnTo>
                    <a:pt x="73" y="59"/>
                  </a:lnTo>
                  <a:lnTo>
                    <a:pt x="15" y="132"/>
                  </a:lnTo>
                  <a:lnTo>
                    <a:pt x="0" y="175"/>
                  </a:lnTo>
                  <a:lnTo>
                    <a:pt x="0" y="219"/>
                  </a:lnTo>
                  <a:lnTo>
                    <a:pt x="0" y="263"/>
                  </a:lnTo>
                  <a:lnTo>
                    <a:pt x="15" y="306"/>
                  </a:lnTo>
                  <a:lnTo>
                    <a:pt x="73" y="379"/>
                  </a:lnTo>
                  <a:lnTo>
                    <a:pt x="132" y="423"/>
                  </a:lnTo>
                  <a:lnTo>
                    <a:pt x="175" y="438"/>
                  </a:lnTo>
                  <a:lnTo>
                    <a:pt x="4010" y="438"/>
                  </a:lnTo>
                  <a:lnTo>
                    <a:pt x="4039" y="423"/>
                  </a:lnTo>
                  <a:lnTo>
                    <a:pt x="4112" y="379"/>
                  </a:lnTo>
                  <a:lnTo>
                    <a:pt x="4156" y="306"/>
                  </a:lnTo>
                  <a:lnTo>
                    <a:pt x="4170" y="263"/>
                  </a:lnTo>
                  <a:lnTo>
                    <a:pt x="4170" y="219"/>
                  </a:lnTo>
                  <a:lnTo>
                    <a:pt x="4170" y="175"/>
                  </a:lnTo>
                  <a:lnTo>
                    <a:pt x="4156" y="132"/>
                  </a:lnTo>
                  <a:lnTo>
                    <a:pt x="4112" y="59"/>
                  </a:lnTo>
                  <a:lnTo>
                    <a:pt x="4039" y="15"/>
                  </a:lnTo>
                  <a:lnTo>
                    <a:pt x="4010"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797" name="Google Shape;1797;p36"/>
            <p:cNvSpPr/>
            <p:nvPr/>
          </p:nvSpPr>
          <p:spPr>
            <a:xfrm>
              <a:off x="15509158" y="5763912"/>
              <a:ext cx="40974" cy="39896"/>
            </a:xfrm>
            <a:custGeom>
              <a:avLst/>
              <a:gdLst/>
              <a:ahLst/>
              <a:cxnLst/>
              <a:rect l="l" t="t" r="r" b="b"/>
              <a:pathLst>
                <a:path w="570" h="555" extrusionOk="0">
                  <a:moveTo>
                    <a:pt x="555" y="1"/>
                  </a:moveTo>
                  <a:lnTo>
                    <a:pt x="540" y="15"/>
                  </a:lnTo>
                  <a:lnTo>
                    <a:pt x="15" y="526"/>
                  </a:lnTo>
                  <a:lnTo>
                    <a:pt x="1" y="540"/>
                  </a:lnTo>
                  <a:lnTo>
                    <a:pt x="15" y="555"/>
                  </a:lnTo>
                  <a:lnTo>
                    <a:pt x="44" y="555"/>
                  </a:lnTo>
                  <a:lnTo>
                    <a:pt x="569" y="45"/>
                  </a:lnTo>
                  <a:lnTo>
                    <a:pt x="569" y="30"/>
                  </a:lnTo>
                  <a:lnTo>
                    <a:pt x="569" y="15"/>
                  </a:lnTo>
                  <a:lnTo>
                    <a:pt x="555"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98" name="Google Shape;1798;p36"/>
            <p:cNvSpPr/>
            <p:nvPr/>
          </p:nvSpPr>
          <p:spPr>
            <a:xfrm>
              <a:off x="15533240" y="5803736"/>
              <a:ext cx="40974" cy="39896"/>
            </a:xfrm>
            <a:custGeom>
              <a:avLst/>
              <a:gdLst/>
              <a:ahLst/>
              <a:cxnLst/>
              <a:rect l="l" t="t" r="r" b="b"/>
              <a:pathLst>
                <a:path w="570" h="555" extrusionOk="0">
                  <a:moveTo>
                    <a:pt x="540" y="1"/>
                  </a:moveTo>
                  <a:lnTo>
                    <a:pt x="526" y="15"/>
                  </a:lnTo>
                  <a:lnTo>
                    <a:pt x="1" y="526"/>
                  </a:lnTo>
                  <a:lnTo>
                    <a:pt x="1" y="540"/>
                  </a:lnTo>
                  <a:lnTo>
                    <a:pt x="1" y="555"/>
                  </a:lnTo>
                  <a:lnTo>
                    <a:pt x="30" y="555"/>
                  </a:lnTo>
                  <a:lnTo>
                    <a:pt x="555" y="45"/>
                  </a:lnTo>
                  <a:lnTo>
                    <a:pt x="570" y="30"/>
                  </a:lnTo>
                  <a:lnTo>
                    <a:pt x="555" y="15"/>
                  </a:lnTo>
                  <a:lnTo>
                    <a:pt x="540"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799" name="Google Shape;1799;p36"/>
            <p:cNvSpPr/>
            <p:nvPr/>
          </p:nvSpPr>
          <p:spPr>
            <a:xfrm>
              <a:off x="15570979" y="5656012"/>
              <a:ext cx="40974" cy="39896"/>
            </a:xfrm>
            <a:custGeom>
              <a:avLst/>
              <a:gdLst/>
              <a:ahLst/>
              <a:cxnLst/>
              <a:rect l="l" t="t" r="r" b="b"/>
              <a:pathLst>
                <a:path w="570" h="555" extrusionOk="0">
                  <a:moveTo>
                    <a:pt x="540" y="0"/>
                  </a:moveTo>
                  <a:lnTo>
                    <a:pt x="526" y="15"/>
                  </a:lnTo>
                  <a:lnTo>
                    <a:pt x="1" y="525"/>
                  </a:lnTo>
                  <a:lnTo>
                    <a:pt x="1" y="540"/>
                  </a:lnTo>
                  <a:lnTo>
                    <a:pt x="1" y="554"/>
                  </a:lnTo>
                  <a:lnTo>
                    <a:pt x="30" y="554"/>
                  </a:lnTo>
                  <a:lnTo>
                    <a:pt x="555" y="44"/>
                  </a:lnTo>
                  <a:lnTo>
                    <a:pt x="569" y="29"/>
                  </a:lnTo>
                  <a:lnTo>
                    <a:pt x="555" y="15"/>
                  </a:lnTo>
                  <a:lnTo>
                    <a:pt x="540"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0" name="Google Shape;1800;p36"/>
            <p:cNvSpPr/>
            <p:nvPr/>
          </p:nvSpPr>
          <p:spPr>
            <a:xfrm>
              <a:off x="15492409" y="5731420"/>
              <a:ext cx="122708" cy="110128"/>
            </a:xfrm>
            <a:custGeom>
              <a:avLst/>
              <a:gdLst/>
              <a:ahLst/>
              <a:cxnLst/>
              <a:rect l="l" t="t" r="r" b="b"/>
              <a:pathLst>
                <a:path w="1707" h="1532" extrusionOk="0">
                  <a:moveTo>
                    <a:pt x="1662" y="1"/>
                  </a:moveTo>
                  <a:lnTo>
                    <a:pt x="0" y="1488"/>
                  </a:lnTo>
                  <a:lnTo>
                    <a:pt x="0" y="1517"/>
                  </a:lnTo>
                  <a:lnTo>
                    <a:pt x="0" y="1532"/>
                  </a:lnTo>
                  <a:lnTo>
                    <a:pt x="29" y="1532"/>
                  </a:lnTo>
                  <a:lnTo>
                    <a:pt x="1692" y="45"/>
                  </a:lnTo>
                  <a:lnTo>
                    <a:pt x="1706" y="30"/>
                  </a:lnTo>
                  <a:lnTo>
                    <a:pt x="1692"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1" name="Google Shape;1801;p36"/>
            <p:cNvSpPr/>
            <p:nvPr/>
          </p:nvSpPr>
          <p:spPr>
            <a:xfrm>
              <a:off x="15553152" y="5597283"/>
              <a:ext cx="12652" cy="315575"/>
            </a:xfrm>
            <a:custGeom>
              <a:avLst/>
              <a:gdLst/>
              <a:ahLst/>
              <a:cxnLst/>
              <a:rect l="l" t="t" r="r" b="b"/>
              <a:pathLst>
                <a:path w="176" h="4390" extrusionOk="0">
                  <a:moveTo>
                    <a:pt x="1" y="1"/>
                  </a:moveTo>
                  <a:lnTo>
                    <a:pt x="1" y="4389"/>
                  </a:lnTo>
                  <a:lnTo>
                    <a:pt x="176" y="4389"/>
                  </a:lnTo>
                  <a:lnTo>
                    <a:pt x="176"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2" name="Google Shape;1802;p36"/>
            <p:cNvSpPr/>
            <p:nvPr/>
          </p:nvSpPr>
          <p:spPr>
            <a:xfrm>
              <a:off x="15446259" y="5698928"/>
              <a:ext cx="227516" cy="12652"/>
            </a:xfrm>
            <a:custGeom>
              <a:avLst/>
              <a:gdLst/>
              <a:ahLst/>
              <a:cxnLst/>
              <a:rect l="l" t="t" r="r" b="b"/>
              <a:pathLst>
                <a:path w="3165" h="176" extrusionOk="0">
                  <a:moveTo>
                    <a:pt x="1" y="1"/>
                  </a:moveTo>
                  <a:lnTo>
                    <a:pt x="1" y="176"/>
                  </a:lnTo>
                  <a:lnTo>
                    <a:pt x="3165" y="176"/>
                  </a:lnTo>
                  <a:lnTo>
                    <a:pt x="3165"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03" name="Google Shape;1803;p36"/>
            <p:cNvSpPr/>
            <p:nvPr/>
          </p:nvSpPr>
          <p:spPr>
            <a:xfrm>
              <a:off x="15446259" y="5821563"/>
              <a:ext cx="227516" cy="13730"/>
            </a:xfrm>
            <a:custGeom>
              <a:avLst/>
              <a:gdLst/>
              <a:ahLst/>
              <a:cxnLst/>
              <a:rect l="l" t="t" r="r" b="b"/>
              <a:pathLst>
                <a:path w="3165" h="191" extrusionOk="0">
                  <a:moveTo>
                    <a:pt x="1" y="1"/>
                  </a:moveTo>
                  <a:lnTo>
                    <a:pt x="1" y="190"/>
                  </a:lnTo>
                  <a:lnTo>
                    <a:pt x="3165" y="190"/>
                  </a:lnTo>
                  <a:lnTo>
                    <a:pt x="3165"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04" name="Google Shape;1804;p36"/>
            <p:cNvSpPr/>
            <p:nvPr/>
          </p:nvSpPr>
          <p:spPr>
            <a:xfrm>
              <a:off x="16787843" y="5565869"/>
              <a:ext cx="116454" cy="61893"/>
            </a:xfrm>
            <a:custGeom>
              <a:avLst/>
              <a:gdLst/>
              <a:ahLst/>
              <a:cxnLst/>
              <a:rect l="l" t="t" r="r" b="b"/>
              <a:pathLst>
                <a:path w="1620" h="861" extrusionOk="0">
                  <a:moveTo>
                    <a:pt x="1" y="0"/>
                  </a:moveTo>
                  <a:lnTo>
                    <a:pt x="1" y="860"/>
                  </a:lnTo>
                  <a:lnTo>
                    <a:pt x="1619" y="860"/>
                  </a:lnTo>
                  <a:lnTo>
                    <a:pt x="1619"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5" name="Google Shape;1805;p36"/>
            <p:cNvSpPr/>
            <p:nvPr/>
          </p:nvSpPr>
          <p:spPr>
            <a:xfrm>
              <a:off x="16787843" y="5565869"/>
              <a:ext cx="116454" cy="61893"/>
            </a:xfrm>
            <a:custGeom>
              <a:avLst/>
              <a:gdLst/>
              <a:ahLst/>
              <a:cxnLst/>
              <a:rect l="l" t="t" r="r" b="b"/>
              <a:pathLst>
                <a:path w="1620" h="861" fill="none" extrusionOk="0">
                  <a:moveTo>
                    <a:pt x="1619" y="0"/>
                  </a:moveTo>
                  <a:lnTo>
                    <a:pt x="1" y="0"/>
                  </a:lnTo>
                  <a:lnTo>
                    <a:pt x="1" y="860"/>
                  </a:lnTo>
                  <a:lnTo>
                    <a:pt x="1619" y="860"/>
                  </a:lnTo>
                  <a:lnTo>
                    <a:pt x="1619" y="0"/>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6" name="Google Shape;1806;p36"/>
            <p:cNvSpPr/>
            <p:nvPr/>
          </p:nvSpPr>
          <p:spPr>
            <a:xfrm>
              <a:off x="16991205" y="5625605"/>
              <a:ext cx="75551" cy="61893"/>
            </a:xfrm>
            <a:custGeom>
              <a:avLst/>
              <a:gdLst/>
              <a:ahLst/>
              <a:cxnLst/>
              <a:rect l="l" t="t" r="r" b="b"/>
              <a:pathLst>
                <a:path w="1051" h="861" fill="none" extrusionOk="0">
                  <a:moveTo>
                    <a:pt x="1050" y="0"/>
                  </a:moveTo>
                  <a:lnTo>
                    <a:pt x="0" y="0"/>
                  </a:lnTo>
                  <a:lnTo>
                    <a:pt x="0" y="860"/>
                  </a:lnTo>
                  <a:lnTo>
                    <a:pt x="1050" y="860"/>
                  </a:lnTo>
                  <a:lnTo>
                    <a:pt x="1050" y="0"/>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7" name="Google Shape;1807;p36"/>
            <p:cNvSpPr/>
            <p:nvPr/>
          </p:nvSpPr>
          <p:spPr>
            <a:xfrm>
              <a:off x="16904225" y="5487227"/>
              <a:ext cx="116382" cy="60887"/>
            </a:xfrm>
            <a:custGeom>
              <a:avLst/>
              <a:gdLst/>
              <a:ahLst/>
              <a:cxnLst/>
              <a:rect l="l" t="t" r="r" b="b"/>
              <a:pathLst>
                <a:path w="1619" h="847" extrusionOk="0">
                  <a:moveTo>
                    <a:pt x="0" y="1"/>
                  </a:moveTo>
                  <a:lnTo>
                    <a:pt x="0" y="846"/>
                  </a:lnTo>
                  <a:lnTo>
                    <a:pt x="1619" y="846"/>
                  </a:lnTo>
                  <a:lnTo>
                    <a:pt x="1619"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08" name="Google Shape;1808;p36"/>
            <p:cNvSpPr/>
            <p:nvPr/>
          </p:nvSpPr>
          <p:spPr>
            <a:xfrm>
              <a:off x="16904225" y="5487227"/>
              <a:ext cx="116382" cy="60887"/>
            </a:xfrm>
            <a:custGeom>
              <a:avLst/>
              <a:gdLst/>
              <a:ahLst/>
              <a:cxnLst/>
              <a:rect l="l" t="t" r="r" b="b"/>
              <a:pathLst>
                <a:path w="1619" h="847" fill="none" extrusionOk="0">
                  <a:moveTo>
                    <a:pt x="1619" y="1"/>
                  </a:moveTo>
                  <a:lnTo>
                    <a:pt x="0" y="1"/>
                  </a:lnTo>
                  <a:lnTo>
                    <a:pt x="0" y="846"/>
                  </a:lnTo>
                  <a:lnTo>
                    <a:pt x="1619" y="846"/>
                  </a:lnTo>
                  <a:lnTo>
                    <a:pt x="1619" y="1"/>
                  </a:lnTo>
                </a:path>
              </a:pathLst>
            </a:custGeom>
            <a:noFill/>
            <a:ln>
              <a:noFill/>
            </a:ln>
          </p:spPr>
          <p:txBody>
            <a:bodyPr spcFirstLastPara="1" wrap="square" lIns="121900" tIns="121900" rIns="121900" bIns="121900" anchor="ctr" anchorCtr="0">
              <a:noAutofit/>
            </a:bodyPr>
            <a:lstStyle/>
            <a:p>
              <a:endParaRPr sz="2400" dirty="0"/>
            </a:p>
          </p:txBody>
        </p:sp>
        <p:sp>
          <p:nvSpPr>
            <p:cNvPr id="1809" name="Google Shape;1809;p36"/>
            <p:cNvSpPr/>
            <p:nvPr/>
          </p:nvSpPr>
          <p:spPr>
            <a:xfrm>
              <a:off x="15485077" y="6259701"/>
              <a:ext cx="72388" cy="70304"/>
            </a:xfrm>
            <a:custGeom>
              <a:avLst/>
              <a:gdLst/>
              <a:ahLst/>
              <a:cxnLst/>
              <a:rect l="l" t="t" r="r" b="b"/>
              <a:pathLst>
                <a:path w="1007" h="978" extrusionOk="0">
                  <a:moveTo>
                    <a:pt x="933" y="0"/>
                  </a:moveTo>
                  <a:lnTo>
                    <a:pt x="15" y="904"/>
                  </a:lnTo>
                  <a:lnTo>
                    <a:pt x="0" y="934"/>
                  </a:lnTo>
                  <a:lnTo>
                    <a:pt x="15" y="963"/>
                  </a:lnTo>
                  <a:lnTo>
                    <a:pt x="29" y="977"/>
                  </a:lnTo>
                  <a:lnTo>
                    <a:pt x="59" y="963"/>
                  </a:lnTo>
                  <a:lnTo>
                    <a:pt x="992" y="59"/>
                  </a:lnTo>
                  <a:lnTo>
                    <a:pt x="1006" y="30"/>
                  </a:lnTo>
                  <a:lnTo>
                    <a:pt x="992" y="0"/>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810" name="Google Shape;1810;p36"/>
            <p:cNvSpPr/>
            <p:nvPr/>
          </p:nvSpPr>
          <p:spPr>
            <a:xfrm>
              <a:off x="15597217" y="6282776"/>
              <a:ext cx="72388" cy="70304"/>
            </a:xfrm>
            <a:custGeom>
              <a:avLst/>
              <a:gdLst/>
              <a:ahLst/>
              <a:cxnLst/>
              <a:rect l="l" t="t" r="r" b="b"/>
              <a:pathLst>
                <a:path w="1007" h="978" extrusionOk="0">
                  <a:moveTo>
                    <a:pt x="948" y="0"/>
                  </a:moveTo>
                  <a:lnTo>
                    <a:pt x="15" y="904"/>
                  </a:lnTo>
                  <a:lnTo>
                    <a:pt x="0" y="933"/>
                  </a:lnTo>
                  <a:lnTo>
                    <a:pt x="15" y="962"/>
                  </a:lnTo>
                  <a:lnTo>
                    <a:pt x="44" y="977"/>
                  </a:lnTo>
                  <a:lnTo>
                    <a:pt x="73" y="962"/>
                  </a:lnTo>
                  <a:lnTo>
                    <a:pt x="992" y="58"/>
                  </a:lnTo>
                  <a:lnTo>
                    <a:pt x="1006" y="29"/>
                  </a:lnTo>
                  <a:lnTo>
                    <a:pt x="992" y="0"/>
                  </a:lnTo>
                  <a:close/>
                </a:path>
              </a:pathLst>
            </a:custGeom>
            <a:solidFill>
              <a:srgbClr val="C4AA90"/>
            </a:solidFill>
            <a:ln>
              <a:noFill/>
            </a:ln>
          </p:spPr>
          <p:txBody>
            <a:bodyPr spcFirstLastPara="1" wrap="square" lIns="121900" tIns="121900" rIns="121900" bIns="121900" anchor="ctr" anchorCtr="0">
              <a:noAutofit/>
            </a:bodyPr>
            <a:lstStyle/>
            <a:p>
              <a:endParaRPr sz="2400" dirty="0"/>
            </a:p>
          </p:txBody>
        </p:sp>
        <p:sp>
          <p:nvSpPr>
            <p:cNvPr id="1811" name="Google Shape;1811;p36"/>
            <p:cNvSpPr/>
            <p:nvPr/>
          </p:nvSpPr>
          <p:spPr>
            <a:xfrm>
              <a:off x="15425341" y="6110827"/>
              <a:ext cx="269425" cy="457117"/>
            </a:xfrm>
            <a:custGeom>
              <a:avLst/>
              <a:gdLst/>
              <a:ahLst/>
              <a:cxnLst/>
              <a:rect l="l" t="t" r="r" b="b"/>
              <a:pathLst>
                <a:path w="3748" h="6359" extrusionOk="0">
                  <a:moveTo>
                    <a:pt x="1866" y="1"/>
                  </a:moveTo>
                  <a:lnTo>
                    <a:pt x="1677" y="16"/>
                  </a:lnTo>
                  <a:lnTo>
                    <a:pt x="1487" y="45"/>
                  </a:lnTo>
                  <a:lnTo>
                    <a:pt x="1312" y="88"/>
                  </a:lnTo>
                  <a:lnTo>
                    <a:pt x="1137" y="147"/>
                  </a:lnTo>
                  <a:lnTo>
                    <a:pt x="977" y="234"/>
                  </a:lnTo>
                  <a:lnTo>
                    <a:pt x="831" y="322"/>
                  </a:lnTo>
                  <a:lnTo>
                    <a:pt x="685" y="438"/>
                  </a:lnTo>
                  <a:lnTo>
                    <a:pt x="554" y="555"/>
                  </a:lnTo>
                  <a:lnTo>
                    <a:pt x="423" y="686"/>
                  </a:lnTo>
                  <a:lnTo>
                    <a:pt x="321" y="832"/>
                  </a:lnTo>
                  <a:lnTo>
                    <a:pt x="233" y="978"/>
                  </a:lnTo>
                  <a:lnTo>
                    <a:pt x="146" y="1153"/>
                  </a:lnTo>
                  <a:lnTo>
                    <a:pt x="88" y="1313"/>
                  </a:lnTo>
                  <a:lnTo>
                    <a:pt x="44" y="1503"/>
                  </a:lnTo>
                  <a:lnTo>
                    <a:pt x="15" y="1678"/>
                  </a:lnTo>
                  <a:lnTo>
                    <a:pt x="0" y="1882"/>
                  </a:lnTo>
                  <a:lnTo>
                    <a:pt x="0" y="6358"/>
                  </a:lnTo>
                  <a:lnTo>
                    <a:pt x="3747" y="6358"/>
                  </a:lnTo>
                  <a:lnTo>
                    <a:pt x="3747" y="1882"/>
                  </a:lnTo>
                  <a:lnTo>
                    <a:pt x="3733" y="1678"/>
                  </a:lnTo>
                  <a:lnTo>
                    <a:pt x="3704" y="1503"/>
                  </a:lnTo>
                  <a:lnTo>
                    <a:pt x="3660" y="1313"/>
                  </a:lnTo>
                  <a:lnTo>
                    <a:pt x="3587" y="1153"/>
                  </a:lnTo>
                  <a:lnTo>
                    <a:pt x="3514" y="978"/>
                  </a:lnTo>
                  <a:lnTo>
                    <a:pt x="3427" y="832"/>
                  </a:lnTo>
                  <a:lnTo>
                    <a:pt x="3310" y="686"/>
                  </a:lnTo>
                  <a:lnTo>
                    <a:pt x="3193" y="555"/>
                  </a:lnTo>
                  <a:lnTo>
                    <a:pt x="3062" y="438"/>
                  </a:lnTo>
                  <a:lnTo>
                    <a:pt x="2916" y="322"/>
                  </a:lnTo>
                  <a:lnTo>
                    <a:pt x="2756" y="234"/>
                  </a:lnTo>
                  <a:lnTo>
                    <a:pt x="2595" y="147"/>
                  </a:lnTo>
                  <a:lnTo>
                    <a:pt x="2420" y="88"/>
                  </a:lnTo>
                  <a:lnTo>
                    <a:pt x="2246" y="45"/>
                  </a:lnTo>
                  <a:lnTo>
                    <a:pt x="2056" y="16"/>
                  </a:lnTo>
                  <a:lnTo>
                    <a:pt x="1866"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12" name="Google Shape;1812;p36"/>
            <p:cNvSpPr/>
            <p:nvPr/>
          </p:nvSpPr>
          <p:spPr>
            <a:xfrm>
              <a:off x="15446259" y="6137065"/>
              <a:ext cx="227516" cy="430879"/>
            </a:xfrm>
            <a:custGeom>
              <a:avLst/>
              <a:gdLst/>
              <a:ahLst/>
              <a:cxnLst/>
              <a:rect l="l" t="t" r="r" b="b"/>
              <a:pathLst>
                <a:path w="3165" h="5994" extrusionOk="0">
                  <a:moveTo>
                    <a:pt x="1575" y="0"/>
                  </a:moveTo>
                  <a:lnTo>
                    <a:pt x="1415" y="15"/>
                  </a:lnTo>
                  <a:lnTo>
                    <a:pt x="1255" y="30"/>
                  </a:lnTo>
                  <a:lnTo>
                    <a:pt x="1109" y="73"/>
                  </a:lnTo>
                  <a:lnTo>
                    <a:pt x="963" y="132"/>
                  </a:lnTo>
                  <a:lnTo>
                    <a:pt x="832" y="190"/>
                  </a:lnTo>
                  <a:lnTo>
                    <a:pt x="701" y="277"/>
                  </a:lnTo>
                  <a:lnTo>
                    <a:pt x="569" y="365"/>
                  </a:lnTo>
                  <a:lnTo>
                    <a:pt x="467" y="467"/>
                  </a:lnTo>
                  <a:lnTo>
                    <a:pt x="365" y="584"/>
                  </a:lnTo>
                  <a:lnTo>
                    <a:pt x="263" y="700"/>
                  </a:lnTo>
                  <a:lnTo>
                    <a:pt x="190" y="832"/>
                  </a:lnTo>
                  <a:lnTo>
                    <a:pt x="117" y="977"/>
                  </a:lnTo>
                  <a:lnTo>
                    <a:pt x="74" y="1123"/>
                  </a:lnTo>
                  <a:lnTo>
                    <a:pt x="30" y="1269"/>
                  </a:lnTo>
                  <a:lnTo>
                    <a:pt x="1" y="1429"/>
                  </a:lnTo>
                  <a:lnTo>
                    <a:pt x="1" y="1590"/>
                  </a:lnTo>
                  <a:lnTo>
                    <a:pt x="1" y="5906"/>
                  </a:lnTo>
                  <a:lnTo>
                    <a:pt x="1" y="5935"/>
                  </a:lnTo>
                  <a:lnTo>
                    <a:pt x="15" y="5964"/>
                  </a:lnTo>
                  <a:lnTo>
                    <a:pt x="44" y="5978"/>
                  </a:lnTo>
                  <a:lnTo>
                    <a:pt x="74" y="5993"/>
                  </a:lnTo>
                  <a:lnTo>
                    <a:pt x="3092" y="5993"/>
                  </a:lnTo>
                  <a:lnTo>
                    <a:pt x="3121" y="5978"/>
                  </a:lnTo>
                  <a:lnTo>
                    <a:pt x="3136" y="5964"/>
                  </a:lnTo>
                  <a:lnTo>
                    <a:pt x="3150" y="5935"/>
                  </a:lnTo>
                  <a:lnTo>
                    <a:pt x="3165" y="5906"/>
                  </a:lnTo>
                  <a:lnTo>
                    <a:pt x="3165" y="1590"/>
                  </a:lnTo>
                  <a:lnTo>
                    <a:pt x="3150" y="1429"/>
                  </a:lnTo>
                  <a:lnTo>
                    <a:pt x="3136" y="1269"/>
                  </a:lnTo>
                  <a:lnTo>
                    <a:pt x="3092" y="1123"/>
                  </a:lnTo>
                  <a:lnTo>
                    <a:pt x="3033" y="977"/>
                  </a:lnTo>
                  <a:lnTo>
                    <a:pt x="2975" y="832"/>
                  </a:lnTo>
                  <a:lnTo>
                    <a:pt x="2888" y="700"/>
                  </a:lnTo>
                  <a:lnTo>
                    <a:pt x="2800" y="584"/>
                  </a:lnTo>
                  <a:lnTo>
                    <a:pt x="2698" y="467"/>
                  </a:lnTo>
                  <a:lnTo>
                    <a:pt x="2581" y="365"/>
                  </a:lnTo>
                  <a:lnTo>
                    <a:pt x="2465" y="277"/>
                  </a:lnTo>
                  <a:lnTo>
                    <a:pt x="2334" y="190"/>
                  </a:lnTo>
                  <a:lnTo>
                    <a:pt x="2202" y="132"/>
                  </a:lnTo>
                  <a:lnTo>
                    <a:pt x="2057" y="73"/>
                  </a:lnTo>
                  <a:lnTo>
                    <a:pt x="1896" y="30"/>
                  </a:lnTo>
                  <a:lnTo>
                    <a:pt x="1736" y="15"/>
                  </a:lnTo>
                  <a:lnTo>
                    <a:pt x="1575"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13" name="Google Shape;1813;p36"/>
            <p:cNvSpPr/>
            <p:nvPr/>
          </p:nvSpPr>
          <p:spPr>
            <a:xfrm>
              <a:off x="15464087" y="6304773"/>
              <a:ext cx="161454" cy="161454"/>
            </a:xfrm>
            <a:custGeom>
              <a:avLst/>
              <a:gdLst/>
              <a:ahLst/>
              <a:cxnLst/>
              <a:rect l="l" t="t" r="r" b="b"/>
              <a:pathLst>
                <a:path w="2246" h="2246" extrusionOk="0">
                  <a:moveTo>
                    <a:pt x="2231" y="0"/>
                  </a:moveTo>
                  <a:lnTo>
                    <a:pt x="2202" y="15"/>
                  </a:lnTo>
                  <a:lnTo>
                    <a:pt x="1" y="2187"/>
                  </a:lnTo>
                  <a:lnTo>
                    <a:pt x="1" y="2217"/>
                  </a:lnTo>
                  <a:lnTo>
                    <a:pt x="1" y="2231"/>
                  </a:lnTo>
                  <a:lnTo>
                    <a:pt x="30" y="2246"/>
                  </a:lnTo>
                  <a:lnTo>
                    <a:pt x="44" y="2231"/>
                  </a:lnTo>
                  <a:lnTo>
                    <a:pt x="2246" y="44"/>
                  </a:lnTo>
                  <a:lnTo>
                    <a:pt x="2246" y="30"/>
                  </a:lnTo>
                  <a:lnTo>
                    <a:pt x="2246" y="15"/>
                  </a:lnTo>
                  <a:lnTo>
                    <a:pt x="2231"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14" name="Google Shape;1814;p36"/>
            <p:cNvSpPr/>
            <p:nvPr/>
          </p:nvSpPr>
          <p:spPr>
            <a:xfrm>
              <a:off x="15556315" y="6353007"/>
              <a:ext cx="82883" cy="77564"/>
            </a:xfrm>
            <a:custGeom>
              <a:avLst/>
              <a:gdLst/>
              <a:ahLst/>
              <a:cxnLst/>
              <a:rect l="l" t="t" r="r" b="b"/>
              <a:pathLst>
                <a:path w="1153" h="1079" extrusionOk="0">
                  <a:moveTo>
                    <a:pt x="1138" y="0"/>
                  </a:moveTo>
                  <a:lnTo>
                    <a:pt x="1" y="1064"/>
                  </a:lnTo>
                  <a:lnTo>
                    <a:pt x="1" y="1079"/>
                  </a:lnTo>
                  <a:lnTo>
                    <a:pt x="15" y="1079"/>
                  </a:lnTo>
                  <a:lnTo>
                    <a:pt x="1153" y="15"/>
                  </a:lnTo>
                  <a:lnTo>
                    <a:pt x="1153"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15" name="Google Shape;1815;p36"/>
            <p:cNvSpPr/>
            <p:nvPr/>
          </p:nvSpPr>
          <p:spPr>
            <a:xfrm>
              <a:off x="15503911" y="6252369"/>
              <a:ext cx="121629" cy="116382"/>
            </a:xfrm>
            <a:custGeom>
              <a:avLst/>
              <a:gdLst/>
              <a:ahLst/>
              <a:cxnLst/>
              <a:rect l="l" t="t" r="r" b="b"/>
              <a:pathLst>
                <a:path w="1692" h="1619" extrusionOk="0">
                  <a:moveTo>
                    <a:pt x="1663" y="0"/>
                  </a:moveTo>
                  <a:lnTo>
                    <a:pt x="15" y="1575"/>
                  </a:lnTo>
                  <a:lnTo>
                    <a:pt x="1" y="1590"/>
                  </a:lnTo>
                  <a:lnTo>
                    <a:pt x="15" y="1604"/>
                  </a:lnTo>
                  <a:lnTo>
                    <a:pt x="15" y="1619"/>
                  </a:lnTo>
                  <a:lnTo>
                    <a:pt x="30" y="1604"/>
                  </a:lnTo>
                  <a:lnTo>
                    <a:pt x="1692" y="29"/>
                  </a:lnTo>
                  <a:lnTo>
                    <a:pt x="1692" y="15"/>
                  </a:lnTo>
                  <a:lnTo>
                    <a:pt x="1692"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grpSp>
      <p:sp>
        <p:nvSpPr>
          <p:cNvPr id="1816" name="Google Shape;1816;p36"/>
          <p:cNvSpPr txBox="1">
            <a:spLocks noGrp="1"/>
          </p:cNvSpPr>
          <p:nvPr>
            <p:ph type="ctrTitle"/>
          </p:nvPr>
        </p:nvSpPr>
        <p:spPr>
          <a:xfrm>
            <a:off x="703177" y="963761"/>
            <a:ext cx="7946735" cy="1983600"/>
          </a:xfrm>
          <a:prstGeom prst="rect">
            <a:avLst/>
          </a:prstGeom>
        </p:spPr>
        <p:txBody>
          <a:bodyPr spcFirstLastPara="1" vert="horz" wrap="square" lIns="121900" tIns="121900" rIns="121900" bIns="121900" rtlCol="0" anchor="t" anchorCtr="0">
            <a:noAutofit/>
          </a:bodyPr>
          <a:lstStyle/>
          <a:p>
            <a:pPr lvl="0"/>
            <a:r>
              <a:rPr lang="en-GB" sz="4267" dirty="0">
                <a:solidFill>
                  <a:srgbClr val="FF6600"/>
                </a:solidFill>
              </a:rPr>
              <a:t>Merseyside children and young people and university students’ feelings of safety, experience of violence, and wellbeing survey </a:t>
            </a:r>
            <a:endParaRPr sz="2667" dirty="0">
              <a:solidFill>
                <a:srgbClr val="FF6600"/>
              </a:solidFill>
            </a:endParaRPr>
          </a:p>
        </p:txBody>
      </p:sp>
      <p:grpSp>
        <p:nvGrpSpPr>
          <p:cNvPr id="1879" name="Google Shape;1879;p36"/>
          <p:cNvGrpSpPr/>
          <p:nvPr/>
        </p:nvGrpSpPr>
        <p:grpSpPr>
          <a:xfrm>
            <a:off x="1011049" y="4650520"/>
            <a:ext cx="428420" cy="1472449"/>
            <a:chOff x="758286" y="3468730"/>
            <a:chExt cx="321315" cy="1104337"/>
          </a:xfrm>
        </p:grpSpPr>
        <p:sp>
          <p:nvSpPr>
            <p:cNvPr id="1880" name="Google Shape;1880;p36"/>
            <p:cNvSpPr/>
            <p:nvPr/>
          </p:nvSpPr>
          <p:spPr>
            <a:xfrm>
              <a:off x="80780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grpSp>
          <p:nvGrpSpPr>
            <p:cNvPr id="1881" name="Google Shape;1881;p36"/>
            <p:cNvGrpSpPr/>
            <p:nvPr/>
          </p:nvGrpSpPr>
          <p:grpSpPr>
            <a:xfrm>
              <a:off x="758286" y="3468730"/>
              <a:ext cx="321315" cy="1083920"/>
              <a:chOff x="13998036" y="886592"/>
              <a:chExt cx="321315" cy="1083920"/>
            </a:xfrm>
          </p:grpSpPr>
          <p:sp>
            <p:nvSpPr>
              <p:cNvPr id="1882" name="Google Shape;1882;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883" name="Google Shape;1883;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84" name="Google Shape;1884;p3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grpSp>
        <p:nvGrpSpPr>
          <p:cNvPr id="1885" name="Google Shape;1885;p36"/>
          <p:cNvGrpSpPr/>
          <p:nvPr/>
        </p:nvGrpSpPr>
        <p:grpSpPr>
          <a:xfrm>
            <a:off x="1518692" y="5068912"/>
            <a:ext cx="304392" cy="1054056"/>
            <a:chOff x="1139019" y="3782524"/>
            <a:chExt cx="228294" cy="790542"/>
          </a:xfrm>
        </p:grpSpPr>
        <p:sp>
          <p:nvSpPr>
            <p:cNvPr id="1886" name="Google Shape;1886;p36"/>
            <p:cNvSpPr/>
            <p:nvPr/>
          </p:nvSpPr>
          <p:spPr>
            <a:xfrm>
              <a:off x="11422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grpSp>
          <p:nvGrpSpPr>
            <p:cNvPr id="1887" name="Google Shape;1887;p36"/>
            <p:cNvGrpSpPr/>
            <p:nvPr/>
          </p:nvGrpSpPr>
          <p:grpSpPr>
            <a:xfrm>
              <a:off x="1139019" y="3782524"/>
              <a:ext cx="228294" cy="770125"/>
              <a:chOff x="13998036" y="886592"/>
              <a:chExt cx="321315" cy="1083920"/>
            </a:xfrm>
          </p:grpSpPr>
          <p:sp>
            <p:nvSpPr>
              <p:cNvPr id="1888" name="Google Shape;1888;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889" name="Google Shape;1889;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90" name="Google Shape;1890;p3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grpSp>
        <p:nvGrpSpPr>
          <p:cNvPr id="1891" name="Google Shape;1891;p36"/>
          <p:cNvGrpSpPr/>
          <p:nvPr/>
        </p:nvGrpSpPr>
        <p:grpSpPr>
          <a:xfrm>
            <a:off x="3197425" y="4718579"/>
            <a:ext cx="304392" cy="1054056"/>
            <a:chOff x="1139019" y="3782524"/>
            <a:chExt cx="228294" cy="790542"/>
          </a:xfrm>
        </p:grpSpPr>
        <p:sp>
          <p:nvSpPr>
            <p:cNvPr id="1892" name="Google Shape;1892;p36"/>
            <p:cNvSpPr/>
            <p:nvPr/>
          </p:nvSpPr>
          <p:spPr>
            <a:xfrm>
              <a:off x="11422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grpSp>
          <p:nvGrpSpPr>
            <p:cNvPr id="1893" name="Google Shape;1893;p36"/>
            <p:cNvGrpSpPr/>
            <p:nvPr/>
          </p:nvGrpSpPr>
          <p:grpSpPr>
            <a:xfrm>
              <a:off x="1139019" y="3782524"/>
              <a:ext cx="228294" cy="770125"/>
              <a:chOff x="13998036" y="886592"/>
              <a:chExt cx="321315" cy="1083920"/>
            </a:xfrm>
          </p:grpSpPr>
          <p:sp>
            <p:nvSpPr>
              <p:cNvPr id="1894" name="Google Shape;1894;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895" name="Google Shape;1895;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896" name="Google Shape;1896;p3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grpSp>
        <p:nvGrpSpPr>
          <p:cNvPr id="1897" name="Google Shape;1897;p36"/>
          <p:cNvGrpSpPr/>
          <p:nvPr/>
        </p:nvGrpSpPr>
        <p:grpSpPr>
          <a:xfrm>
            <a:off x="4321092" y="4859712"/>
            <a:ext cx="304392" cy="1054056"/>
            <a:chOff x="1139019" y="3782524"/>
            <a:chExt cx="228294" cy="790542"/>
          </a:xfrm>
        </p:grpSpPr>
        <p:sp>
          <p:nvSpPr>
            <p:cNvPr id="1898" name="Google Shape;1898;p36"/>
            <p:cNvSpPr/>
            <p:nvPr/>
          </p:nvSpPr>
          <p:spPr>
            <a:xfrm>
              <a:off x="11422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grpSp>
          <p:nvGrpSpPr>
            <p:cNvPr id="1899" name="Google Shape;1899;p36"/>
            <p:cNvGrpSpPr/>
            <p:nvPr/>
          </p:nvGrpSpPr>
          <p:grpSpPr>
            <a:xfrm>
              <a:off x="1139019" y="3782524"/>
              <a:ext cx="228294" cy="770125"/>
              <a:chOff x="13998036" y="886592"/>
              <a:chExt cx="321315" cy="1083920"/>
            </a:xfrm>
          </p:grpSpPr>
          <p:sp>
            <p:nvSpPr>
              <p:cNvPr id="1900" name="Google Shape;1900;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901" name="Google Shape;1901;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02" name="Google Shape;1902;p3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grpSp>
        <p:nvGrpSpPr>
          <p:cNvPr id="1903" name="Google Shape;1903;p36"/>
          <p:cNvGrpSpPr/>
          <p:nvPr/>
        </p:nvGrpSpPr>
        <p:grpSpPr>
          <a:xfrm>
            <a:off x="11620292" y="4859728"/>
            <a:ext cx="304392" cy="1054056"/>
            <a:chOff x="1139019" y="3782524"/>
            <a:chExt cx="228294" cy="790542"/>
          </a:xfrm>
        </p:grpSpPr>
        <p:sp>
          <p:nvSpPr>
            <p:cNvPr id="1904" name="Google Shape;1904;p36"/>
            <p:cNvSpPr/>
            <p:nvPr/>
          </p:nvSpPr>
          <p:spPr>
            <a:xfrm>
              <a:off x="1142278" y="4540658"/>
              <a:ext cx="212549" cy="32408"/>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grpSp>
          <p:nvGrpSpPr>
            <p:cNvPr id="1905" name="Google Shape;1905;p36"/>
            <p:cNvGrpSpPr/>
            <p:nvPr/>
          </p:nvGrpSpPr>
          <p:grpSpPr>
            <a:xfrm>
              <a:off x="1139019" y="3782524"/>
              <a:ext cx="228294" cy="770125"/>
              <a:chOff x="13998036" y="886592"/>
              <a:chExt cx="321315" cy="1083920"/>
            </a:xfrm>
          </p:grpSpPr>
          <p:sp>
            <p:nvSpPr>
              <p:cNvPr id="1906" name="Google Shape;1906;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907" name="Google Shape;1907;p36"/>
              <p:cNvSpPr/>
              <p:nvPr/>
            </p:nvSpPr>
            <p:spPr>
              <a:xfrm>
                <a:off x="13998036" y="886592"/>
                <a:ext cx="321315" cy="798279"/>
              </a:xfrm>
              <a:custGeom>
                <a:avLst/>
                <a:gdLst/>
                <a:ahLst/>
                <a:cxnLst/>
                <a:rect l="l" t="t" r="r" b="b"/>
                <a:pathLst>
                  <a:path w="10330" h="25664" extrusionOk="0">
                    <a:moveTo>
                      <a:pt x="5154" y="0"/>
                    </a:moveTo>
                    <a:lnTo>
                      <a:pt x="5154" y="21"/>
                    </a:lnTo>
                    <a:lnTo>
                      <a:pt x="4963" y="424"/>
                    </a:lnTo>
                    <a:lnTo>
                      <a:pt x="4582" y="1230"/>
                    </a:lnTo>
                    <a:lnTo>
                      <a:pt x="4051" y="2418"/>
                    </a:lnTo>
                    <a:lnTo>
                      <a:pt x="3415" y="3924"/>
                    </a:lnTo>
                    <a:lnTo>
                      <a:pt x="3076" y="4772"/>
                    </a:lnTo>
                    <a:lnTo>
                      <a:pt x="2715" y="5663"/>
                    </a:lnTo>
                    <a:lnTo>
                      <a:pt x="2376" y="6618"/>
                    </a:lnTo>
                    <a:lnTo>
                      <a:pt x="2037" y="7614"/>
                    </a:lnTo>
                    <a:lnTo>
                      <a:pt x="1697" y="8654"/>
                    </a:lnTo>
                    <a:lnTo>
                      <a:pt x="1379" y="9714"/>
                    </a:lnTo>
                    <a:lnTo>
                      <a:pt x="1061" y="10796"/>
                    </a:lnTo>
                    <a:lnTo>
                      <a:pt x="785" y="11878"/>
                    </a:lnTo>
                    <a:lnTo>
                      <a:pt x="552" y="12980"/>
                    </a:lnTo>
                    <a:lnTo>
                      <a:pt x="340" y="14083"/>
                    </a:lnTo>
                    <a:lnTo>
                      <a:pt x="191" y="15186"/>
                    </a:lnTo>
                    <a:lnTo>
                      <a:pt x="64" y="16268"/>
                    </a:lnTo>
                    <a:lnTo>
                      <a:pt x="43" y="16798"/>
                    </a:lnTo>
                    <a:lnTo>
                      <a:pt x="22" y="17328"/>
                    </a:lnTo>
                    <a:lnTo>
                      <a:pt x="0" y="17859"/>
                    </a:lnTo>
                    <a:lnTo>
                      <a:pt x="22" y="18368"/>
                    </a:lnTo>
                    <a:lnTo>
                      <a:pt x="43" y="18877"/>
                    </a:lnTo>
                    <a:lnTo>
                      <a:pt x="85" y="19365"/>
                    </a:lnTo>
                    <a:lnTo>
                      <a:pt x="149" y="19852"/>
                    </a:lnTo>
                    <a:lnTo>
                      <a:pt x="234" y="20340"/>
                    </a:lnTo>
                    <a:lnTo>
                      <a:pt x="340" y="20786"/>
                    </a:lnTo>
                    <a:lnTo>
                      <a:pt x="446" y="21231"/>
                    </a:lnTo>
                    <a:lnTo>
                      <a:pt x="594" y="21676"/>
                    </a:lnTo>
                    <a:lnTo>
                      <a:pt x="743" y="22101"/>
                    </a:lnTo>
                    <a:lnTo>
                      <a:pt x="934" y="22504"/>
                    </a:lnTo>
                    <a:lnTo>
                      <a:pt x="1146" y="22885"/>
                    </a:lnTo>
                    <a:lnTo>
                      <a:pt x="1379" y="23267"/>
                    </a:lnTo>
                    <a:lnTo>
                      <a:pt x="1634" y="23606"/>
                    </a:lnTo>
                    <a:lnTo>
                      <a:pt x="1909" y="23946"/>
                    </a:lnTo>
                    <a:lnTo>
                      <a:pt x="2227" y="24264"/>
                    </a:lnTo>
                    <a:lnTo>
                      <a:pt x="2546" y="24561"/>
                    </a:lnTo>
                    <a:lnTo>
                      <a:pt x="2906" y="24815"/>
                    </a:lnTo>
                    <a:lnTo>
                      <a:pt x="3309" y="25070"/>
                    </a:lnTo>
                    <a:lnTo>
                      <a:pt x="3712" y="25303"/>
                    </a:lnTo>
                    <a:lnTo>
                      <a:pt x="4157" y="25494"/>
                    </a:lnTo>
                    <a:lnTo>
                      <a:pt x="4645" y="25664"/>
                    </a:lnTo>
                    <a:lnTo>
                      <a:pt x="5685" y="25664"/>
                    </a:lnTo>
                    <a:lnTo>
                      <a:pt x="6172" y="25494"/>
                    </a:lnTo>
                    <a:lnTo>
                      <a:pt x="6618" y="25303"/>
                    </a:lnTo>
                    <a:lnTo>
                      <a:pt x="7042" y="25070"/>
                    </a:lnTo>
                    <a:lnTo>
                      <a:pt x="7424" y="24815"/>
                    </a:lnTo>
                    <a:lnTo>
                      <a:pt x="7784" y="24561"/>
                    </a:lnTo>
                    <a:lnTo>
                      <a:pt x="8124" y="24264"/>
                    </a:lnTo>
                    <a:lnTo>
                      <a:pt x="8421" y="23946"/>
                    </a:lnTo>
                    <a:lnTo>
                      <a:pt x="8696" y="23606"/>
                    </a:lnTo>
                    <a:lnTo>
                      <a:pt x="8951" y="23267"/>
                    </a:lnTo>
                    <a:lnTo>
                      <a:pt x="9184" y="22885"/>
                    </a:lnTo>
                    <a:lnTo>
                      <a:pt x="9396" y="22504"/>
                    </a:lnTo>
                    <a:lnTo>
                      <a:pt x="9587" y="22101"/>
                    </a:lnTo>
                    <a:lnTo>
                      <a:pt x="9736" y="21676"/>
                    </a:lnTo>
                    <a:lnTo>
                      <a:pt x="9884" y="21231"/>
                    </a:lnTo>
                    <a:lnTo>
                      <a:pt x="10011" y="20786"/>
                    </a:lnTo>
                    <a:lnTo>
                      <a:pt x="10096" y="20340"/>
                    </a:lnTo>
                    <a:lnTo>
                      <a:pt x="10181" y="19852"/>
                    </a:lnTo>
                    <a:lnTo>
                      <a:pt x="10245" y="19365"/>
                    </a:lnTo>
                    <a:lnTo>
                      <a:pt x="10287" y="18877"/>
                    </a:lnTo>
                    <a:lnTo>
                      <a:pt x="10308" y="18368"/>
                    </a:lnTo>
                    <a:lnTo>
                      <a:pt x="10329" y="17859"/>
                    </a:lnTo>
                    <a:lnTo>
                      <a:pt x="10308" y="17328"/>
                    </a:lnTo>
                    <a:lnTo>
                      <a:pt x="10287" y="16798"/>
                    </a:lnTo>
                    <a:lnTo>
                      <a:pt x="10266" y="16268"/>
                    </a:lnTo>
                    <a:lnTo>
                      <a:pt x="10139" y="15186"/>
                    </a:lnTo>
                    <a:lnTo>
                      <a:pt x="9990" y="14083"/>
                    </a:lnTo>
                    <a:lnTo>
                      <a:pt x="9778" y="12980"/>
                    </a:lnTo>
                    <a:lnTo>
                      <a:pt x="9545" y="11878"/>
                    </a:lnTo>
                    <a:lnTo>
                      <a:pt x="9269" y="10796"/>
                    </a:lnTo>
                    <a:lnTo>
                      <a:pt x="8972" y="9714"/>
                    </a:lnTo>
                    <a:lnTo>
                      <a:pt x="8633" y="8654"/>
                    </a:lnTo>
                    <a:lnTo>
                      <a:pt x="8293" y="7614"/>
                    </a:lnTo>
                    <a:lnTo>
                      <a:pt x="7954" y="6618"/>
                    </a:lnTo>
                    <a:lnTo>
                      <a:pt x="7615" y="5663"/>
                    </a:lnTo>
                    <a:lnTo>
                      <a:pt x="7254" y="4772"/>
                    </a:lnTo>
                    <a:lnTo>
                      <a:pt x="6915" y="3924"/>
                    </a:lnTo>
                    <a:lnTo>
                      <a:pt x="6278" y="2418"/>
                    </a:lnTo>
                    <a:lnTo>
                      <a:pt x="5748" y="1230"/>
                    </a:lnTo>
                    <a:lnTo>
                      <a:pt x="5366" y="424"/>
                    </a:lnTo>
                    <a:lnTo>
                      <a:pt x="5176" y="21"/>
                    </a:lnTo>
                    <a:lnTo>
                      <a:pt x="517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08" name="Google Shape;1908;p36"/>
              <p:cNvSpPr/>
              <p:nvPr/>
            </p:nvSpPr>
            <p:spPr>
              <a:xfrm>
                <a:off x="14154396" y="1686150"/>
                <a:ext cx="8585" cy="284362"/>
              </a:xfrm>
              <a:custGeom>
                <a:avLst/>
                <a:gdLst/>
                <a:ahLst/>
                <a:cxnLst/>
                <a:rect l="l" t="t" r="r" b="b"/>
                <a:pathLst>
                  <a:path w="276" h="9142" extrusionOk="0">
                    <a:moveTo>
                      <a:pt x="0" y="0"/>
                    </a:moveTo>
                    <a:lnTo>
                      <a:pt x="0" y="9141"/>
                    </a:lnTo>
                    <a:lnTo>
                      <a:pt x="276" y="9141"/>
                    </a:lnTo>
                    <a:lnTo>
                      <a:pt x="27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grpSp>
        <p:nvGrpSpPr>
          <p:cNvPr id="1909" name="Google Shape;1909;p36"/>
          <p:cNvGrpSpPr/>
          <p:nvPr/>
        </p:nvGrpSpPr>
        <p:grpSpPr>
          <a:xfrm>
            <a:off x="8587029" y="1708387"/>
            <a:ext cx="3036793" cy="3892033"/>
            <a:chOff x="19317531" y="1870563"/>
            <a:chExt cx="3106377" cy="3981212"/>
          </a:xfrm>
        </p:grpSpPr>
        <p:sp>
          <p:nvSpPr>
            <p:cNvPr id="1910" name="Google Shape;1910;p36"/>
            <p:cNvSpPr/>
            <p:nvPr/>
          </p:nvSpPr>
          <p:spPr>
            <a:xfrm>
              <a:off x="19694896" y="1959193"/>
              <a:ext cx="1917123" cy="3868267"/>
            </a:xfrm>
            <a:custGeom>
              <a:avLst/>
              <a:gdLst/>
              <a:ahLst/>
              <a:cxnLst/>
              <a:rect l="l" t="t" r="r" b="b"/>
              <a:pathLst>
                <a:path w="19554" h="39455" extrusionOk="0">
                  <a:moveTo>
                    <a:pt x="9784" y="0"/>
                  </a:moveTo>
                  <a:lnTo>
                    <a:pt x="1" y="5701"/>
                  </a:lnTo>
                  <a:lnTo>
                    <a:pt x="1" y="39455"/>
                  </a:lnTo>
                  <a:lnTo>
                    <a:pt x="19553" y="39455"/>
                  </a:lnTo>
                  <a:lnTo>
                    <a:pt x="19553" y="5701"/>
                  </a:lnTo>
                  <a:lnTo>
                    <a:pt x="9784" y="0"/>
                  </a:lnTo>
                  <a:close/>
                </a:path>
              </a:pathLst>
            </a:custGeom>
            <a:solidFill>
              <a:schemeClr val="accent6"/>
            </a:solidFill>
            <a:ln>
              <a:noFill/>
            </a:ln>
          </p:spPr>
          <p:txBody>
            <a:bodyPr spcFirstLastPara="1" wrap="square" lIns="121900" tIns="121900" rIns="121900" bIns="121900" anchor="ctr" anchorCtr="0">
              <a:noAutofit/>
            </a:bodyPr>
            <a:lstStyle/>
            <a:p>
              <a:endParaRPr sz="2400" dirty="0"/>
            </a:p>
          </p:txBody>
        </p:sp>
        <p:sp>
          <p:nvSpPr>
            <p:cNvPr id="1911" name="Google Shape;1911;p36"/>
            <p:cNvSpPr/>
            <p:nvPr/>
          </p:nvSpPr>
          <p:spPr>
            <a:xfrm>
              <a:off x="21547506" y="5389995"/>
              <a:ext cx="547665" cy="413249"/>
            </a:xfrm>
            <a:custGeom>
              <a:avLst/>
              <a:gdLst/>
              <a:ahLst/>
              <a:cxnLst/>
              <a:rect l="l" t="t" r="r" b="b"/>
              <a:pathLst>
                <a:path w="5586" h="4215" extrusionOk="0">
                  <a:moveTo>
                    <a:pt x="4404" y="0"/>
                  </a:moveTo>
                  <a:lnTo>
                    <a:pt x="4317" y="15"/>
                  </a:lnTo>
                  <a:lnTo>
                    <a:pt x="4244" y="44"/>
                  </a:lnTo>
                  <a:lnTo>
                    <a:pt x="4171" y="73"/>
                  </a:lnTo>
                  <a:lnTo>
                    <a:pt x="4113" y="132"/>
                  </a:lnTo>
                  <a:lnTo>
                    <a:pt x="3996" y="248"/>
                  </a:lnTo>
                  <a:lnTo>
                    <a:pt x="3894" y="394"/>
                  </a:lnTo>
                  <a:lnTo>
                    <a:pt x="3675" y="744"/>
                  </a:lnTo>
                  <a:lnTo>
                    <a:pt x="3471" y="1123"/>
                  </a:lnTo>
                  <a:lnTo>
                    <a:pt x="3282" y="1487"/>
                  </a:lnTo>
                  <a:lnTo>
                    <a:pt x="3107" y="1881"/>
                  </a:lnTo>
                  <a:lnTo>
                    <a:pt x="3077" y="1677"/>
                  </a:lnTo>
                  <a:lnTo>
                    <a:pt x="3019" y="1473"/>
                  </a:lnTo>
                  <a:lnTo>
                    <a:pt x="2961" y="1269"/>
                  </a:lnTo>
                  <a:lnTo>
                    <a:pt x="2888" y="1079"/>
                  </a:lnTo>
                  <a:lnTo>
                    <a:pt x="2800" y="890"/>
                  </a:lnTo>
                  <a:lnTo>
                    <a:pt x="2684" y="729"/>
                  </a:lnTo>
                  <a:lnTo>
                    <a:pt x="2553" y="584"/>
                  </a:lnTo>
                  <a:lnTo>
                    <a:pt x="2465" y="511"/>
                  </a:lnTo>
                  <a:lnTo>
                    <a:pt x="2392" y="452"/>
                  </a:lnTo>
                  <a:lnTo>
                    <a:pt x="2276" y="409"/>
                  </a:lnTo>
                  <a:lnTo>
                    <a:pt x="2217" y="394"/>
                  </a:lnTo>
                  <a:lnTo>
                    <a:pt x="2159" y="394"/>
                  </a:lnTo>
                  <a:lnTo>
                    <a:pt x="2101" y="409"/>
                  </a:lnTo>
                  <a:lnTo>
                    <a:pt x="2057" y="423"/>
                  </a:lnTo>
                  <a:lnTo>
                    <a:pt x="1969" y="496"/>
                  </a:lnTo>
                  <a:lnTo>
                    <a:pt x="1896" y="584"/>
                  </a:lnTo>
                  <a:lnTo>
                    <a:pt x="1824" y="656"/>
                  </a:lnTo>
                  <a:lnTo>
                    <a:pt x="1780" y="744"/>
                  </a:lnTo>
                  <a:lnTo>
                    <a:pt x="1736" y="831"/>
                  </a:lnTo>
                  <a:lnTo>
                    <a:pt x="1678" y="1036"/>
                  </a:lnTo>
                  <a:lnTo>
                    <a:pt x="1634" y="1240"/>
                  </a:lnTo>
                  <a:lnTo>
                    <a:pt x="1619" y="1444"/>
                  </a:lnTo>
                  <a:lnTo>
                    <a:pt x="1619" y="1662"/>
                  </a:lnTo>
                  <a:lnTo>
                    <a:pt x="1634" y="1881"/>
                  </a:lnTo>
                  <a:lnTo>
                    <a:pt x="1663" y="2100"/>
                  </a:lnTo>
                  <a:lnTo>
                    <a:pt x="1634" y="2027"/>
                  </a:lnTo>
                  <a:lnTo>
                    <a:pt x="1605" y="1969"/>
                  </a:lnTo>
                  <a:lnTo>
                    <a:pt x="1561" y="1910"/>
                  </a:lnTo>
                  <a:lnTo>
                    <a:pt x="1503" y="1867"/>
                  </a:lnTo>
                  <a:lnTo>
                    <a:pt x="1386" y="1779"/>
                  </a:lnTo>
                  <a:lnTo>
                    <a:pt x="1255" y="1721"/>
                  </a:lnTo>
                  <a:lnTo>
                    <a:pt x="1109" y="1692"/>
                  </a:lnTo>
                  <a:lnTo>
                    <a:pt x="963" y="1692"/>
                  </a:lnTo>
                  <a:lnTo>
                    <a:pt x="817" y="1706"/>
                  </a:lnTo>
                  <a:lnTo>
                    <a:pt x="686" y="1750"/>
                  </a:lnTo>
                  <a:lnTo>
                    <a:pt x="555" y="1823"/>
                  </a:lnTo>
                  <a:lnTo>
                    <a:pt x="438" y="1925"/>
                  </a:lnTo>
                  <a:lnTo>
                    <a:pt x="336" y="2027"/>
                  </a:lnTo>
                  <a:lnTo>
                    <a:pt x="263" y="2144"/>
                  </a:lnTo>
                  <a:lnTo>
                    <a:pt x="191" y="2275"/>
                  </a:lnTo>
                  <a:lnTo>
                    <a:pt x="118" y="2406"/>
                  </a:lnTo>
                  <a:lnTo>
                    <a:pt x="74" y="2552"/>
                  </a:lnTo>
                  <a:lnTo>
                    <a:pt x="45" y="2698"/>
                  </a:lnTo>
                  <a:lnTo>
                    <a:pt x="16" y="2931"/>
                  </a:lnTo>
                  <a:lnTo>
                    <a:pt x="1" y="3048"/>
                  </a:lnTo>
                  <a:lnTo>
                    <a:pt x="1" y="3164"/>
                  </a:lnTo>
                  <a:lnTo>
                    <a:pt x="16" y="3281"/>
                  </a:lnTo>
                  <a:lnTo>
                    <a:pt x="45" y="3398"/>
                  </a:lnTo>
                  <a:lnTo>
                    <a:pt x="88" y="3500"/>
                  </a:lnTo>
                  <a:lnTo>
                    <a:pt x="132" y="3616"/>
                  </a:lnTo>
                  <a:lnTo>
                    <a:pt x="191" y="3718"/>
                  </a:lnTo>
                  <a:lnTo>
                    <a:pt x="263" y="3835"/>
                  </a:lnTo>
                  <a:lnTo>
                    <a:pt x="351" y="3937"/>
                  </a:lnTo>
                  <a:lnTo>
                    <a:pt x="453" y="4024"/>
                  </a:lnTo>
                  <a:lnTo>
                    <a:pt x="555" y="4112"/>
                  </a:lnTo>
                  <a:lnTo>
                    <a:pt x="672" y="4170"/>
                  </a:lnTo>
                  <a:lnTo>
                    <a:pt x="788" y="4214"/>
                  </a:lnTo>
                  <a:lnTo>
                    <a:pt x="4492" y="4214"/>
                  </a:lnTo>
                  <a:lnTo>
                    <a:pt x="4608" y="4199"/>
                  </a:lnTo>
                  <a:lnTo>
                    <a:pt x="4710" y="4156"/>
                  </a:lnTo>
                  <a:lnTo>
                    <a:pt x="4813" y="4112"/>
                  </a:lnTo>
                  <a:lnTo>
                    <a:pt x="4900" y="4054"/>
                  </a:lnTo>
                  <a:lnTo>
                    <a:pt x="5002" y="3995"/>
                  </a:lnTo>
                  <a:lnTo>
                    <a:pt x="5090" y="3922"/>
                  </a:lnTo>
                  <a:lnTo>
                    <a:pt x="5250" y="3762"/>
                  </a:lnTo>
                  <a:lnTo>
                    <a:pt x="5381" y="3587"/>
                  </a:lnTo>
                  <a:lnTo>
                    <a:pt x="5439" y="3485"/>
                  </a:lnTo>
                  <a:lnTo>
                    <a:pt x="5483" y="3383"/>
                  </a:lnTo>
                  <a:lnTo>
                    <a:pt x="5527" y="3281"/>
                  </a:lnTo>
                  <a:lnTo>
                    <a:pt x="5556" y="3179"/>
                  </a:lnTo>
                  <a:lnTo>
                    <a:pt x="5571" y="3062"/>
                  </a:lnTo>
                  <a:lnTo>
                    <a:pt x="5585" y="2946"/>
                  </a:lnTo>
                  <a:lnTo>
                    <a:pt x="5585" y="2800"/>
                  </a:lnTo>
                  <a:lnTo>
                    <a:pt x="5571" y="2712"/>
                  </a:lnTo>
                  <a:lnTo>
                    <a:pt x="5542" y="2639"/>
                  </a:lnTo>
                  <a:lnTo>
                    <a:pt x="5498" y="2566"/>
                  </a:lnTo>
                  <a:lnTo>
                    <a:pt x="5439" y="2508"/>
                  </a:lnTo>
                  <a:lnTo>
                    <a:pt x="5381" y="2464"/>
                  </a:lnTo>
                  <a:lnTo>
                    <a:pt x="5308" y="2421"/>
                  </a:lnTo>
                  <a:lnTo>
                    <a:pt x="5221" y="2391"/>
                  </a:lnTo>
                  <a:lnTo>
                    <a:pt x="5148" y="2362"/>
                  </a:lnTo>
                  <a:lnTo>
                    <a:pt x="5060" y="2362"/>
                  </a:lnTo>
                  <a:lnTo>
                    <a:pt x="4973" y="2348"/>
                  </a:lnTo>
                  <a:lnTo>
                    <a:pt x="4813" y="2377"/>
                  </a:lnTo>
                  <a:lnTo>
                    <a:pt x="4652" y="2435"/>
                  </a:lnTo>
                  <a:lnTo>
                    <a:pt x="4492" y="2494"/>
                  </a:lnTo>
                  <a:lnTo>
                    <a:pt x="4346" y="2566"/>
                  </a:lnTo>
                  <a:lnTo>
                    <a:pt x="4346" y="2566"/>
                  </a:lnTo>
                  <a:lnTo>
                    <a:pt x="4521" y="2319"/>
                  </a:lnTo>
                  <a:lnTo>
                    <a:pt x="4667" y="2056"/>
                  </a:lnTo>
                  <a:lnTo>
                    <a:pt x="4798" y="1794"/>
                  </a:lnTo>
                  <a:lnTo>
                    <a:pt x="4856" y="1648"/>
                  </a:lnTo>
                  <a:lnTo>
                    <a:pt x="4900" y="1517"/>
                  </a:lnTo>
                  <a:lnTo>
                    <a:pt x="4944" y="1371"/>
                  </a:lnTo>
                  <a:lnTo>
                    <a:pt x="4958" y="1225"/>
                  </a:lnTo>
                  <a:lnTo>
                    <a:pt x="4973" y="1079"/>
                  </a:lnTo>
                  <a:lnTo>
                    <a:pt x="4987" y="933"/>
                  </a:lnTo>
                  <a:lnTo>
                    <a:pt x="4973" y="802"/>
                  </a:lnTo>
                  <a:lnTo>
                    <a:pt x="4944" y="656"/>
                  </a:lnTo>
                  <a:lnTo>
                    <a:pt x="4915" y="525"/>
                  </a:lnTo>
                  <a:lnTo>
                    <a:pt x="4856" y="379"/>
                  </a:lnTo>
                  <a:lnTo>
                    <a:pt x="4783" y="248"/>
                  </a:lnTo>
                  <a:lnTo>
                    <a:pt x="4740" y="175"/>
                  </a:lnTo>
                  <a:lnTo>
                    <a:pt x="4681" y="117"/>
                  </a:lnTo>
                  <a:lnTo>
                    <a:pt x="4623" y="73"/>
                  </a:lnTo>
                  <a:lnTo>
                    <a:pt x="4550" y="29"/>
                  </a:lnTo>
                  <a:lnTo>
                    <a:pt x="4477" y="15"/>
                  </a:lnTo>
                  <a:lnTo>
                    <a:pt x="4404"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912" name="Google Shape;1912;p36"/>
            <p:cNvSpPr/>
            <p:nvPr/>
          </p:nvSpPr>
          <p:spPr>
            <a:xfrm>
              <a:off x="21547506" y="5389995"/>
              <a:ext cx="547665" cy="413249"/>
            </a:xfrm>
            <a:custGeom>
              <a:avLst/>
              <a:gdLst/>
              <a:ahLst/>
              <a:cxnLst/>
              <a:rect l="l" t="t" r="r" b="b"/>
              <a:pathLst>
                <a:path w="5586" h="4215" fill="none" extrusionOk="0">
                  <a:moveTo>
                    <a:pt x="4492" y="4214"/>
                  </a:moveTo>
                  <a:lnTo>
                    <a:pt x="4492" y="4214"/>
                  </a:lnTo>
                  <a:lnTo>
                    <a:pt x="4608" y="4199"/>
                  </a:lnTo>
                  <a:lnTo>
                    <a:pt x="4710" y="4156"/>
                  </a:lnTo>
                  <a:lnTo>
                    <a:pt x="4813" y="4112"/>
                  </a:lnTo>
                  <a:lnTo>
                    <a:pt x="4900" y="4054"/>
                  </a:lnTo>
                  <a:lnTo>
                    <a:pt x="5002" y="3995"/>
                  </a:lnTo>
                  <a:lnTo>
                    <a:pt x="5090" y="3922"/>
                  </a:lnTo>
                  <a:lnTo>
                    <a:pt x="5250" y="3762"/>
                  </a:lnTo>
                  <a:lnTo>
                    <a:pt x="5381" y="3587"/>
                  </a:lnTo>
                  <a:lnTo>
                    <a:pt x="5439" y="3485"/>
                  </a:lnTo>
                  <a:lnTo>
                    <a:pt x="5483" y="3383"/>
                  </a:lnTo>
                  <a:lnTo>
                    <a:pt x="5527" y="3281"/>
                  </a:lnTo>
                  <a:lnTo>
                    <a:pt x="5556" y="3179"/>
                  </a:lnTo>
                  <a:lnTo>
                    <a:pt x="5571" y="3062"/>
                  </a:lnTo>
                  <a:lnTo>
                    <a:pt x="5585" y="2946"/>
                  </a:lnTo>
                  <a:lnTo>
                    <a:pt x="5585" y="2946"/>
                  </a:lnTo>
                  <a:lnTo>
                    <a:pt x="5585" y="2800"/>
                  </a:lnTo>
                  <a:lnTo>
                    <a:pt x="5571" y="2712"/>
                  </a:lnTo>
                  <a:lnTo>
                    <a:pt x="5542" y="2639"/>
                  </a:lnTo>
                  <a:lnTo>
                    <a:pt x="5542" y="2639"/>
                  </a:lnTo>
                  <a:lnTo>
                    <a:pt x="5498" y="2566"/>
                  </a:lnTo>
                  <a:lnTo>
                    <a:pt x="5439" y="2508"/>
                  </a:lnTo>
                  <a:lnTo>
                    <a:pt x="5381" y="2464"/>
                  </a:lnTo>
                  <a:lnTo>
                    <a:pt x="5308" y="2421"/>
                  </a:lnTo>
                  <a:lnTo>
                    <a:pt x="5221" y="2391"/>
                  </a:lnTo>
                  <a:lnTo>
                    <a:pt x="5148" y="2362"/>
                  </a:lnTo>
                  <a:lnTo>
                    <a:pt x="5060" y="2362"/>
                  </a:lnTo>
                  <a:lnTo>
                    <a:pt x="4973" y="2348"/>
                  </a:lnTo>
                  <a:lnTo>
                    <a:pt x="4973" y="2348"/>
                  </a:lnTo>
                  <a:lnTo>
                    <a:pt x="4813" y="2377"/>
                  </a:lnTo>
                  <a:lnTo>
                    <a:pt x="4652" y="2435"/>
                  </a:lnTo>
                  <a:lnTo>
                    <a:pt x="4492" y="2494"/>
                  </a:lnTo>
                  <a:lnTo>
                    <a:pt x="4346" y="2566"/>
                  </a:lnTo>
                  <a:lnTo>
                    <a:pt x="4346" y="2566"/>
                  </a:lnTo>
                  <a:lnTo>
                    <a:pt x="4521" y="2319"/>
                  </a:lnTo>
                  <a:lnTo>
                    <a:pt x="4667" y="2056"/>
                  </a:lnTo>
                  <a:lnTo>
                    <a:pt x="4798" y="1794"/>
                  </a:lnTo>
                  <a:lnTo>
                    <a:pt x="4856" y="1648"/>
                  </a:lnTo>
                  <a:lnTo>
                    <a:pt x="4900" y="1517"/>
                  </a:lnTo>
                  <a:lnTo>
                    <a:pt x="4944" y="1371"/>
                  </a:lnTo>
                  <a:lnTo>
                    <a:pt x="4958" y="1225"/>
                  </a:lnTo>
                  <a:lnTo>
                    <a:pt x="4973" y="1079"/>
                  </a:lnTo>
                  <a:lnTo>
                    <a:pt x="4987" y="933"/>
                  </a:lnTo>
                  <a:lnTo>
                    <a:pt x="4973" y="802"/>
                  </a:lnTo>
                  <a:lnTo>
                    <a:pt x="4944" y="656"/>
                  </a:lnTo>
                  <a:lnTo>
                    <a:pt x="4915" y="525"/>
                  </a:lnTo>
                  <a:lnTo>
                    <a:pt x="4856" y="379"/>
                  </a:lnTo>
                  <a:lnTo>
                    <a:pt x="4856" y="379"/>
                  </a:lnTo>
                  <a:lnTo>
                    <a:pt x="4783" y="248"/>
                  </a:lnTo>
                  <a:lnTo>
                    <a:pt x="4740" y="175"/>
                  </a:lnTo>
                  <a:lnTo>
                    <a:pt x="4681" y="117"/>
                  </a:lnTo>
                  <a:lnTo>
                    <a:pt x="4623" y="73"/>
                  </a:lnTo>
                  <a:lnTo>
                    <a:pt x="4550" y="29"/>
                  </a:lnTo>
                  <a:lnTo>
                    <a:pt x="4477" y="15"/>
                  </a:lnTo>
                  <a:lnTo>
                    <a:pt x="4404" y="0"/>
                  </a:lnTo>
                  <a:lnTo>
                    <a:pt x="4404" y="0"/>
                  </a:lnTo>
                  <a:lnTo>
                    <a:pt x="4317" y="15"/>
                  </a:lnTo>
                  <a:lnTo>
                    <a:pt x="4244" y="44"/>
                  </a:lnTo>
                  <a:lnTo>
                    <a:pt x="4171" y="73"/>
                  </a:lnTo>
                  <a:lnTo>
                    <a:pt x="4113" y="132"/>
                  </a:lnTo>
                  <a:lnTo>
                    <a:pt x="3996" y="248"/>
                  </a:lnTo>
                  <a:lnTo>
                    <a:pt x="3894" y="394"/>
                  </a:lnTo>
                  <a:lnTo>
                    <a:pt x="3894" y="394"/>
                  </a:lnTo>
                  <a:lnTo>
                    <a:pt x="3675" y="744"/>
                  </a:lnTo>
                  <a:lnTo>
                    <a:pt x="3471" y="1123"/>
                  </a:lnTo>
                  <a:lnTo>
                    <a:pt x="3282" y="1487"/>
                  </a:lnTo>
                  <a:lnTo>
                    <a:pt x="3107" y="1881"/>
                  </a:lnTo>
                  <a:lnTo>
                    <a:pt x="3107" y="1881"/>
                  </a:lnTo>
                  <a:lnTo>
                    <a:pt x="3077" y="1677"/>
                  </a:lnTo>
                  <a:lnTo>
                    <a:pt x="3019" y="1473"/>
                  </a:lnTo>
                  <a:lnTo>
                    <a:pt x="2961" y="1269"/>
                  </a:lnTo>
                  <a:lnTo>
                    <a:pt x="2888" y="1079"/>
                  </a:lnTo>
                  <a:lnTo>
                    <a:pt x="2800" y="890"/>
                  </a:lnTo>
                  <a:lnTo>
                    <a:pt x="2684" y="729"/>
                  </a:lnTo>
                  <a:lnTo>
                    <a:pt x="2553" y="584"/>
                  </a:lnTo>
                  <a:lnTo>
                    <a:pt x="2465" y="511"/>
                  </a:lnTo>
                  <a:lnTo>
                    <a:pt x="2392" y="452"/>
                  </a:lnTo>
                  <a:lnTo>
                    <a:pt x="2392" y="452"/>
                  </a:lnTo>
                  <a:lnTo>
                    <a:pt x="2276" y="409"/>
                  </a:lnTo>
                  <a:lnTo>
                    <a:pt x="2217" y="394"/>
                  </a:lnTo>
                  <a:lnTo>
                    <a:pt x="2159" y="394"/>
                  </a:lnTo>
                  <a:lnTo>
                    <a:pt x="2159" y="394"/>
                  </a:lnTo>
                  <a:lnTo>
                    <a:pt x="2101" y="409"/>
                  </a:lnTo>
                  <a:lnTo>
                    <a:pt x="2057" y="423"/>
                  </a:lnTo>
                  <a:lnTo>
                    <a:pt x="1969" y="496"/>
                  </a:lnTo>
                  <a:lnTo>
                    <a:pt x="1969" y="496"/>
                  </a:lnTo>
                  <a:lnTo>
                    <a:pt x="1896" y="584"/>
                  </a:lnTo>
                  <a:lnTo>
                    <a:pt x="1824" y="656"/>
                  </a:lnTo>
                  <a:lnTo>
                    <a:pt x="1780" y="744"/>
                  </a:lnTo>
                  <a:lnTo>
                    <a:pt x="1736" y="831"/>
                  </a:lnTo>
                  <a:lnTo>
                    <a:pt x="1678" y="1036"/>
                  </a:lnTo>
                  <a:lnTo>
                    <a:pt x="1634" y="1240"/>
                  </a:lnTo>
                  <a:lnTo>
                    <a:pt x="1619" y="1444"/>
                  </a:lnTo>
                  <a:lnTo>
                    <a:pt x="1619" y="1662"/>
                  </a:lnTo>
                  <a:lnTo>
                    <a:pt x="1634" y="1881"/>
                  </a:lnTo>
                  <a:lnTo>
                    <a:pt x="1663" y="2100"/>
                  </a:lnTo>
                  <a:lnTo>
                    <a:pt x="1663" y="2100"/>
                  </a:lnTo>
                  <a:lnTo>
                    <a:pt x="1634" y="2027"/>
                  </a:lnTo>
                  <a:lnTo>
                    <a:pt x="1605" y="1969"/>
                  </a:lnTo>
                  <a:lnTo>
                    <a:pt x="1561" y="1910"/>
                  </a:lnTo>
                  <a:lnTo>
                    <a:pt x="1503" y="1867"/>
                  </a:lnTo>
                  <a:lnTo>
                    <a:pt x="1386" y="1779"/>
                  </a:lnTo>
                  <a:lnTo>
                    <a:pt x="1255" y="1721"/>
                  </a:lnTo>
                  <a:lnTo>
                    <a:pt x="1109" y="1692"/>
                  </a:lnTo>
                  <a:lnTo>
                    <a:pt x="963" y="1692"/>
                  </a:lnTo>
                  <a:lnTo>
                    <a:pt x="817" y="1706"/>
                  </a:lnTo>
                  <a:lnTo>
                    <a:pt x="686" y="1750"/>
                  </a:lnTo>
                  <a:lnTo>
                    <a:pt x="686" y="1750"/>
                  </a:lnTo>
                  <a:lnTo>
                    <a:pt x="555" y="1823"/>
                  </a:lnTo>
                  <a:lnTo>
                    <a:pt x="438" y="1925"/>
                  </a:lnTo>
                  <a:lnTo>
                    <a:pt x="336" y="2027"/>
                  </a:lnTo>
                  <a:lnTo>
                    <a:pt x="263" y="2144"/>
                  </a:lnTo>
                  <a:lnTo>
                    <a:pt x="191" y="2275"/>
                  </a:lnTo>
                  <a:lnTo>
                    <a:pt x="118" y="2406"/>
                  </a:lnTo>
                  <a:lnTo>
                    <a:pt x="74" y="2552"/>
                  </a:lnTo>
                  <a:lnTo>
                    <a:pt x="45" y="2698"/>
                  </a:lnTo>
                  <a:lnTo>
                    <a:pt x="45" y="2698"/>
                  </a:lnTo>
                  <a:lnTo>
                    <a:pt x="16" y="2931"/>
                  </a:lnTo>
                  <a:lnTo>
                    <a:pt x="1" y="3048"/>
                  </a:lnTo>
                  <a:lnTo>
                    <a:pt x="1" y="3164"/>
                  </a:lnTo>
                  <a:lnTo>
                    <a:pt x="16" y="3281"/>
                  </a:lnTo>
                  <a:lnTo>
                    <a:pt x="45" y="3398"/>
                  </a:lnTo>
                  <a:lnTo>
                    <a:pt x="88" y="3500"/>
                  </a:lnTo>
                  <a:lnTo>
                    <a:pt x="132" y="3616"/>
                  </a:lnTo>
                  <a:lnTo>
                    <a:pt x="132" y="3616"/>
                  </a:lnTo>
                  <a:lnTo>
                    <a:pt x="191" y="3718"/>
                  </a:lnTo>
                  <a:lnTo>
                    <a:pt x="263" y="3835"/>
                  </a:lnTo>
                  <a:lnTo>
                    <a:pt x="351" y="3937"/>
                  </a:lnTo>
                  <a:lnTo>
                    <a:pt x="453" y="4024"/>
                  </a:lnTo>
                  <a:lnTo>
                    <a:pt x="555" y="4112"/>
                  </a:lnTo>
                  <a:lnTo>
                    <a:pt x="672" y="4170"/>
                  </a:lnTo>
                  <a:lnTo>
                    <a:pt x="788" y="4214"/>
                  </a:lnTo>
                  <a:lnTo>
                    <a:pt x="905" y="4214"/>
                  </a:lnTo>
                </a:path>
              </a:pathLst>
            </a:custGeom>
            <a:noFill/>
            <a:ln>
              <a:noFill/>
            </a:ln>
          </p:spPr>
          <p:txBody>
            <a:bodyPr spcFirstLastPara="1" wrap="square" lIns="121900" tIns="121900" rIns="121900" bIns="121900" anchor="ctr" anchorCtr="0">
              <a:noAutofit/>
            </a:bodyPr>
            <a:lstStyle/>
            <a:p>
              <a:endParaRPr sz="2400" dirty="0"/>
            </a:p>
          </p:txBody>
        </p:sp>
        <p:sp>
          <p:nvSpPr>
            <p:cNvPr id="1913" name="Google Shape;1913;p36"/>
            <p:cNvSpPr/>
            <p:nvPr/>
          </p:nvSpPr>
          <p:spPr>
            <a:xfrm>
              <a:off x="19694896" y="1959193"/>
              <a:ext cx="1917123" cy="3868267"/>
            </a:xfrm>
            <a:custGeom>
              <a:avLst/>
              <a:gdLst/>
              <a:ahLst/>
              <a:cxnLst/>
              <a:rect l="l" t="t" r="r" b="b"/>
              <a:pathLst>
                <a:path w="19554" h="39455" extrusionOk="0">
                  <a:moveTo>
                    <a:pt x="9784" y="0"/>
                  </a:moveTo>
                  <a:lnTo>
                    <a:pt x="1" y="5701"/>
                  </a:lnTo>
                  <a:lnTo>
                    <a:pt x="1" y="39455"/>
                  </a:lnTo>
                  <a:lnTo>
                    <a:pt x="19553" y="39455"/>
                  </a:lnTo>
                  <a:lnTo>
                    <a:pt x="19553" y="5701"/>
                  </a:lnTo>
                  <a:lnTo>
                    <a:pt x="9784" y="0"/>
                  </a:lnTo>
                  <a:close/>
                </a:path>
              </a:pathLst>
            </a:custGeom>
            <a:solidFill>
              <a:schemeClr val="accent3">
                <a:lumMod val="75000"/>
                <a:alpha val="14710"/>
              </a:schemeClr>
            </a:solidFill>
            <a:ln>
              <a:noFill/>
            </a:ln>
          </p:spPr>
          <p:txBody>
            <a:bodyPr spcFirstLastPara="1" wrap="square" lIns="121900" tIns="121900" rIns="121900" bIns="121900" anchor="ctr" anchorCtr="0">
              <a:noAutofit/>
            </a:bodyPr>
            <a:lstStyle/>
            <a:p>
              <a:endParaRPr sz="2400" dirty="0"/>
            </a:p>
          </p:txBody>
        </p:sp>
        <p:sp>
          <p:nvSpPr>
            <p:cNvPr id="1914" name="Google Shape;1914;p36"/>
            <p:cNvSpPr/>
            <p:nvPr/>
          </p:nvSpPr>
          <p:spPr>
            <a:xfrm>
              <a:off x="19694896" y="1959193"/>
              <a:ext cx="1917123" cy="3868267"/>
            </a:xfrm>
            <a:custGeom>
              <a:avLst/>
              <a:gdLst/>
              <a:ahLst/>
              <a:cxnLst/>
              <a:rect l="l" t="t" r="r" b="b"/>
              <a:pathLst>
                <a:path w="19554" h="39455" fill="none" extrusionOk="0">
                  <a:moveTo>
                    <a:pt x="1" y="5701"/>
                  </a:moveTo>
                  <a:lnTo>
                    <a:pt x="9784" y="0"/>
                  </a:lnTo>
                  <a:lnTo>
                    <a:pt x="19553" y="5701"/>
                  </a:lnTo>
                  <a:lnTo>
                    <a:pt x="19553" y="39455"/>
                  </a:lnTo>
                  <a:lnTo>
                    <a:pt x="1" y="39455"/>
                  </a:lnTo>
                  <a:lnTo>
                    <a:pt x="1" y="5701"/>
                  </a:lnTo>
                </a:path>
              </a:pathLst>
            </a:custGeom>
            <a:noFill/>
            <a:ln>
              <a:noFill/>
            </a:ln>
          </p:spPr>
          <p:txBody>
            <a:bodyPr spcFirstLastPara="1" wrap="square" lIns="121900" tIns="121900" rIns="121900" bIns="121900" anchor="ctr" anchorCtr="0">
              <a:noAutofit/>
            </a:bodyPr>
            <a:lstStyle/>
            <a:p>
              <a:endParaRPr sz="2400" dirty="0"/>
            </a:p>
          </p:txBody>
        </p:sp>
        <p:sp>
          <p:nvSpPr>
            <p:cNvPr id="1915" name="Google Shape;1915;p36"/>
            <p:cNvSpPr/>
            <p:nvPr/>
          </p:nvSpPr>
          <p:spPr>
            <a:xfrm>
              <a:off x="19694896" y="2023509"/>
              <a:ext cx="1917123" cy="600510"/>
            </a:xfrm>
            <a:custGeom>
              <a:avLst/>
              <a:gdLst/>
              <a:ahLst/>
              <a:cxnLst/>
              <a:rect l="l" t="t" r="r" b="b"/>
              <a:pathLst>
                <a:path w="19554" h="6125" extrusionOk="0">
                  <a:moveTo>
                    <a:pt x="9784" y="0"/>
                  </a:moveTo>
                  <a:lnTo>
                    <a:pt x="1" y="5176"/>
                  </a:lnTo>
                  <a:lnTo>
                    <a:pt x="1" y="6124"/>
                  </a:lnTo>
                  <a:lnTo>
                    <a:pt x="9784" y="686"/>
                  </a:lnTo>
                  <a:lnTo>
                    <a:pt x="19553" y="5847"/>
                  </a:lnTo>
                  <a:lnTo>
                    <a:pt x="19553" y="5045"/>
                  </a:lnTo>
                  <a:lnTo>
                    <a:pt x="9784"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16" name="Google Shape;1916;p36"/>
            <p:cNvSpPr/>
            <p:nvPr/>
          </p:nvSpPr>
          <p:spPr>
            <a:xfrm>
              <a:off x="19694896" y="2023509"/>
              <a:ext cx="1917123" cy="600510"/>
            </a:xfrm>
            <a:custGeom>
              <a:avLst/>
              <a:gdLst/>
              <a:ahLst/>
              <a:cxnLst/>
              <a:rect l="l" t="t" r="r" b="b"/>
              <a:pathLst>
                <a:path w="19554" h="6125" fill="none" extrusionOk="0">
                  <a:moveTo>
                    <a:pt x="9784" y="0"/>
                  </a:moveTo>
                  <a:lnTo>
                    <a:pt x="1" y="5176"/>
                  </a:lnTo>
                  <a:lnTo>
                    <a:pt x="1" y="6124"/>
                  </a:lnTo>
                  <a:lnTo>
                    <a:pt x="9784" y="686"/>
                  </a:lnTo>
                  <a:lnTo>
                    <a:pt x="19553" y="5847"/>
                  </a:lnTo>
                  <a:lnTo>
                    <a:pt x="19553" y="5045"/>
                  </a:lnTo>
                  <a:lnTo>
                    <a:pt x="9784" y="0"/>
                  </a:lnTo>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17" name="Google Shape;1917;p36"/>
            <p:cNvSpPr/>
            <p:nvPr/>
          </p:nvSpPr>
          <p:spPr>
            <a:xfrm>
              <a:off x="19586265" y="1870563"/>
              <a:ext cx="2118600" cy="726299"/>
            </a:xfrm>
            <a:custGeom>
              <a:avLst/>
              <a:gdLst/>
              <a:ahLst/>
              <a:cxnLst/>
              <a:rect l="l" t="t" r="r" b="b"/>
              <a:pathLst>
                <a:path w="21609" h="7408" extrusionOk="0">
                  <a:moveTo>
                    <a:pt x="10848" y="0"/>
                  </a:moveTo>
                  <a:lnTo>
                    <a:pt x="1" y="6459"/>
                  </a:lnTo>
                  <a:lnTo>
                    <a:pt x="569" y="7407"/>
                  </a:lnTo>
                  <a:lnTo>
                    <a:pt x="10892" y="1560"/>
                  </a:lnTo>
                  <a:lnTo>
                    <a:pt x="21128" y="7101"/>
                  </a:lnTo>
                  <a:lnTo>
                    <a:pt x="21609" y="5934"/>
                  </a:lnTo>
                  <a:lnTo>
                    <a:pt x="10848" y="0"/>
                  </a:lnTo>
                  <a:close/>
                </a:path>
              </a:pathLst>
            </a:custGeom>
            <a:solidFill>
              <a:schemeClr val="accent3">
                <a:lumMod val="50000"/>
              </a:schemeClr>
            </a:solidFill>
            <a:ln>
              <a:noFill/>
            </a:ln>
          </p:spPr>
          <p:txBody>
            <a:bodyPr spcFirstLastPara="1" wrap="square" lIns="121900" tIns="121900" rIns="121900" bIns="121900" anchor="ctr" anchorCtr="0">
              <a:noAutofit/>
            </a:bodyPr>
            <a:lstStyle/>
            <a:p>
              <a:endParaRPr sz="2400" dirty="0"/>
            </a:p>
          </p:txBody>
        </p:sp>
        <p:sp>
          <p:nvSpPr>
            <p:cNvPr id="1918" name="Google Shape;1918;p36"/>
            <p:cNvSpPr/>
            <p:nvPr/>
          </p:nvSpPr>
          <p:spPr>
            <a:xfrm>
              <a:off x="19383318" y="4718109"/>
              <a:ext cx="2540281" cy="78728"/>
            </a:xfrm>
            <a:custGeom>
              <a:avLst/>
              <a:gdLst/>
              <a:ahLst/>
              <a:cxnLst/>
              <a:rect l="l" t="t" r="r" b="b"/>
              <a:pathLst>
                <a:path w="25910" h="803" extrusionOk="0">
                  <a:moveTo>
                    <a:pt x="0" y="0"/>
                  </a:moveTo>
                  <a:lnTo>
                    <a:pt x="0" y="802"/>
                  </a:lnTo>
                  <a:lnTo>
                    <a:pt x="25910" y="802"/>
                  </a:lnTo>
                  <a:lnTo>
                    <a:pt x="25910"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919" name="Google Shape;1919;p36"/>
            <p:cNvSpPr/>
            <p:nvPr/>
          </p:nvSpPr>
          <p:spPr>
            <a:xfrm>
              <a:off x="19470477" y="5704417"/>
              <a:ext cx="2365962" cy="123043"/>
            </a:xfrm>
            <a:custGeom>
              <a:avLst/>
              <a:gdLst/>
              <a:ahLst/>
              <a:cxnLst/>
              <a:rect l="l" t="t" r="r" b="b"/>
              <a:pathLst>
                <a:path w="24132" h="1255" extrusionOk="0">
                  <a:moveTo>
                    <a:pt x="1" y="1"/>
                  </a:moveTo>
                  <a:lnTo>
                    <a:pt x="1" y="1255"/>
                  </a:lnTo>
                  <a:lnTo>
                    <a:pt x="24131" y="1255"/>
                  </a:lnTo>
                  <a:lnTo>
                    <a:pt x="24131"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920" name="Google Shape;1920;p36"/>
            <p:cNvSpPr/>
            <p:nvPr/>
          </p:nvSpPr>
          <p:spPr>
            <a:xfrm>
              <a:off x="19566265" y="4796740"/>
              <a:ext cx="70100" cy="890716"/>
            </a:xfrm>
            <a:custGeom>
              <a:avLst/>
              <a:gdLst/>
              <a:ahLst/>
              <a:cxnLst/>
              <a:rect l="l" t="t" r="r" b="b"/>
              <a:pathLst>
                <a:path w="715" h="9085" extrusionOk="0">
                  <a:moveTo>
                    <a:pt x="1" y="0"/>
                  </a:moveTo>
                  <a:lnTo>
                    <a:pt x="1" y="9084"/>
                  </a:lnTo>
                  <a:lnTo>
                    <a:pt x="715" y="9084"/>
                  </a:lnTo>
                  <a:lnTo>
                    <a:pt x="715"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1" name="Google Shape;1921;p36"/>
            <p:cNvSpPr/>
            <p:nvPr/>
          </p:nvSpPr>
          <p:spPr>
            <a:xfrm>
              <a:off x="19506263" y="4796740"/>
              <a:ext cx="188732" cy="52943"/>
            </a:xfrm>
            <a:custGeom>
              <a:avLst/>
              <a:gdLst/>
              <a:ahLst/>
              <a:cxnLst/>
              <a:rect l="l" t="t" r="r" b="b"/>
              <a:pathLst>
                <a:path w="1925" h="540" extrusionOk="0">
                  <a:moveTo>
                    <a:pt x="29" y="0"/>
                  </a:moveTo>
                  <a:lnTo>
                    <a:pt x="15" y="15"/>
                  </a:lnTo>
                  <a:lnTo>
                    <a:pt x="0" y="30"/>
                  </a:lnTo>
                  <a:lnTo>
                    <a:pt x="0" y="511"/>
                  </a:lnTo>
                  <a:lnTo>
                    <a:pt x="15" y="525"/>
                  </a:lnTo>
                  <a:lnTo>
                    <a:pt x="29" y="540"/>
                  </a:lnTo>
                  <a:lnTo>
                    <a:pt x="1910" y="540"/>
                  </a:lnTo>
                  <a:lnTo>
                    <a:pt x="1925" y="525"/>
                  </a:lnTo>
                  <a:lnTo>
                    <a:pt x="1925" y="511"/>
                  </a:lnTo>
                  <a:lnTo>
                    <a:pt x="1925" y="30"/>
                  </a:lnTo>
                  <a:lnTo>
                    <a:pt x="1925" y="15"/>
                  </a:lnTo>
                  <a:lnTo>
                    <a:pt x="1910"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2" name="Google Shape;1922;p36"/>
            <p:cNvSpPr/>
            <p:nvPr/>
          </p:nvSpPr>
          <p:spPr>
            <a:xfrm>
              <a:off x="19506263" y="5650102"/>
              <a:ext cx="188732" cy="53041"/>
            </a:xfrm>
            <a:custGeom>
              <a:avLst/>
              <a:gdLst/>
              <a:ahLst/>
              <a:cxnLst/>
              <a:rect l="l" t="t" r="r" b="b"/>
              <a:pathLst>
                <a:path w="1925" h="541" extrusionOk="0">
                  <a:moveTo>
                    <a:pt x="29" y="1"/>
                  </a:moveTo>
                  <a:lnTo>
                    <a:pt x="15" y="16"/>
                  </a:lnTo>
                  <a:lnTo>
                    <a:pt x="0" y="30"/>
                  </a:lnTo>
                  <a:lnTo>
                    <a:pt x="0" y="526"/>
                  </a:lnTo>
                  <a:lnTo>
                    <a:pt x="15" y="540"/>
                  </a:lnTo>
                  <a:lnTo>
                    <a:pt x="1925" y="540"/>
                  </a:lnTo>
                  <a:lnTo>
                    <a:pt x="1925" y="526"/>
                  </a:lnTo>
                  <a:lnTo>
                    <a:pt x="1925" y="30"/>
                  </a:lnTo>
                  <a:lnTo>
                    <a:pt x="1925" y="16"/>
                  </a:lnTo>
                  <a:lnTo>
                    <a:pt x="1910" y="1"/>
                  </a:lnTo>
                  <a:close/>
                </a:path>
              </a:pathLst>
            </a:custGeom>
            <a:solidFill>
              <a:srgbClr val="E3E8E4"/>
            </a:solidFill>
            <a:ln>
              <a:noFill/>
            </a:ln>
          </p:spPr>
          <p:txBody>
            <a:bodyPr spcFirstLastPara="1" wrap="square" lIns="121900" tIns="121900" rIns="121900" bIns="121900" anchor="ctr" anchorCtr="0">
              <a:noAutofit/>
            </a:bodyPr>
            <a:lstStyle/>
            <a:p>
              <a:endParaRPr sz="2400" dirty="0"/>
            </a:p>
          </p:txBody>
        </p:sp>
        <p:sp>
          <p:nvSpPr>
            <p:cNvPr id="1923" name="Google Shape;1923;p36"/>
            <p:cNvSpPr/>
            <p:nvPr/>
          </p:nvSpPr>
          <p:spPr>
            <a:xfrm>
              <a:off x="19976572" y="4796740"/>
              <a:ext cx="70100" cy="890716"/>
            </a:xfrm>
            <a:custGeom>
              <a:avLst/>
              <a:gdLst/>
              <a:ahLst/>
              <a:cxnLst/>
              <a:rect l="l" t="t" r="r" b="b"/>
              <a:pathLst>
                <a:path w="715" h="9085" extrusionOk="0">
                  <a:moveTo>
                    <a:pt x="0" y="0"/>
                  </a:moveTo>
                  <a:lnTo>
                    <a:pt x="0" y="9084"/>
                  </a:lnTo>
                  <a:lnTo>
                    <a:pt x="715" y="9084"/>
                  </a:lnTo>
                  <a:lnTo>
                    <a:pt x="715"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4" name="Google Shape;1924;p36"/>
            <p:cNvSpPr/>
            <p:nvPr/>
          </p:nvSpPr>
          <p:spPr>
            <a:xfrm>
              <a:off x="19916472" y="4796740"/>
              <a:ext cx="188830" cy="52943"/>
            </a:xfrm>
            <a:custGeom>
              <a:avLst/>
              <a:gdLst/>
              <a:ahLst/>
              <a:cxnLst/>
              <a:rect l="l" t="t" r="r" b="b"/>
              <a:pathLst>
                <a:path w="1926" h="540" extrusionOk="0">
                  <a:moveTo>
                    <a:pt x="30" y="0"/>
                  </a:moveTo>
                  <a:lnTo>
                    <a:pt x="15" y="15"/>
                  </a:lnTo>
                  <a:lnTo>
                    <a:pt x="1" y="30"/>
                  </a:lnTo>
                  <a:lnTo>
                    <a:pt x="1" y="511"/>
                  </a:lnTo>
                  <a:lnTo>
                    <a:pt x="15" y="525"/>
                  </a:lnTo>
                  <a:lnTo>
                    <a:pt x="30" y="540"/>
                  </a:lnTo>
                  <a:lnTo>
                    <a:pt x="1911" y="540"/>
                  </a:lnTo>
                  <a:lnTo>
                    <a:pt x="1925" y="525"/>
                  </a:lnTo>
                  <a:lnTo>
                    <a:pt x="1925" y="511"/>
                  </a:lnTo>
                  <a:lnTo>
                    <a:pt x="1925" y="30"/>
                  </a:lnTo>
                  <a:lnTo>
                    <a:pt x="1925" y="15"/>
                  </a:lnTo>
                  <a:lnTo>
                    <a:pt x="1911"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5" name="Google Shape;1925;p36"/>
            <p:cNvSpPr/>
            <p:nvPr/>
          </p:nvSpPr>
          <p:spPr>
            <a:xfrm>
              <a:off x="19916472" y="5650102"/>
              <a:ext cx="188830" cy="53041"/>
            </a:xfrm>
            <a:custGeom>
              <a:avLst/>
              <a:gdLst/>
              <a:ahLst/>
              <a:cxnLst/>
              <a:rect l="l" t="t" r="r" b="b"/>
              <a:pathLst>
                <a:path w="1926" h="541" extrusionOk="0">
                  <a:moveTo>
                    <a:pt x="30" y="1"/>
                  </a:moveTo>
                  <a:lnTo>
                    <a:pt x="15" y="16"/>
                  </a:lnTo>
                  <a:lnTo>
                    <a:pt x="1" y="30"/>
                  </a:lnTo>
                  <a:lnTo>
                    <a:pt x="1" y="526"/>
                  </a:lnTo>
                  <a:lnTo>
                    <a:pt x="15" y="540"/>
                  </a:lnTo>
                  <a:lnTo>
                    <a:pt x="1925" y="540"/>
                  </a:lnTo>
                  <a:lnTo>
                    <a:pt x="1925" y="526"/>
                  </a:lnTo>
                  <a:lnTo>
                    <a:pt x="1925" y="30"/>
                  </a:lnTo>
                  <a:lnTo>
                    <a:pt x="1925" y="16"/>
                  </a:lnTo>
                  <a:lnTo>
                    <a:pt x="1911" y="1"/>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6" name="Google Shape;1926;p36"/>
            <p:cNvSpPr/>
            <p:nvPr/>
          </p:nvSpPr>
          <p:spPr>
            <a:xfrm>
              <a:off x="19636267" y="5284207"/>
              <a:ext cx="361777" cy="50100"/>
            </a:xfrm>
            <a:custGeom>
              <a:avLst/>
              <a:gdLst/>
              <a:ahLst/>
              <a:cxnLst/>
              <a:rect l="l" t="t" r="r" b="b"/>
              <a:pathLst>
                <a:path w="3690" h="511" extrusionOk="0">
                  <a:moveTo>
                    <a:pt x="1" y="0"/>
                  </a:moveTo>
                  <a:lnTo>
                    <a:pt x="1" y="511"/>
                  </a:lnTo>
                  <a:lnTo>
                    <a:pt x="3690" y="511"/>
                  </a:lnTo>
                  <a:lnTo>
                    <a:pt x="3690"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7" name="Google Shape;1927;p36"/>
            <p:cNvSpPr/>
            <p:nvPr/>
          </p:nvSpPr>
          <p:spPr>
            <a:xfrm>
              <a:off x="19713524" y="5322836"/>
              <a:ext cx="51570" cy="411779"/>
            </a:xfrm>
            <a:custGeom>
              <a:avLst/>
              <a:gdLst/>
              <a:ahLst/>
              <a:cxnLst/>
              <a:rect l="l" t="t" r="r" b="b"/>
              <a:pathLst>
                <a:path w="526" h="4200" extrusionOk="0">
                  <a:moveTo>
                    <a:pt x="0" y="0"/>
                  </a:moveTo>
                  <a:lnTo>
                    <a:pt x="0" y="4199"/>
                  </a:lnTo>
                  <a:lnTo>
                    <a:pt x="525" y="4199"/>
                  </a:lnTo>
                  <a:lnTo>
                    <a:pt x="525"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8" name="Google Shape;1928;p36"/>
            <p:cNvSpPr/>
            <p:nvPr/>
          </p:nvSpPr>
          <p:spPr>
            <a:xfrm>
              <a:off x="19847842" y="5322836"/>
              <a:ext cx="51570" cy="411779"/>
            </a:xfrm>
            <a:custGeom>
              <a:avLst/>
              <a:gdLst/>
              <a:ahLst/>
              <a:cxnLst/>
              <a:rect l="l" t="t" r="r" b="b"/>
              <a:pathLst>
                <a:path w="526" h="4200" extrusionOk="0">
                  <a:moveTo>
                    <a:pt x="1" y="0"/>
                  </a:moveTo>
                  <a:lnTo>
                    <a:pt x="1" y="4199"/>
                  </a:lnTo>
                  <a:lnTo>
                    <a:pt x="526" y="4199"/>
                  </a:lnTo>
                  <a:lnTo>
                    <a:pt x="526"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29" name="Google Shape;1929;p36"/>
            <p:cNvSpPr/>
            <p:nvPr/>
          </p:nvSpPr>
          <p:spPr>
            <a:xfrm>
              <a:off x="21297399" y="4796740"/>
              <a:ext cx="68728" cy="890716"/>
            </a:xfrm>
            <a:custGeom>
              <a:avLst/>
              <a:gdLst/>
              <a:ahLst/>
              <a:cxnLst/>
              <a:rect l="l" t="t" r="r" b="b"/>
              <a:pathLst>
                <a:path w="701" h="9085" extrusionOk="0">
                  <a:moveTo>
                    <a:pt x="0" y="0"/>
                  </a:moveTo>
                  <a:lnTo>
                    <a:pt x="0" y="9084"/>
                  </a:lnTo>
                  <a:lnTo>
                    <a:pt x="700" y="9084"/>
                  </a:lnTo>
                  <a:lnTo>
                    <a:pt x="700"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0" name="Google Shape;1930;p36"/>
            <p:cNvSpPr/>
            <p:nvPr/>
          </p:nvSpPr>
          <p:spPr>
            <a:xfrm>
              <a:off x="21237397" y="4796740"/>
              <a:ext cx="188732" cy="52943"/>
            </a:xfrm>
            <a:custGeom>
              <a:avLst/>
              <a:gdLst/>
              <a:ahLst/>
              <a:cxnLst/>
              <a:rect l="l" t="t" r="r" b="b"/>
              <a:pathLst>
                <a:path w="1925" h="540" extrusionOk="0">
                  <a:moveTo>
                    <a:pt x="29" y="0"/>
                  </a:moveTo>
                  <a:lnTo>
                    <a:pt x="15" y="15"/>
                  </a:lnTo>
                  <a:lnTo>
                    <a:pt x="0" y="30"/>
                  </a:lnTo>
                  <a:lnTo>
                    <a:pt x="0" y="511"/>
                  </a:lnTo>
                  <a:lnTo>
                    <a:pt x="15" y="525"/>
                  </a:lnTo>
                  <a:lnTo>
                    <a:pt x="29" y="540"/>
                  </a:lnTo>
                  <a:lnTo>
                    <a:pt x="1910" y="540"/>
                  </a:lnTo>
                  <a:lnTo>
                    <a:pt x="1925" y="525"/>
                  </a:lnTo>
                  <a:lnTo>
                    <a:pt x="1925" y="511"/>
                  </a:lnTo>
                  <a:lnTo>
                    <a:pt x="1925" y="30"/>
                  </a:lnTo>
                  <a:lnTo>
                    <a:pt x="1925" y="15"/>
                  </a:lnTo>
                  <a:lnTo>
                    <a:pt x="1910"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1" name="Google Shape;1931;p36"/>
            <p:cNvSpPr/>
            <p:nvPr/>
          </p:nvSpPr>
          <p:spPr>
            <a:xfrm>
              <a:off x="21237397" y="5650102"/>
              <a:ext cx="188732" cy="53041"/>
            </a:xfrm>
            <a:custGeom>
              <a:avLst/>
              <a:gdLst/>
              <a:ahLst/>
              <a:cxnLst/>
              <a:rect l="l" t="t" r="r" b="b"/>
              <a:pathLst>
                <a:path w="1925" h="541" extrusionOk="0">
                  <a:moveTo>
                    <a:pt x="29" y="1"/>
                  </a:moveTo>
                  <a:lnTo>
                    <a:pt x="15" y="16"/>
                  </a:lnTo>
                  <a:lnTo>
                    <a:pt x="0" y="30"/>
                  </a:lnTo>
                  <a:lnTo>
                    <a:pt x="0" y="526"/>
                  </a:lnTo>
                  <a:lnTo>
                    <a:pt x="15" y="540"/>
                  </a:lnTo>
                  <a:lnTo>
                    <a:pt x="1925" y="540"/>
                  </a:lnTo>
                  <a:lnTo>
                    <a:pt x="1925" y="526"/>
                  </a:lnTo>
                  <a:lnTo>
                    <a:pt x="1925" y="30"/>
                  </a:lnTo>
                  <a:lnTo>
                    <a:pt x="1925" y="16"/>
                  </a:lnTo>
                  <a:lnTo>
                    <a:pt x="1910" y="1"/>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2" name="Google Shape;1932;p36"/>
            <p:cNvSpPr/>
            <p:nvPr/>
          </p:nvSpPr>
          <p:spPr>
            <a:xfrm>
              <a:off x="21707609" y="4796740"/>
              <a:ext cx="68728" cy="890716"/>
            </a:xfrm>
            <a:custGeom>
              <a:avLst/>
              <a:gdLst/>
              <a:ahLst/>
              <a:cxnLst/>
              <a:rect l="l" t="t" r="r" b="b"/>
              <a:pathLst>
                <a:path w="701" h="9085" extrusionOk="0">
                  <a:moveTo>
                    <a:pt x="1" y="0"/>
                  </a:moveTo>
                  <a:lnTo>
                    <a:pt x="1" y="9084"/>
                  </a:lnTo>
                  <a:lnTo>
                    <a:pt x="701" y="9084"/>
                  </a:lnTo>
                  <a:lnTo>
                    <a:pt x="701"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3" name="Google Shape;1933;p36"/>
            <p:cNvSpPr/>
            <p:nvPr/>
          </p:nvSpPr>
          <p:spPr>
            <a:xfrm>
              <a:off x="21647607" y="4796740"/>
              <a:ext cx="188830" cy="52943"/>
            </a:xfrm>
            <a:custGeom>
              <a:avLst/>
              <a:gdLst/>
              <a:ahLst/>
              <a:cxnLst/>
              <a:rect l="l" t="t" r="r" b="b"/>
              <a:pathLst>
                <a:path w="1926" h="540" extrusionOk="0">
                  <a:moveTo>
                    <a:pt x="30" y="0"/>
                  </a:moveTo>
                  <a:lnTo>
                    <a:pt x="15" y="15"/>
                  </a:lnTo>
                  <a:lnTo>
                    <a:pt x="1" y="30"/>
                  </a:lnTo>
                  <a:lnTo>
                    <a:pt x="1" y="511"/>
                  </a:lnTo>
                  <a:lnTo>
                    <a:pt x="15" y="525"/>
                  </a:lnTo>
                  <a:lnTo>
                    <a:pt x="30" y="540"/>
                  </a:lnTo>
                  <a:lnTo>
                    <a:pt x="1911" y="540"/>
                  </a:lnTo>
                  <a:lnTo>
                    <a:pt x="1925" y="525"/>
                  </a:lnTo>
                  <a:lnTo>
                    <a:pt x="1925" y="511"/>
                  </a:lnTo>
                  <a:lnTo>
                    <a:pt x="1925" y="30"/>
                  </a:lnTo>
                  <a:lnTo>
                    <a:pt x="1925" y="15"/>
                  </a:lnTo>
                  <a:lnTo>
                    <a:pt x="1911" y="0"/>
                  </a:lnTo>
                  <a:close/>
                </a:path>
              </a:pathLst>
            </a:custGeom>
            <a:solidFill>
              <a:srgbClr val="E3E8E4"/>
            </a:solidFill>
            <a:ln>
              <a:noFill/>
            </a:ln>
          </p:spPr>
          <p:txBody>
            <a:bodyPr spcFirstLastPara="1" wrap="square" lIns="121900" tIns="121900" rIns="121900" bIns="121900" anchor="ctr" anchorCtr="0">
              <a:noAutofit/>
            </a:bodyPr>
            <a:lstStyle/>
            <a:p>
              <a:endParaRPr sz="2400" dirty="0"/>
            </a:p>
          </p:txBody>
        </p:sp>
        <p:sp>
          <p:nvSpPr>
            <p:cNvPr id="1934" name="Google Shape;1934;p36"/>
            <p:cNvSpPr/>
            <p:nvPr/>
          </p:nvSpPr>
          <p:spPr>
            <a:xfrm>
              <a:off x="21647607" y="5650102"/>
              <a:ext cx="188830" cy="53041"/>
            </a:xfrm>
            <a:custGeom>
              <a:avLst/>
              <a:gdLst/>
              <a:ahLst/>
              <a:cxnLst/>
              <a:rect l="l" t="t" r="r" b="b"/>
              <a:pathLst>
                <a:path w="1926" h="541" extrusionOk="0">
                  <a:moveTo>
                    <a:pt x="30" y="1"/>
                  </a:moveTo>
                  <a:lnTo>
                    <a:pt x="15" y="16"/>
                  </a:lnTo>
                  <a:lnTo>
                    <a:pt x="1" y="30"/>
                  </a:lnTo>
                  <a:lnTo>
                    <a:pt x="1" y="526"/>
                  </a:lnTo>
                  <a:lnTo>
                    <a:pt x="15" y="540"/>
                  </a:lnTo>
                  <a:lnTo>
                    <a:pt x="1925" y="540"/>
                  </a:lnTo>
                  <a:lnTo>
                    <a:pt x="1925" y="526"/>
                  </a:lnTo>
                  <a:lnTo>
                    <a:pt x="1925" y="30"/>
                  </a:lnTo>
                  <a:lnTo>
                    <a:pt x="1925" y="16"/>
                  </a:lnTo>
                  <a:lnTo>
                    <a:pt x="1911" y="1"/>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5" name="Google Shape;1935;p36"/>
            <p:cNvSpPr/>
            <p:nvPr/>
          </p:nvSpPr>
          <p:spPr>
            <a:xfrm>
              <a:off x="21366029" y="5284207"/>
              <a:ext cx="363149" cy="50100"/>
            </a:xfrm>
            <a:custGeom>
              <a:avLst/>
              <a:gdLst/>
              <a:ahLst/>
              <a:cxnLst/>
              <a:rect l="l" t="t" r="r" b="b"/>
              <a:pathLst>
                <a:path w="3704" h="511" extrusionOk="0">
                  <a:moveTo>
                    <a:pt x="0" y="0"/>
                  </a:moveTo>
                  <a:lnTo>
                    <a:pt x="0" y="511"/>
                  </a:lnTo>
                  <a:lnTo>
                    <a:pt x="3704" y="511"/>
                  </a:lnTo>
                  <a:lnTo>
                    <a:pt x="3704"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6" name="Google Shape;1936;p36"/>
            <p:cNvSpPr/>
            <p:nvPr/>
          </p:nvSpPr>
          <p:spPr>
            <a:xfrm>
              <a:off x="21444659" y="5322836"/>
              <a:ext cx="51570" cy="411779"/>
            </a:xfrm>
            <a:custGeom>
              <a:avLst/>
              <a:gdLst/>
              <a:ahLst/>
              <a:cxnLst/>
              <a:rect l="l" t="t" r="r" b="b"/>
              <a:pathLst>
                <a:path w="526" h="4200" extrusionOk="0">
                  <a:moveTo>
                    <a:pt x="0" y="0"/>
                  </a:moveTo>
                  <a:lnTo>
                    <a:pt x="0" y="4199"/>
                  </a:lnTo>
                  <a:lnTo>
                    <a:pt x="525" y="4199"/>
                  </a:lnTo>
                  <a:lnTo>
                    <a:pt x="525"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7" name="Google Shape;1937;p36"/>
            <p:cNvSpPr/>
            <p:nvPr/>
          </p:nvSpPr>
          <p:spPr>
            <a:xfrm>
              <a:off x="21578977" y="5322836"/>
              <a:ext cx="51570" cy="411779"/>
            </a:xfrm>
            <a:custGeom>
              <a:avLst/>
              <a:gdLst/>
              <a:ahLst/>
              <a:cxnLst/>
              <a:rect l="l" t="t" r="r" b="b"/>
              <a:pathLst>
                <a:path w="526" h="4200" extrusionOk="0">
                  <a:moveTo>
                    <a:pt x="1" y="0"/>
                  </a:moveTo>
                  <a:lnTo>
                    <a:pt x="1" y="4199"/>
                  </a:lnTo>
                  <a:lnTo>
                    <a:pt x="526" y="4199"/>
                  </a:lnTo>
                  <a:lnTo>
                    <a:pt x="526"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38" name="Google Shape;1938;p36"/>
            <p:cNvSpPr/>
            <p:nvPr/>
          </p:nvSpPr>
          <p:spPr>
            <a:xfrm>
              <a:off x="20376781" y="4913998"/>
              <a:ext cx="553352" cy="789144"/>
            </a:xfrm>
            <a:custGeom>
              <a:avLst/>
              <a:gdLst/>
              <a:ahLst/>
              <a:cxnLst/>
              <a:rect l="l" t="t" r="r" b="b"/>
              <a:pathLst>
                <a:path w="5644" h="8049" extrusionOk="0">
                  <a:moveTo>
                    <a:pt x="1" y="0"/>
                  </a:moveTo>
                  <a:lnTo>
                    <a:pt x="1" y="8048"/>
                  </a:lnTo>
                  <a:lnTo>
                    <a:pt x="5643" y="8048"/>
                  </a:lnTo>
                  <a:lnTo>
                    <a:pt x="5643"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39" name="Google Shape;1939;p36"/>
            <p:cNvSpPr/>
            <p:nvPr/>
          </p:nvSpPr>
          <p:spPr>
            <a:xfrm>
              <a:off x="20419724" y="4976844"/>
              <a:ext cx="460310" cy="673356"/>
            </a:xfrm>
            <a:custGeom>
              <a:avLst/>
              <a:gdLst/>
              <a:ahLst/>
              <a:cxnLst/>
              <a:rect l="l" t="t" r="r" b="b"/>
              <a:pathLst>
                <a:path w="4695" h="6868" extrusionOk="0">
                  <a:moveTo>
                    <a:pt x="0" y="1"/>
                  </a:moveTo>
                  <a:lnTo>
                    <a:pt x="0" y="6868"/>
                  </a:lnTo>
                  <a:lnTo>
                    <a:pt x="4695" y="6868"/>
                  </a:lnTo>
                  <a:lnTo>
                    <a:pt x="4695" y="1"/>
                  </a:ln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1940" name="Google Shape;1940;p36"/>
            <p:cNvSpPr/>
            <p:nvPr/>
          </p:nvSpPr>
          <p:spPr>
            <a:xfrm>
              <a:off x="19732054" y="2931187"/>
              <a:ext cx="231674" cy="121671"/>
            </a:xfrm>
            <a:custGeom>
              <a:avLst/>
              <a:gdLst/>
              <a:ahLst/>
              <a:cxnLst/>
              <a:rect l="l" t="t" r="r" b="b"/>
              <a:pathLst>
                <a:path w="2363" h="1241" extrusionOk="0">
                  <a:moveTo>
                    <a:pt x="1" y="1"/>
                  </a:moveTo>
                  <a:lnTo>
                    <a:pt x="1" y="1240"/>
                  </a:lnTo>
                  <a:lnTo>
                    <a:pt x="2363" y="1240"/>
                  </a:lnTo>
                  <a:lnTo>
                    <a:pt x="2363"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41" name="Google Shape;1941;p36"/>
            <p:cNvSpPr/>
            <p:nvPr/>
          </p:nvSpPr>
          <p:spPr>
            <a:xfrm>
              <a:off x="19847842" y="3107075"/>
              <a:ext cx="230302" cy="121573"/>
            </a:xfrm>
            <a:custGeom>
              <a:avLst/>
              <a:gdLst/>
              <a:ahLst/>
              <a:cxnLst/>
              <a:rect l="l" t="t" r="r" b="b"/>
              <a:pathLst>
                <a:path w="2349" h="1240" extrusionOk="0">
                  <a:moveTo>
                    <a:pt x="1" y="0"/>
                  </a:moveTo>
                  <a:lnTo>
                    <a:pt x="1" y="1240"/>
                  </a:lnTo>
                  <a:lnTo>
                    <a:pt x="2348" y="1240"/>
                  </a:lnTo>
                  <a:lnTo>
                    <a:pt x="2348"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42" name="Google Shape;1942;p36"/>
            <p:cNvSpPr/>
            <p:nvPr/>
          </p:nvSpPr>
          <p:spPr>
            <a:xfrm>
              <a:off x="21354558" y="3949064"/>
              <a:ext cx="230302" cy="120102"/>
            </a:xfrm>
            <a:custGeom>
              <a:avLst/>
              <a:gdLst/>
              <a:ahLst/>
              <a:cxnLst/>
              <a:rect l="l" t="t" r="r" b="b"/>
              <a:pathLst>
                <a:path w="2349" h="1225" extrusionOk="0">
                  <a:moveTo>
                    <a:pt x="1" y="0"/>
                  </a:moveTo>
                  <a:lnTo>
                    <a:pt x="1" y="1225"/>
                  </a:lnTo>
                  <a:lnTo>
                    <a:pt x="2348" y="1225"/>
                  </a:lnTo>
                  <a:lnTo>
                    <a:pt x="2348"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43" name="Google Shape;1943;p36"/>
            <p:cNvSpPr/>
            <p:nvPr/>
          </p:nvSpPr>
          <p:spPr>
            <a:xfrm>
              <a:off x="20930034" y="3181391"/>
              <a:ext cx="230204" cy="120200"/>
            </a:xfrm>
            <a:custGeom>
              <a:avLst/>
              <a:gdLst/>
              <a:ahLst/>
              <a:cxnLst/>
              <a:rect l="l" t="t" r="r" b="b"/>
              <a:pathLst>
                <a:path w="2348" h="1226" extrusionOk="0">
                  <a:moveTo>
                    <a:pt x="0" y="1"/>
                  </a:moveTo>
                  <a:lnTo>
                    <a:pt x="0" y="1225"/>
                  </a:lnTo>
                  <a:lnTo>
                    <a:pt x="2348" y="1225"/>
                  </a:lnTo>
                  <a:lnTo>
                    <a:pt x="2348"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44" name="Google Shape;1944;p36"/>
            <p:cNvSpPr/>
            <p:nvPr/>
          </p:nvSpPr>
          <p:spPr>
            <a:xfrm>
              <a:off x="20472569" y="2383717"/>
              <a:ext cx="347463" cy="347463"/>
            </a:xfrm>
            <a:custGeom>
              <a:avLst/>
              <a:gdLst/>
              <a:ahLst/>
              <a:cxnLst/>
              <a:rect l="l" t="t" r="r" b="b"/>
              <a:pathLst>
                <a:path w="3544" h="3544" extrusionOk="0">
                  <a:moveTo>
                    <a:pt x="1765" y="1"/>
                  </a:moveTo>
                  <a:lnTo>
                    <a:pt x="1590" y="15"/>
                  </a:lnTo>
                  <a:lnTo>
                    <a:pt x="1415" y="30"/>
                  </a:lnTo>
                  <a:lnTo>
                    <a:pt x="1240" y="74"/>
                  </a:lnTo>
                  <a:lnTo>
                    <a:pt x="1079" y="146"/>
                  </a:lnTo>
                  <a:lnTo>
                    <a:pt x="919" y="219"/>
                  </a:lnTo>
                  <a:lnTo>
                    <a:pt x="773" y="307"/>
                  </a:lnTo>
                  <a:lnTo>
                    <a:pt x="642" y="409"/>
                  </a:lnTo>
                  <a:lnTo>
                    <a:pt x="511" y="526"/>
                  </a:lnTo>
                  <a:lnTo>
                    <a:pt x="394" y="642"/>
                  </a:lnTo>
                  <a:lnTo>
                    <a:pt x="292" y="788"/>
                  </a:lnTo>
                  <a:lnTo>
                    <a:pt x="205" y="934"/>
                  </a:lnTo>
                  <a:lnTo>
                    <a:pt x="132" y="1080"/>
                  </a:lnTo>
                  <a:lnTo>
                    <a:pt x="73" y="1240"/>
                  </a:lnTo>
                  <a:lnTo>
                    <a:pt x="30" y="1415"/>
                  </a:lnTo>
                  <a:lnTo>
                    <a:pt x="1" y="1590"/>
                  </a:lnTo>
                  <a:lnTo>
                    <a:pt x="1" y="1765"/>
                  </a:lnTo>
                  <a:lnTo>
                    <a:pt x="1" y="1954"/>
                  </a:lnTo>
                  <a:lnTo>
                    <a:pt x="30" y="2129"/>
                  </a:lnTo>
                  <a:lnTo>
                    <a:pt x="73" y="2304"/>
                  </a:lnTo>
                  <a:lnTo>
                    <a:pt x="132" y="2465"/>
                  </a:lnTo>
                  <a:lnTo>
                    <a:pt x="205" y="2611"/>
                  </a:lnTo>
                  <a:lnTo>
                    <a:pt x="292" y="2756"/>
                  </a:lnTo>
                  <a:lnTo>
                    <a:pt x="394" y="2902"/>
                  </a:lnTo>
                  <a:lnTo>
                    <a:pt x="511" y="3019"/>
                  </a:lnTo>
                  <a:lnTo>
                    <a:pt x="642" y="3135"/>
                  </a:lnTo>
                  <a:lnTo>
                    <a:pt x="773" y="3237"/>
                  </a:lnTo>
                  <a:lnTo>
                    <a:pt x="919" y="3325"/>
                  </a:lnTo>
                  <a:lnTo>
                    <a:pt x="1079" y="3398"/>
                  </a:lnTo>
                  <a:lnTo>
                    <a:pt x="1240" y="3471"/>
                  </a:lnTo>
                  <a:lnTo>
                    <a:pt x="1415" y="3515"/>
                  </a:lnTo>
                  <a:lnTo>
                    <a:pt x="1590" y="3529"/>
                  </a:lnTo>
                  <a:lnTo>
                    <a:pt x="1765" y="3544"/>
                  </a:lnTo>
                  <a:lnTo>
                    <a:pt x="1954" y="3529"/>
                  </a:lnTo>
                  <a:lnTo>
                    <a:pt x="2129" y="3515"/>
                  </a:lnTo>
                  <a:lnTo>
                    <a:pt x="2290" y="3471"/>
                  </a:lnTo>
                  <a:lnTo>
                    <a:pt x="2450" y="3398"/>
                  </a:lnTo>
                  <a:lnTo>
                    <a:pt x="2610" y="3325"/>
                  </a:lnTo>
                  <a:lnTo>
                    <a:pt x="2756" y="3237"/>
                  </a:lnTo>
                  <a:lnTo>
                    <a:pt x="2887" y="3135"/>
                  </a:lnTo>
                  <a:lnTo>
                    <a:pt x="3019" y="3019"/>
                  </a:lnTo>
                  <a:lnTo>
                    <a:pt x="3135" y="2902"/>
                  </a:lnTo>
                  <a:lnTo>
                    <a:pt x="3237" y="2756"/>
                  </a:lnTo>
                  <a:lnTo>
                    <a:pt x="3325" y="2611"/>
                  </a:lnTo>
                  <a:lnTo>
                    <a:pt x="3398" y="2465"/>
                  </a:lnTo>
                  <a:lnTo>
                    <a:pt x="3456" y="2304"/>
                  </a:lnTo>
                  <a:lnTo>
                    <a:pt x="3500" y="2129"/>
                  </a:lnTo>
                  <a:lnTo>
                    <a:pt x="3529" y="1954"/>
                  </a:lnTo>
                  <a:lnTo>
                    <a:pt x="3544" y="1765"/>
                  </a:lnTo>
                  <a:lnTo>
                    <a:pt x="3529" y="1590"/>
                  </a:lnTo>
                  <a:lnTo>
                    <a:pt x="3500" y="1415"/>
                  </a:lnTo>
                  <a:lnTo>
                    <a:pt x="3456" y="1240"/>
                  </a:lnTo>
                  <a:lnTo>
                    <a:pt x="3398" y="1080"/>
                  </a:lnTo>
                  <a:lnTo>
                    <a:pt x="3325" y="934"/>
                  </a:lnTo>
                  <a:lnTo>
                    <a:pt x="3237" y="788"/>
                  </a:lnTo>
                  <a:lnTo>
                    <a:pt x="3135" y="642"/>
                  </a:lnTo>
                  <a:lnTo>
                    <a:pt x="3019" y="526"/>
                  </a:lnTo>
                  <a:lnTo>
                    <a:pt x="2887" y="409"/>
                  </a:lnTo>
                  <a:lnTo>
                    <a:pt x="2756" y="307"/>
                  </a:lnTo>
                  <a:lnTo>
                    <a:pt x="2610" y="219"/>
                  </a:lnTo>
                  <a:lnTo>
                    <a:pt x="2450" y="146"/>
                  </a:lnTo>
                  <a:lnTo>
                    <a:pt x="2290" y="74"/>
                  </a:lnTo>
                  <a:lnTo>
                    <a:pt x="2129" y="30"/>
                  </a:lnTo>
                  <a:lnTo>
                    <a:pt x="1954" y="15"/>
                  </a:lnTo>
                  <a:lnTo>
                    <a:pt x="1765"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945" name="Google Shape;1945;p36"/>
            <p:cNvSpPr/>
            <p:nvPr/>
          </p:nvSpPr>
          <p:spPr>
            <a:xfrm>
              <a:off x="20446882" y="2358030"/>
              <a:ext cx="397464" cy="398935"/>
            </a:xfrm>
            <a:custGeom>
              <a:avLst/>
              <a:gdLst/>
              <a:ahLst/>
              <a:cxnLst/>
              <a:rect l="l" t="t" r="r" b="b"/>
              <a:pathLst>
                <a:path w="4054" h="4069" extrusionOk="0">
                  <a:moveTo>
                    <a:pt x="2027" y="496"/>
                  </a:moveTo>
                  <a:lnTo>
                    <a:pt x="2187" y="511"/>
                  </a:lnTo>
                  <a:lnTo>
                    <a:pt x="2333" y="525"/>
                  </a:lnTo>
                  <a:lnTo>
                    <a:pt x="2479" y="569"/>
                  </a:lnTo>
                  <a:lnTo>
                    <a:pt x="2625" y="627"/>
                  </a:lnTo>
                  <a:lnTo>
                    <a:pt x="2756" y="685"/>
                  </a:lnTo>
                  <a:lnTo>
                    <a:pt x="2887" y="758"/>
                  </a:lnTo>
                  <a:lnTo>
                    <a:pt x="3004" y="846"/>
                  </a:lnTo>
                  <a:lnTo>
                    <a:pt x="3106" y="948"/>
                  </a:lnTo>
                  <a:lnTo>
                    <a:pt x="3208" y="1065"/>
                  </a:lnTo>
                  <a:lnTo>
                    <a:pt x="3295" y="1181"/>
                  </a:lnTo>
                  <a:lnTo>
                    <a:pt x="3383" y="1298"/>
                  </a:lnTo>
                  <a:lnTo>
                    <a:pt x="3441" y="1444"/>
                  </a:lnTo>
                  <a:lnTo>
                    <a:pt x="3499" y="1575"/>
                  </a:lnTo>
                  <a:lnTo>
                    <a:pt x="3529" y="1721"/>
                  </a:lnTo>
                  <a:lnTo>
                    <a:pt x="3558" y="1881"/>
                  </a:lnTo>
                  <a:lnTo>
                    <a:pt x="3558" y="2027"/>
                  </a:lnTo>
                  <a:lnTo>
                    <a:pt x="3558" y="2187"/>
                  </a:lnTo>
                  <a:lnTo>
                    <a:pt x="3529" y="2348"/>
                  </a:lnTo>
                  <a:lnTo>
                    <a:pt x="3499" y="2493"/>
                  </a:lnTo>
                  <a:lnTo>
                    <a:pt x="3441" y="2625"/>
                  </a:lnTo>
                  <a:lnTo>
                    <a:pt x="3383" y="2770"/>
                  </a:lnTo>
                  <a:lnTo>
                    <a:pt x="3295" y="2887"/>
                  </a:lnTo>
                  <a:lnTo>
                    <a:pt x="3208" y="3004"/>
                  </a:lnTo>
                  <a:lnTo>
                    <a:pt x="3106" y="3120"/>
                  </a:lnTo>
                  <a:lnTo>
                    <a:pt x="3004" y="3222"/>
                  </a:lnTo>
                  <a:lnTo>
                    <a:pt x="2887" y="3310"/>
                  </a:lnTo>
                  <a:lnTo>
                    <a:pt x="2756" y="3383"/>
                  </a:lnTo>
                  <a:lnTo>
                    <a:pt x="2625" y="3441"/>
                  </a:lnTo>
                  <a:lnTo>
                    <a:pt x="2479" y="3499"/>
                  </a:lnTo>
                  <a:lnTo>
                    <a:pt x="2333" y="3543"/>
                  </a:lnTo>
                  <a:lnTo>
                    <a:pt x="2187" y="3558"/>
                  </a:lnTo>
                  <a:lnTo>
                    <a:pt x="2027" y="3572"/>
                  </a:lnTo>
                  <a:lnTo>
                    <a:pt x="1866" y="3558"/>
                  </a:lnTo>
                  <a:lnTo>
                    <a:pt x="1721" y="3543"/>
                  </a:lnTo>
                  <a:lnTo>
                    <a:pt x="1575" y="3499"/>
                  </a:lnTo>
                  <a:lnTo>
                    <a:pt x="1429" y="3441"/>
                  </a:lnTo>
                  <a:lnTo>
                    <a:pt x="1298" y="3383"/>
                  </a:lnTo>
                  <a:lnTo>
                    <a:pt x="1166" y="3310"/>
                  </a:lnTo>
                  <a:lnTo>
                    <a:pt x="1050" y="3222"/>
                  </a:lnTo>
                  <a:lnTo>
                    <a:pt x="948" y="3120"/>
                  </a:lnTo>
                  <a:lnTo>
                    <a:pt x="846" y="3004"/>
                  </a:lnTo>
                  <a:lnTo>
                    <a:pt x="758" y="2887"/>
                  </a:lnTo>
                  <a:lnTo>
                    <a:pt x="685" y="2770"/>
                  </a:lnTo>
                  <a:lnTo>
                    <a:pt x="612" y="2625"/>
                  </a:lnTo>
                  <a:lnTo>
                    <a:pt x="569" y="2493"/>
                  </a:lnTo>
                  <a:lnTo>
                    <a:pt x="525" y="2348"/>
                  </a:lnTo>
                  <a:lnTo>
                    <a:pt x="496" y="2187"/>
                  </a:lnTo>
                  <a:lnTo>
                    <a:pt x="496" y="2027"/>
                  </a:lnTo>
                  <a:lnTo>
                    <a:pt x="496" y="1881"/>
                  </a:lnTo>
                  <a:lnTo>
                    <a:pt x="525" y="1721"/>
                  </a:lnTo>
                  <a:lnTo>
                    <a:pt x="569" y="1575"/>
                  </a:lnTo>
                  <a:lnTo>
                    <a:pt x="612" y="1444"/>
                  </a:lnTo>
                  <a:lnTo>
                    <a:pt x="685" y="1298"/>
                  </a:lnTo>
                  <a:lnTo>
                    <a:pt x="758" y="1181"/>
                  </a:lnTo>
                  <a:lnTo>
                    <a:pt x="846" y="1065"/>
                  </a:lnTo>
                  <a:lnTo>
                    <a:pt x="948" y="948"/>
                  </a:lnTo>
                  <a:lnTo>
                    <a:pt x="1050" y="846"/>
                  </a:lnTo>
                  <a:lnTo>
                    <a:pt x="1166" y="758"/>
                  </a:lnTo>
                  <a:lnTo>
                    <a:pt x="1298" y="685"/>
                  </a:lnTo>
                  <a:lnTo>
                    <a:pt x="1429" y="627"/>
                  </a:lnTo>
                  <a:lnTo>
                    <a:pt x="1575" y="569"/>
                  </a:lnTo>
                  <a:lnTo>
                    <a:pt x="1721" y="525"/>
                  </a:lnTo>
                  <a:lnTo>
                    <a:pt x="1866" y="511"/>
                  </a:lnTo>
                  <a:lnTo>
                    <a:pt x="2027" y="496"/>
                  </a:lnTo>
                  <a:close/>
                  <a:moveTo>
                    <a:pt x="2027" y="0"/>
                  </a:moveTo>
                  <a:lnTo>
                    <a:pt x="1823" y="15"/>
                  </a:lnTo>
                  <a:lnTo>
                    <a:pt x="1618" y="44"/>
                  </a:lnTo>
                  <a:lnTo>
                    <a:pt x="1429" y="102"/>
                  </a:lnTo>
                  <a:lnTo>
                    <a:pt x="1239" y="161"/>
                  </a:lnTo>
                  <a:lnTo>
                    <a:pt x="1064" y="248"/>
                  </a:lnTo>
                  <a:lnTo>
                    <a:pt x="889" y="350"/>
                  </a:lnTo>
                  <a:lnTo>
                    <a:pt x="744" y="467"/>
                  </a:lnTo>
                  <a:lnTo>
                    <a:pt x="598" y="598"/>
                  </a:lnTo>
                  <a:lnTo>
                    <a:pt x="467" y="744"/>
                  </a:lnTo>
                  <a:lnTo>
                    <a:pt x="350" y="904"/>
                  </a:lnTo>
                  <a:lnTo>
                    <a:pt x="248" y="1065"/>
                  </a:lnTo>
                  <a:lnTo>
                    <a:pt x="160" y="1240"/>
                  </a:lnTo>
                  <a:lnTo>
                    <a:pt x="88" y="1429"/>
                  </a:lnTo>
                  <a:lnTo>
                    <a:pt x="44" y="1619"/>
                  </a:lnTo>
                  <a:lnTo>
                    <a:pt x="15" y="1823"/>
                  </a:lnTo>
                  <a:lnTo>
                    <a:pt x="0" y="2027"/>
                  </a:lnTo>
                  <a:lnTo>
                    <a:pt x="15" y="2246"/>
                  </a:lnTo>
                  <a:lnTo>
                    <a:pt x="44" y="2450"/>
                  </a:lnTo>
                  <a:lnTo>
                    <a:pt x="88" y="2639"/>
                  </a:lnTo>
                  <a:lnTo>
                    <a:pt x="160" y="2829"/>
                  </a:lnTo>
                  <a:lnTo>
                    <a:pt x="248" y="3004"/>
                  </a:lnTo>
                  <a:lnTo>
                    <a:pt x="350" y="3164"/>
                  </a:lnTo>
                  <a:lnTo>
                    <a:pt x="467" y="3325"/>
                  </a:lnTo>
                  <a:lnTo>
                    <a:pt x="598" y="3470"/>
                  </a:lnTo>
                  <a:lnTo>
                    <a:pt x="744" y="3602"/>
                  </a:lnTo>
                  <a:lnTo>
                    <a:pt x="889" y="3718"/>
                  </a:lnTo>
                  <a:lnTo>
                    <a:pt x="1064" y="3820"/>
                  </a:lnTo>
                  <a:lnTo>
                    <a:pt x="1239" y="3908"/>
                  </a:lnTo>
                  <a:lnTo>
                    <a:pt x="1429" y="3966"/>
                  </a:lnTo>
                  <a:lnTo>
                    <a:pt x="1618" y="4024"/>
                  </a:lnTo>
                  <a:lnTo>
                    <a:pt x="1823" y="4054"/>
                  </a:lnTo>
                  <a:lnTo>
                    <a:pt x="2027" y="4068"/>
                  </a:lnTo>
                  <a:lnTo>
                    <a:pt x="2231" y="4054"/>
                  </a:lnTo>
                  <a:lnTo>
                    <a:pt x="2435" y="4024"/>
                  </a:lnTo>
                  <a:lnTo>
                    <a:pt x="2625" y="3966"/>
                  </a:lnTo>
                  <a:lnTo>
                    <a:pt x="2814" y="3908"/>
                  </a:lnTo>
                  <a:lnTo>
                    <a:pt x="2989" y="3820"/>
                  </a:lnTo>
                  <a:lnTo>
                    <a:pt x="3164" y="3718"/>
                  </a:lnTo>
                  <a:lnTo>
                    <a:pt x="3324" y="3602"/>
                  </a:lnTo>
                  <a:lnTo>
                    <a:pt x="3456" y="3470"/>
                  </a:lnTo>
                  <a:lnTo>
                    <a:pt x="3587" y="3325"/>
                  </a:lnTo>
                  <a:lnTo>
                    <a:pt x="3718" y="3164"/>
                  </a:lnTo>
                  <a:lnTo>
                    <a:pt x="3806" y="3004"/>
                  </a:lnTo>
                  <a:lnTo>
                    <a:pt x="3893" y="2829"/>
                  </a:lnTo>
                  <a:lnTo>
                    <a:pt x="3966" y="2639"/>
                  </a:lnTo>
                  <a:lnTo>
                    <a:pt x="4010" y="2450"/>
                  </a:lnTo>
                  <a:lnTo>
                    <a:pt x="4053" y="2246"/>
                  </a:lnTo>
                  <a:lnTo>
                    <a:pt x="4053" y="2027"/>
                  </a:lnTo>
                  <a:lnTo>
                    <a:pt x="4053" y="1823"/>
                  </a:lnTo>
                  <a:lnTo>
                    <a:pt x="4010" y="1619"/>
                  </a:lnTo>
                  <a:lnTo>
                    <a:pt x="3966" y="1429"/>
                  </a:lnTo>
                  <a:lnTo>
                    <a:pt x="3893" y="1240"/>
                  </a:lnTo>
                  <a:lnTo>
                    <a:pt x="3806" y="1065"/>
                  </a:lnTo>
                  <a:lnTo>
                    <a:pt x="3718" y="904"/>
                  </a:lnTo>
                  <a:lnTo>
                    <a:pt x="3587" y="744"/>
                  </a:lnTo>
                  <a:lnTo>
                    <a:pt x="3456" y="598"/>
                  </a:lnTo>
                  <a:lnTo>
                    <a:pt x="3324" y="467"/>
                  </a:lnTo>
                  <a:lnTo>
                    <a:pt x="3164" y="350"/>
                  </a:lnTo>
                  <a:lnTo>
                    <a:pt x="2989" y="248"/>
                  </a:lnTo>
                  <a:lnTo>
                    <a:pt x="2814" y="161"/>
                  </a:lnTo>
                  <a:lnTo>
                    <a:pt x="2625" y="102"/>
                  </a:lnTo>
                  <a:lnTo>
                    <a:pt x="2435" y="44"/>
                  </a:lnTo>
                  <a:lnTo>
                    <a:pt x="2231" y="15"/>
                  </a:lnTo>
                  <a:lnTo>
                    <a:pt x="2027"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946" name="Google Shape;1946;p36"/>
            <p:cNvSpPr/>
            <p:nvPr/>
          </p:nvSpPr>
          <p:spPr>
            <a:xfrm>
              <a:off x="20622672" y="2392345"/>
              <a:ext cx="45884" cy="330305"/>
            </a:xfrm>
            <a:custGeom>
              <a:avLst/>
              <a:gdLst/>
              <a:ahLst/>
              <a:cxnLst/>
              <a:rect l="l" t="t" r="r" b="b"/>
              <a:pathLst>
                <a:path w="468" h="3369" extrusionOk="0">
                  <a:moveTo>
                    <a:pt x="0" y="0"/>
                  </a:moveTo>
                  <a:lnTo>
                    <a:pt x="0" y="3368"/>
                  </a:lnTo>
                  <a:lnTo>
                    <a:pt x="467" y="3368"/>
                  </a:lnTo>
                  <a:lnTo>
                    <a:pt x="467"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947" name="Google Shape;1947;p36"/>
            <p:cNvSpPr/>
            <p:nvPr/>
          </p:nvSpPr>
          <p:spPr>
            <a:xfrm>
              <a:off x="20479726" y="2535291"/>
              <a:ext cx="331776" cy="44413"/>
            </a:xfrm>
            <a:custGeom>
              <a:avLst/>
              <a:gdLst/>
              <a:ahLst/>
              <a:cxnLst/>
              <a:rect l="l" t="t" r="r" b="b"/>
              <a:pathLst>
                <a:path w="3384" h="453" extrusionOk="0">
                  <a:moveTo>
                    <a:pt x="0" y="0"/>
                  </a:moveTo>
                  <a:lnTo>
                    <a:pt x="0" y="452"/>
                  </a:lnTo>
                  <a:lnTo>
                    <a:pt x="3383" y="452"/>
                  </a:lnTo>
                  <a:lnTo>
                    <a:pt x="3383"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948" name="Google Shape;1948;p36"/>
            <p:cNvSpPr/>
            <p:nvPr/>
          </p:nvSpPr>
          <p:spPr>
            <a:xfrm>
              <a:off x="20579827" y="5094102"/>
              <a:ext cx="60100" cy="57257"/>
            </a:xfrm>
            <a:custGeom>
              <a:avLst/>
              <a:gdLst/>
              <a:ahLst/>
              <a:cxnLst/>
              <a:rect l="l" t="t" r="r" b="b"/>
              <a:pathLst>
                <a:path w="613" h="584" extrusionOk="0">
                  <a:moveTo>
                    <a:pt x="569" y="0"/>
                  </a:moveTo>
                  <a:lnTo>
                    <a:pt x="15" y="554"/>
                  </a:lnTo>
                  <a:lnTo>
                    <a:pt x="0" y="569"/>
                  </a:lnTo>
                  <a:lnTo>
                    <a:pt x="15" y="583"/>
                  </a:lnTo>
                  <a:lnTo>
                    <a:pt x="44" y="583"/>
                  </a:lnTo>
                  <a:lnTo>
                    <a:pt x="612" y="29"/>
                  </a:lnTo>
                  <a:lnTo>
                    <a:pt x="612" y="15"/>
                  </a:lnTo>
                  <a:lnTo>
                    <a:pt x="612"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49" name="Google Shape;1949;p36"/>
            <p:cNvSpPr/>
            <p:nvPr/>
          </p:nvSpPr>
          <p:spPr>
            <a:xfrm>
              <a:off x="20672673" y="5112633"/>
              <a:ext cx="60198" cy="58727"/>
            </a:xfrm>
            <a:custGeom>
              <a:avLst/>
              <a:gdLst/>
              <a:ahLst/>
              <a:cxnLst/>
              <a:rect l="l" t="t" r="r" b="b"/>
              <a:pathLst>
                <a:path w="614" h="599" extrusionOk="0">
                  <a:moveTo>
                    <a:pt x="569" y="1"/>
                  </a:moveTo>
                  <a:lnTo>
                    <a:pt x="15" y="555"/>
                  </a:lnTo>
                  <a:lnTo>
                    <a:pt x="1" y="569"/>
                  </a:lnTo>
                  <a:lnTo>
                    <a:pt x="15" y="584"/>
                  </a:lnTo>
                  <a:lnTo>
                    <a:pt x="30" y="598"/>
                  </a:lnTo>
                  <a:lnTo>
                    <a:pt x="45" y="584"/>
                  </a:lnTo>
                  <a:lnTo>
                    <a:pt x="613" y="44"/>
                  </a:lnTo>
                  <a:lnTo>
                    <a:pt x="613" y="30"/>
                  </a:lnTo>
                  <a:lnTo>
                    <a:pt x="613" y="15"/>
                  </a:lnTo>
                  <a:lnTo>
                    <a:pt x="584"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50" name="Google Shape;1950;p36"/>
            <p:cNvSpPr/>
            <p:nvPr/>
          </p:nvSpPr>
          <p:spPr>
            <a:xfrm>
              <a:off x="20644143" y="5548628"/>
              <a:ext cx="58629" cy="58727"/>
            </a:xfrm>
            <a:custGeom>
              <a:avLst/>
              <a:gdLst/>
              <a:ahLst/>
              <a:cxnLst/>
              <a:rect l="l" t="t" r="r" b="b"/>
              <a:pathLst>
                <a:path w="598" h="599" extrusionOk="0">
                  <a:moveTo>
                    <a:pt x="583" y="1"/>
                  </a:moveTo>
                  <a:lnTo>
                    <a:pt x="569" y="15"/>
                  </a:lnTo>
                  <a:lnTo>
                    <a:pt x="0" y="555"/>
                  </a:lnTo>
                  <a:lnTo>
                    <a:pt x="0" y="569"/>
                  </a:lnTo>
                  <a:lnTo>
                    <a:pt x="0" y="584"/>
                  </a:lnTo>
                  <a:lnTo>
                    <a:pt x="15" y="599"/>
                  </a:lnTo>
                  <a:lnTo>
                    <a:pt x="29" y="584"/>
                  </a:lnTo>
                  <a:lnTo>
                    <a:pt x="598" y="44"/>
                  </a:lnTo>
                  <a:lnTo>
                    <a:pt x="598" y="30"/>
                  </a:lnTo>
                  <a:lnTo>
                    <a:pt x="598" y="15"/>
                  </a:lnTo>
                  <a:lnTo>
                    <a:pt x="583" y="1"/>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51" name="Google Shape;1951;p36"/>
            <p:cNvSpPr/>
            <p:nvPr/>
          </p:nvSpPr>
          <p:spPr>
            <a:xfrm>
              <a:off x="20556885" y="5039787"/>
              <a:ext cx="193144" cy="191575"/>
            </a:xfrm>
            <a:custGeom>
              <a:avLst/>
              <a:gdLst/>
              <a:ahLst/>
              <a:cxnLst/>
              <a:rect l="l" t="t" r="r" b="b"/>
              <a:pathLst>
                <a:path w="1970" h="1954" extrusionOk="0">
                  <a:moveTo>
                    <a:pt x="1925" y="0"/>
                  </a:moveTo>
                  <a:lnTo>
                    <a:pt x="1" y="1910"/>
                  </a:lnTo>
                  <a:lnTo>
                    <a:pt x="1" y="1925"/>
                  </a:lnTo>
                  <a:lnTo>
                    <a:pt x="1" y="1939"/>
                  </a:lnTo>
                  <a:lnTo>
                    <a:pt x="15" y="1954"/>
                  </a:lnTo>
                  <a:lnTo>
                    <a:pt x="44" y="1939"/>
                  </a:lnTo>
                  <a:lnTo>
                    <a:pt x="1969" y="29"/>
                  </a:lnTo>
                  <a:lnTo>
                    <a:pt x="1969" y="15"/>
                  </a:lnTo>
                  <a:lnTo>
                    <a:pt x="1969"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952" name="Google Shape;1952;p36"/>
            <p:cNvSpPr/>
            <p:nvPr/>
          </p:nvSpPr>
          <p:spPr>
            <a:xfrm>
              <a:off x="19317531" y="5514313"/>
              <a:ext cx="446093" cy="337462"/>
            </a:xfrm>
            <a:custGeom>
              <a:avLst/>
              <a:gdLst/>
              <a:ahLst/>
              <a:cxnLst/>
              <a:rect l="l" t="t" r="r" b="b"/>
              <a:pathLst>
                <a:path w="4550" h="3442" extrusionOk="0">
                  <a:moveTo>
                    <a:pt x="905" y="1"/>
                  </a:moveTo>
                  <a:lnTo>
                    <a:pt x="846" y="30"/>
                  </a:lnTo>
                  <a:lnTo>
                    <a:pt x="788" y="59"/>
                  </a:lnTo>
                  <a:lnTo>
                    <a:pt x="744" y="88"/>
                  </a:lnTo>
                  <a:lnTo>
                    <a:pt x="657" y="190"/>
                  </a:lnTo>
                  <a:lnTo>
                    <a:pt x="598" y="307"/>
                  </a:lnTo>
                  <a:lnTo>
                    <a:pt x="555" y="424"/>
                  </a:lnTo>
                  <a:lnTo>
                    <a:pt x="525" y="526"/>
                  </a:lnTo>
                  <a:lnTo>
                    <a:pt x="496" y="642"/>
                  </a:lnTo>
                  <a:lnTo>
                    <a:pt x="496" y="759"/>
                  </a:lnTo>
                  <a:lnTo>
                    <a:pt x="496" y="876"/>
                  </a:lnTo>
                  <a:lnTo>
                    <a:pt x="511" y="992"/>
                  </a:lnTo>
                  <a:lnTo>
                    <a:pt x="555" y="1226"/>
                  </a:lnTo>
                  <a:lnTo>
                    <a:pt x="642" y="1459"/>
                  </a:lnTo>
                  <a:lnTo>
                    <a:pt x="744" y="1678"/>
                  </a:lnTo>
                  <a:lnTo>
                    <a:pt x="875" y="1896"/>
                  </a:lnTo>
                  <a:lnTo>
                    <a:pt x="1021" y="2086"/>
                  </a:lnTo>
                  <a:lnTo>
                    <a:pt x="890" y="2027"/>
                  </a:lnTo>
                  <a:lnTo>
                    <a:pt x="773" y="1984"/>
                  </a:lnTo>
                  <a:lnTo>
                    <a:pt x="642" y="1940"/>
                  </a:lnTo>
                  <a:lnTo>
                    <a:pt x="496" y="1911"/>
                  </a:lnTo>
                  <a:lnTo>
                    <a:pt x="365" y="1925"/>
                  </a:lnTo>
                  <a:lnTo>
                    <a:pt x="292" y="1940"/>
                  </a:lnTo>
                  <a:lnTo>
                    <a:pt x="234" y="1969"/>
                  </a:lnTo>
                  <a:lnTo>
                    <a:pt x="175" y="1998"/>
                  </a:lnTo>
                  <a:lnTo>
                    <a:pt x="117" y="2042"/>
                  </a:lnTo>
                  <a:lnTo>
                    <a:pt x="73" y="2100"/>
                  </a:lnTo>
                  <a:lnTo>
                    <a:pt x="44" y="2159"/>
                  </a:lnTo>
                  <a:lnTo>
                    <a:pt x="15" y="2217"/>
                  </a:lnTo>
                  <a:lnTo>
                    <a:pt x="1" y="2275"/>
                  </a:lnTo>
                  <a:lnTo>
                    <a:pt x="1" y="2407"/>
                  </a:lnTo>
                  <a:lnTo>
                    <a:pt x="30" y="2582"/>
                  </a:lnTo>
                  <a:lnTo>
                    <a:pt x="88" y="2756"/>
                  </a:lnTo>
                  <a:lnTo>
                    <a:pt x="175" y="2917"/>
                  </a:lnTo>
                  <a:lnTo>
                    <a:pt x="278" y="3063"/>
                  </a:lnTo>
                  <a:lnTo>
                    <a:pt x="409" y="3194"/>
                  </a:lnTo>
                  <a:lnTo>
                    <a:pt x="555" y="3311"/>
                  </a:lnTo>
                  <a:lnTo>
                    <a:pt x="715" y="3383"/>
                  </a:lnTo>
                  <a:lnTo>
                    <a:pt x="890" y="3442"/>
                  </a:lnTo>
                  <a:lnTo>
                    <a:pt x="3821" y="3442"/>
                  </a:lnTo>
                  <a:lnTo>
                    <a:pt x="3923" y="3427"/>
                  </a:lnTo>
                  <a:lnTo>
                    <a:pt x="4010" y="3398"/>
                  </a:lnTo>
                  <a:lnTo>
                    <a:pt x="4112" y="3354"/>
                  </a:lnTo>
                  <a:lnTo>
                    <a:pt x="4200" y="3281"/>
                  </a:lnTo>
                  <a:lnTo>
                    <a:pt x="4273" y="3208"/>
                  </a:lnTo>
                  <a:lnTo>
                    <a:pt x="4345" y="3121"/>
                  </a:lnTo>
                  <a:lnTo>
                    <a:pt x="4404" y="3034"/>
                  </a:lnTo>
                  <a:lnTo>
                    <a:pt x="4462" y="2946"/>
                  </a:lnTo>
                  <a:lnTo>
                    <a:pt x="4491" y="2859"/>
                  </a:lnTo>
                  <a:lnTo>
                    <a:pt x="4520" y="2771"/>
                  </a:lnTo>
                  <a:lnTo>
                    <a:pt x="4550" y="2669"/>
                  </a:lnTo>
                  <a:lnTo>
                    <a:pt x="4550" y="2582"/>
                  </a:lnTo>
                  <a:lnTo>
                    <a:pt x="4550" y="2392"/>
                  </a:lnTo>
                  <a:lnTo>
                    <a:pt x="4535" y="2188"/>
                  </a:lnTo>
                  <a:lnTo>
                    <a:pt x="4506" y="2071"/>
                  </a:lnTo>
                  <a:lnTo>
                    <a:pt x="4462" y="1955"/>
                  </a:lnTo>
                  <a:lnTo>
                    <a:pt x="4418" y="1853"/>
                  </a:lnTo>
                  <a:lnTo>
                    <a:pt x="4360" y="1750"/>
                  </a:lnTo>
                  <a:lnTo>
                    <a:pt x="4287" y="1648"/>
                  </a:lnTo>
                  <a:lnTo>
                    <a:pt x="4200" y="1561"/>
                  </a:lnTo>
                  <a:lnTo>
                    <a:pt x="4112" y="1488"/>
                  </a:lnTo>
                  <a:lnTo>
                    <a:pt x="4010" y="1430"/>
                  </a:lnTo>
                  <a:lnTo>
                    <a:pt x="3894" y="1386"/>
                  </a:lnTo>
                  <a:lnTo>
                    <a:pt x="3777" y="1371"/>
                  </a:lnTo>
                  <a:lnTo>
                    <a:pt x="3660" y="1371"/>
                  </a:lnTo>
                  <a:lnTo>
                    <a:pt x="3544" y="1401"/>
                  </a:lnTo>
                  <a:lnTo>
                    <a:pt x="3427" y="1444"/>
                  </a:lnTo>
                  <a:lnTo>
                    <a:pt x="3339" y="1517"/>
                  </a:lnTo>
                  <a:lnTo>
                    <a:pt x="3252" y="1605"/>
                  </a:lnTo>
                  <a:lnTo>
                    <a:pt x="3208" y="1707"/>
                  </a:lnTo>
                  <a:lnTo>
                    <a:pt x="3237" y="1357"/>
                  </a:lnTo>
                  <a:lnTo>
                    <a:pt x="3237" y="1182"/>
                  </a:lnTo>
                  <a:lnTo>
                    <a:pt x="3223" y="1007"/>
                  </a:lnTo>
                  <a:lnTo>
                    <a:pt x="3194" y="832"/>
                  </a:lnTo>
                  <a:lnTo>
                    <a:pt x="3150" y="671"/>
                  </a:lnTo>
                  <a:lnTo>
                    <a:pt x="3062" y="526"/>
                  </a:lnTo>
                  <a:lnTo>
                    <a:pt x="3019" y="467"/>
                  </a:lnTo>
                  <a:lnTo>
                    <a:pt x="2960" y="409"/>
                  </a:lnTo>
                  <a:lnTo>
                    <a:pt x="2887" y="351"/>
                  </a:lnTo>
                  <a:lnTo>
                    <a:pt x="2844" y="322"/>
                  </a:lnTo>
                  <a:lnTo>
                    <a:pt x="2800" y="307"/>
                  </a:lnTo>
                  <a:lnTo>
                    <a:pt x="2756" y="307"/>
                  </a:lnTo>
                  <a:lnTo>
                    <a:pt x="2698" y="322"/>
                  </a:lnTo>
                  <a:lnTo>
                    <a:pt x="2610" y="365"/>
                  </a:lnTo>
                  <a:lnTo>
                    <a:pt x="2479" y="467"/>
                  </a:lnTo>
                  <a:lnTo>
                    <a:pt x="2377" y="584"/>
                  </a:lnTo>
                  <a:lnTo>
                    <a:pt x="2275" y="715"/>
                  </a:lnTo>
                  <a:lnTo>
                    <a:pt x="2202" y="876"/>
                  </a:lnTo>
                  <a:lnTo>
                    <a:pt x="2144" y="1021"/>
                  </a:lnTo>
                  <a:lnTo>
                    <a:pt x="2086" y="1196"/>
                  </a:lnTo>
                  <a:lnTo>
                    <a:pt x="2056" y="1357"/>
                  </a:lnTo>
                  <a:lnTo>
                    <a:pt x="2027" y="1532"/>
                  </a:lnTo>
                  <a:lnTo>
                    <a:pt x="1881" y="1211"/>
                  </a:lnTo>
                  <a:lnTo>
                    <a:pt x="1721" y="905"/>
                  </a:lnTo>
                  <a:lnTo>
                    <a:pt x="1561" y="599"/>
                  </a:lnTo>
                  <a:lnTo>
                    <a:pt x="1371" y="307"/>
                  </a:lnTo>
                  <a:lnTo>
                    <a:pt x="1298" y="205"/>
                  </a:lnTo>
                  <a:lnTo>
                    <a:pt x="1211" y="103"/>
                  </a:lnTo>
                  <a:lnTo>
                    <a:pt x="1152" y="59"/>
                  </a:lnTo>
                  <a:lnTo>
                    <a:pt x="1094" y="30"/>
                  </a:lnTo>
                  <a:lnTo>
                    <a:pt x="1036" y="1"/>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953" name="Google Shape;1953;p36"/>
            <p:cNvSpPr/>
            <p:nvPr/>
          </p:nvSpPr>
          <p:spPr>
            <a:xfrm>
              <a:off x="19317531" y="5514313"/>
              <a:ext cx="446093" cy="337462"/>
            </a:xfrm>
            <a:custGeom>
              <a:avLst/>
              <a:gdLst/>
              <a:ahLst/>
              <a:cxnLst/>
              <a:rect l="l" t="t" r="r" b="b"/>
              <a:pathLst>
                <a:path w="4550" h="3442" fill="none" extrusionOk="0">
                  <a:moveTo>
                    <a:pt x="890" y="3442"/>
                  </a:moveTo>
                  <a:lnTo>
                    <a:pt x="890" y="3442"/>
                  </a:lnTo>
                  <a:lnTo>
                    <a:pt x="715" y="3383"/>
                  </a:lnTo>
                  <a:lnTo>
                    <a:pt x="555" y="3311"/>
                  </a:lnTo>
                  <a:lnTo>
                    <a:pt x="409" y="3194"/>
                  </a:lnTo>
                  <a:lnTo>
                    <a:pt x="278" y="3063"/>
                  </a:lnTo>
                  <a:lnTo>
                    <a:pt x="175" y="2917"/>
                  </a:lnTo>
                  <a:lnTo>
                    <a:pt x="88" y="2756"/>
                  </a:lnTo>
                  <a:lnTo>
                    <a:pt x="30" y="2582"/>
                  </a:lnTo>
                  <a:lnTo>
                    <a:pt x="1" y="2407"/>
                  </a:lnTo>
                  <a:lnTo>
                    <a:pt x="1" y="2407"/>
                  </a:lnTo>
                  <a:lnTo>
                    <a:pt x="1" y="2275"/>
                  </a:lnTo>
                  <a:lnTo>
                    <a:pt x="15" y="2217"/>
                  </a:lnTo>
                  <a:lnTo>
                    <a:pt x="44" y="2159"/>
                  </a:lnTo>
                  <a:lnTo>
                    <a:pt x="44" y="2159"/>
                  </a:lnTo>
                  <a:lnTo>
                    <a:pt x="73" y="2100"/>
                  </a:lnTo>
                  <a:lnTo>
                    <a:pt x="117" y="2042"/>
                  </a:lnTo>
                  <a:lnTo>
                    <a:pt x="175" y="1998"/>
                  </a:lnTo>
                  <a:lnTo>
                    <a:pt x="234" y="1969"/>
                  </a:lnTo>
                  <a:lnTo>
                    <a:pt x="292" y="1940"/>
                  </a:lnTo>
                  <a:lnTo>
                    <a:pt x="365" y="1925"/>
                  </a:lnTo>
                  <a:lnTo>
                    <a:pt x="496" y="1911"/>
                  </a:lnTo>
                  <a:lnTo>
                    <a:pt x="496" y="1911"/>
                  </a:lnTo>
                  <a:lnTo>
                    <a:pt x="642" y="1940"/>
                  </a:lnTo>
                  <a:lnTo>
                    <a:pt x="773" y="1984"/>
                  </a:lnTo>
                  <a:lnTo>
                    <a:pt x="890" y="2027"/>
                  </a:lnTo>
                  <a:lnTo>
                    <a:pt x="1021" y="2086"/>
                  </a:lnTo>
                  <a:lnTo>
                    <a:pt x="1021" y="2086"/>
                  </a:lnTo>
                  <a:lnTo>
                    <a:pt x="875" y="1896"/>
                  </a:lnTo>
                  <a:lnTo>
                    <a:pt x="744" y="1678"/>
                  </a:lnTo>
                  <a:lnTo>
                    <a:pt x="642" y="1459"/>
                  </a:lnTo>
                  <a:lnTo>
                    <a:pt x="555" y="1226"/>
                  </a:lnTo>
                  <a:lnTo>
                    <a:pt x="511" y="992"/>
                  </a:lnTo>
                  <a:lnTo>
                    <a:pt x="496" y="876"/>
                  </a:lnTo>
                  <a:lnTo>
                    <a:pt x="496" y="759"/>
                  </a:lnTo>
                  <a:lnTo>
                    <a:pt x="496" y="642"/>
                  </a:lnTo>
                  <a:lnTo>
                    <a:pt x="525" y="526"/>
                  </a:lnTo>
                  <a:lnTo>
                    <a:pt x="555" y="424"/>
                  </a:lnTo>
                  <a:lnTo>
                    <a:pt x="598" y="307"/>
                  </a:lnTo>
                  <a:lnTo>
                    <a:pt x="598" y="307"/>
                  </a:lnTo>
                  <a:lnTo>
                    <a:pt x="657" y="190"/>
                  </a:lnTo>
                  <a:lnTo>
                    <a:pt x="744" y="88"/>
                  </a:lnTo>
                  <a:lnTo>
                    <a:pt x="788" y="59"/>
                  </a:lnTo>
                  <a:lnTo>
                    <a:pt x="846" y="30"/>
                  </a:lnTo>
                  <a:lnTo>
                    <a:pt x="905" y="1"/>
                  </a:lnTo>
                  <a:lnTo>
                    <a:pt x="963" y="1"/>
                  </a:lnTo>
                  <a:lnTo>
                    <a:pt x="963" y="1"/>
                  </a:lnTo>
                  <a:lnTo>
                    <a:pt x="1036" y="1"/>
                  </a:lnTo>
                  <a:lnTo>
                    <a:pt x="1094" y="30"/>
                  </a:lnTo>
                  <a:lnTo>
                    <a:pt x="1152" y="59"/>
                  </a:lnTo>
                  <a:lnTo>
                    <a:pt x="1211" y="103"/>
                  </a:lnTo>
                  <a:lnTo>
                    <a:pt x="1298" y="205"/>
                  </a:lnTo>
                  <a:lnTo>
                    <a:pt x="1371" y="307"/>
                  </a:lnTo>
                  <a:lnTo>
                    <a:pt x="1371" y="307"/>
                  </a:lnTo>
                  <a:lnTo>
                    <a:pt x="1561" y="599"/>
                  </a:lnTo>
                  <a:lnTo>
                    <a:pt x="1721" y="905"/>
                  </a:lnTo>
                  <a:lnTo>
                    <a:pt x="1881" y="1211"/>
                  </a:lnTo>
                  <a:lnTo>
                    <a:pt x="2027" y="1532"/>
                  </a:lnTo>
                  <a:lnTo>
                    <a:pt x="2027" y="1532"/>
                  </a:lnTo>
                  <a:lnTo>
                    <a:pt x="2056" y="1357"/>
                  </a:lnTo>
                  <a:lnTo>
                    <a:pt x="2086" y="1196"/>
                  </a:lnTo>
                  <a:lnTo>
                    <a:pt x="2144" y="1021"/>
                  </a:lnTo>
                  <a:lnTo>
                    <a:pt x="2202" y="876"/>
                  </a:lnTo>
                  <a:lnTo>
                    <a:pt x="2275" y="715"/>
                  </a:lnTo>
                  <a:lnTo>
                    <a:pt x="2377" y="584"/>
                  </a:lnTo>
                  <a:lnTo>
                    <a:pt x="2479" y="467"/>
                  </a:lnTo>
                  <a:lnTo>
                    <a:pt x="2610" y="365"/>
                  </a:lnTo>
                  <a:lnTo>
                    <a:pt x="2610" y="365"/>
                  </a:lnTo>
                  <a:lnTo>
                    <a:pt x="2698" y="322"/>
                  </a:lnTo>
                  <a:lnTo>
                    <a:pt x="2756" y="307"/>
                  </a:lnTo>
                  <a:lnTo>
                    <a:pt x="2800" y="307"/>
                  </a:lnTo>
                  <a:lnTo>
                    <a:pt x="2800" y="307"/>
                  </a:lnTo>
                  <a:lnTo>
                    <a:pt x="2844" y="322"/>
                  </a:lnTo>
                  <a:lnTo>
                    <a:pt x="2887" y="351"/>
                  </a:lnTo>
                  <a:lnTo>
                    <a:pt x="2960" y="409"/>
                  </a:lnTo>
                  <a:lnTo>
                    <a:pt x="2960" y="409"/>
                  </a:lnTo>
                  <a:lnTo>
                    <a:pt x="3019" y="467"/>
                  </a:lnTo>
                  <a:lnTo>
                    <a:pt x="3062" y="526"/>
                  </a:lnTo>
                  <a:lnTo>
                    <a:pt x="3150" y="671"/>
                  </a:lnTo>
                  <a:lnTo>
                    <a:pt x="3194" y="832"/>
                  </a:lnTo>
                  <a:lnTo>
                    <a:pt x="3223" y="1007"/>
                  </a:lnTo>
                  <a:lnTo>
                    <a:pt x="3237" y="1182"/>
                  </a:lnTo>
                  <a:lnTo>
                    <a:pt x="3237" y="1357"/>
                  </a:lnTo>
                  <a:lnTo>
                    <a:pt x="3208" y="1707"/>
                  </a:lnTo>
                  <a:lnTo>
                    <a:pt x="3208" y="1707"/>
                  </a:lnTo>
                  <a:lnTo>
                    <a:pt x="3252" y="1605"/>
                  </a:lnTo>
                  <a:lnTo>
                    <a:pt x="3339" y="1517"/>
                  </a:lnTo>
                  <a:lnTo>
                    <a:pt x="3427" y="1444"/>
                  </a:lnTo>
                  <a:lnTo>
                    <a:pt x="3544" y="1401"/>
                  </a:lnTo>
                  <a:lnTo>
                    <a:pt x="3660" y="1371"/>
                  </a:lnTo>
                  <a:lnTo>
                    <a:pt x="3777" y="1371"/>
                  </a:lnTo>
                  <a:lnTo>
                    <a:pt x="3894" y="1386"/>
                  </a:lnTo>
                  <a:lnTo>
                    <a:pt x="4010" y="1430"/>
                  </a:lnTo>
                  <a:lnTo>
                    <a:pt x="4010" y="1430"/>
                  </a:lnTo>
                  <a:lnTo>
                    <a:pt x="4112" y="1488"/>
                  </a:lnTo>
                  <a:lnTo>
                    <a:pt x="4200" y="1561"/>
                  </a:lnTo>
                  <a:lnTo>
                    <a:pt x="4287" y="1648"/>
                  </a:lnTo>
                  <a:lnTo>
                    <a:pt x="4360" y="1750"/>
                  </a:lnTo>
                  <a:lnTo>
                    <a:pt x="4418" y="1853"/>
                  </a:lnTo>
                  <a:lnTo>
                    <a:pt x="4462" y="1955"/>
                  </a:lnTo>
                  <a:lnTo>
                    <a:pt x="4506" y="2071"/>
                  </a:lnTo>
                  <a:lnTo>
                    <a:pt x="4535" y="2188"/>
                  </a:lnTo>
                  <a:lnTo>
                    <a:pt x="4535" y="2188"/>
                  </a:lnTo>
                  <a:lnTo>
                    <a:pt x="4550" y="2392"/>
                  </a:lnTo>
                  <a:lnTo>
                    <a:pt x="4550" y="2582"/>
                  </a:lnTo>
                  <a:lnTo>
                    <a:pt x="4550" y="2669"/>
                  </a:lnTo>
                  <a:lnTo>
                    <a:pt x="4520" y="2771"/>
                  </a:lnTo>
                  <a:lnTo>
                    <a:pt x="4491" y="2859"/>
                  </a:lnTo>
                  <a:lnTo>
                    <a:pt x="4462" y="2946"/>
                  </a:lnTo>
                  <a:lnTo>
                    <a:pt x="4462" y="2946"/>
                  </a:lnTo>
                  <a:lnTo>
                    <a:pt x="4404" y="3034"/>
                  </a:lnTo>
                  <a:lnTo>
                    <a:pt x="4345" y="3121"/>
                  </a:lnTo>
                  <a:lnTo>
                    <a:pt x="4273" y="3208"/>
                  </a:lnTo>
                  <a:lnTo>
                    <a:pt x="4200" y="3281"/>
                  </a:lnTo>
                  <a:lnTo>
                    <a:pt x="4112" y="3354"/>
                  </a:lnTo>
                  <a:lnTo>
                    <a:pt x="4010" y="3398"/>
                  </a:lnTo>
                  <a:lnTo>
                    <a:pt x="3923" y="3427"/>
                  </a:lnTo>
                  <a:lnTo>
                    <a:pt x="3821" y="3442"/>
                  </a:lnTo>
                </a:path>
              </a:pathLst>
            </a:custGeom>
            <a:noFill/>
            <a:ln>
              <a:noFill/>
            </a:ln>
          </p:spPr>
          <p:txBody>
            <a:bodyPr spcFirstLastPara="1" wrap="square" lIns="121900" tIns="121900" rIns="121900" bIns="121900" anchor="ctr" anchorCtr="0">
              <a:noAutofit/>
            </a:bodyPr>
            <a:lstStyle/>
            <a:p>
              <a:endParaRPr sz="2400" dirty="0"/>
            </a:p>
          </p:txBody>
        </p:sp>
        <p:sp>
          <p:nvSpPr>
            <p:cNvPr id="1954" name="Google Shape;1954;p36"/>
            <p:cNvSpPr/>
            <p:nvPr/>
          </p:nvSpPr>
          <p:spPr>
            <a:xfrm>
              <a:off x="21830554" y="4615165"/>
              <a:ext cx="105886" cy="1205138"/>
            </a:xfrm>
            <a:custGeom>
              <a:avLst/>
              <a:gdLst/>
              <a:ahLst/>
              <a:cxnLst/>
              <a:rect l="l" t="t" r="r" b="b"/>
              <a:pathLst>
                <a:path w="1080" h="12292" extrusionOk="0">
                  <a:moveTo>
                    <a:pt x="1080" y="1"/>
                  </a:moveTo>
                  <a:lnTo>
                    <a:pt x="307" y="1488"/>
                  </a:lnTo>
                  <a:lnTo>
                    <a:pt x="278" y="4185"/>
                  </a:lnTo>
                  <a:lnTo>
                    <a:pt x="220" y="6897"/>
                  </a:lnTo>
                  <a:lnTo>
                    <a:pt x="118" y="9595"/>
                  </a:lnTo>
                  <a:lnTo>
                    <a:pt x="1" y="12292"/>
                  </a:lnTo>
                  <a:lnTo>
                    <a:pt x="234" y="12292"/>
                  </a:lnTo>
                  <a:lnTo>
                    <a:pt x="336" y="12277"/>
                  </a:lnTo>
                  <a:lnTo>
                    <a:pt x="453" y="12248"/>
                  </a:lnTo>
                  <a:lnTo>
                    <a:pt x="570" y="12205"/>
                  </a:lnTo>
                  <a:lnTo>
                    <a:pt x="672" y="12161"/>
                  </a:lnTo>
                  <a:lnTo>
                    <a:pt x="774" y="12102"/>
                  </a:lnTo>
                  <a:lnTo>
                    <a:pt x="861" y="12044"/>
                  </a:lnTo>
                  <a:lnTo>
                    <a:pt x="759" y="11301"/>
                  </a:lnTo>
                  <a:lnTo>
                    <a:pt x="672" y="10542"/>
                  </a:lnTo>
                  <a:lnTo>
                    <a:pt x="599" y="9784"/>
                  </a:lnTo>
                  <a:lnTo>
                    <a:pt x="540" y="9041"/>
                  </a:lnTo>
                  <a:lnTo>
                    <a:pt x="511" y="8282"/>
                  </a:lnTo>
                  <a:lnTo>
                    <a:pt x="482" y="7524"/>
                  </a:lnTo>
                  <a:lnTo>
                    <a:pt x="467" y="6766"/>
                  </a:lnTo>
                  <a:lnTo>
                    <a:pt x="467" y="6022"/>
                  </a:lnTo>
                  <a:lnTo>
                    <a:pt x="497" y="5264"/>
                  </a:lnTo>
                  <a:lnTo>
                    <a:pt x="526" y="4506"/>
                  </a:lnTo>
                  <a:lnTo>
                    <a:pt x="584" y="3748"/>
                  </a:lnTo>
                  <a:lnTo>
                    <a:pt x="657" y="3004"/>
                  </a:lnTo>
                  <a:lnTo>
                    <a:pt x="730" y="2246"/>
                  </a:lnTo>
                  <a:lnTo>
                    <a:pt x="832" y="1502"/>
                  </a:lnTo>
                  <a:lnTo>
                    <a:pt x="949" y="759"/>
                  </a:lnTo>
                  <a:lnTo>
                    <a:pt x="1080" y="1"/>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55" name="Google Shape;1955;p36"/>
            <p:cNvSpPr/>
            <p:nvPr/>
          </p:nvSpPr>
          <p:spPr>
            <a:xfrm>
              <a:off x="21830554" y="4615165"/>
              <a:ext cx="105886" cy="1205138"/>
            </a:xfrm>
            <a:custGeom>
              <a:avLst/>
              <a:gdLst/>
              <a:ahLst/>
              <a:cxnLst/>
              <a:rect l="l" t="t" r="r" b="b"/>
              <a:pathLst>
                <a:path w="1080" h="12292" fill="none" extrusionOk="0">
                  <a:moveTo>
                    <a:pt x="307" y="1488"/>
                  </a:moveTo>
                  <a:lnTo>
                    <a:pt x="307" y="1488"/>
                  </a:lnTo>
                  <a:lnTo>
                    <a:pt x="278" y="4185"/>
                  </a:lnTo>
                  <a:lnTo>
                    <a:pt x="220" y="6897"/>
                  </a:lnTo>
                  <a:lnTo>
                    <a:pt x="118" y="9595"/>
                  </a:lnTo>
                  <a:lnTo>
                    <a:pt x="1" y="12292"/>
                  </a:lnTo>
                  <a:lnTo>
                    <a:pt x="1" y="12292"/>
                  </a:lnTo>
                  <a:lnTo>
                    <a:pt x="118" y="12292"/>
                  </a:lnTo>
                  <a:lnTo>
                    <a:pt x="234" y="12292"/>
                  </a:lnTo>
                  <a:lnTo>
                    <a:pt x="336" y="12277"/>
                  </a:lnTo>
                  <a:lnTo>
                    <a:pt x="453" y="12248"/>
                  </a:lnTo>
                  <a:lnTo>
                    <a:pt x="570" y="12205"/>
                  </a:lnTo>
                  <a:lnTo>
                    <a:pt x="672" y="12161"/>
                  </a:lnTo>
                  <a:lnTo>
                    <a:pt x="774" y="12102"/>
                  </a:lnTo>
                  <a:lnTo>
                    <a:pt x="861" y="12044"/>
                  </a:lnTo>
                  <a:lnTo>
                    <a:pt x="861" y="12044"/>
                  </a:lnTo>
                  <a:lnTo>
                    <a:pt x="759" y="11301"/>
                  </a:lnTo>
                  <a:lnTo>
                    <a:pt x="672" y="10542"/>
                  </a:lnTo>
                  <a:lnTo>
                    <a:pt x="599" y="9784"/>
                  </a:lnTo>
                  <a:lnTo>
                    <a:pt x="540" y="9041"/>
                  </a:lnTo>
                  <a:lnTo>
                    <a:pt x="511" y="8282"/>
                  </a:lnTo>
                  <a:lnTo>
                    <a:pt x="482" y="7524"/>
                  </a:lnTo>
                  <a:lnTo>
                    <a:pt x="467" y="6766"/>
                  </a:lnTo>
                  <a:lnTo>
                    <a:pt x="467" y="6022"/>
                  </a:lnTo>
                  <a:lnTo>
                    <a:pt x="497" y="5264"/>
                  </a:lnTo>
                  <a:lnTo>
                    <a:pt x="526" y="4506"/>
                  </a:lnTo>
                  <a:lnTo>
                    <a:pt x="584" y="3748"/>
                  </a:lnTo>
                  <a:lnTo>
                    <a:pt x="657" y="3004"/>
                  </a:lnTo>
                  <a:lnTo>
                    <a:pt x="730" y="2246"/>
                  </a:lnTo>
                  <a:lnTo>
                    <a:pt x="832" y="1502"/>
                  </a:lnTo>
                  <a:lnTo>
                    <a:pt x="949" y="759"/>
                  </a:lnTo>
                  <a:lnTo>
                    <a:pt x="1080" y="1"/>
                  </a:lnTo>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56" name="Google Shape;1956;p36"/>
            <p:cNvSpPr/>
            <p:nvPr/>
          </p:nvSpPr>
          <p:spPr>
            <a:xfrm>
              <a:off x="21826338" y="4613792"/>
              <a:ext cx="112945" cy="1209452"/>
            </a:xfrm>
            <a:custGeom>
              <a:avLst/>
              <a:gdLst/>
              <a:ahLst/>
              <a:cxnLst/>
              <a:rect l="l" t="t" r="r" b="b"/>
              <a:pathLst>
                <a:path w="1152" h="12336" extrusionOk="0">
                  <a:moveTo>
                    <a:pt x="1108" y="0"/>
                  </a:moveTo>
                  <a:lnTo>
                    <a:pt x="1094" y="15"/>
                  </a:lnTo>
                  <a:lnTo>
                    <a:pt x="962" y="569"/>
                  </a:lnTo>
                  <a:lnTo>
                    <a:pt x="860" y="1123"/>
                  </a:lnTo>
                  <a:lnTo>
                    <a:pt x="773" y="1677"/>
                  </a:lnTo>
                  <a:lnTo>
                    <a:pt x="700" y="2246"/>
                  </a:lnTo>
                  <a:lnTo>
                    <a:pt x="642" y="2814"/>
                  </a:lnTo>
                  <a:lnTo>
                    <a:pt x="598" y="3383"/>
                  </a:lnTo>
                  <a:lnTo>
                    <a:pt x="510" y="4505"/>
                  </a:lnTo>
                  <a:lnTo>
                    <a:pt x="467" y="5628"/>
                  </a:lnTo>
                  <a:lnTo>
                    <a:pt x="452" y="6197"/>
                  </a:lnTo>
                  <a:lnTo>
                    <a:pt x="452" y="6765"/>
                  </a:lnTo>
                  <a:lnTo>
                    <a:pt x="452" y="7334"/>
                  </a:lnTo>
                  <a:lnTo>
                    <a:pt x="467" y="7888"/>
                  </a:lnTo>
                  <a:lnTo>
                    <a:pt x="496" y="8457"/>
                  </a:lnTo>
                  <a:lnTo>
                    <a:pt x="525" y="9025"/>
                  </a:lnTo>
                  <a:lnTo>
                    <a:pt x="569" y="9594"/>
                  </a:lnTo>
                  <a:lnTo>
                    <a:pt x="627" y="10148"/>
                  </a:lnTo>
                  <a:lnTo>
                    <a:pt x="685" y="10717"/>
                  </a:lnTo>
                  <a:lnTo>
                    <a:pt x="758" y="11271"/>
                  </a:lnTo>
                  <a:lnTo>
                    <a:pt x="817" y="11737"/>
                  </a:lnTo>
                  <a:lnTo>
                    <a:pt x="846" y="11912"/>
                  </a:lnTo>
                  <a:lnTo>
                    <a:pt x="831" y="11971"/>
                  </a:lnTo>
                  <a:lnTo>
                    <a:pt x="817" y="12029"/>
                  </a:lnTo>
                  <a:lnTo>
                    <a:pt x="787" y="12073"/>
                  </a:lnTo>
                  <a:lnTo>
                    <a:pt x="729" y="12116"/>
                  </a:lnTo>
                  <a:lnTo>
                    <a:pt x="671" y="12160"/>
                  </a:lnTo>
                  <a:lnTo>
                    <a:pt x="569" y="12204"/>
                  </a:lnTo>
                  <a:lnTo>
                    <a:pt x="452" y="12248"/>
                  </a:lnTo>
                  <a:lnTo>
                    <a:pt x="306" y="12277"/>
                  </a:lnTo>
                  <a:lnTo>
                    <a:pt x="175" y="12277"/>
                  </a:lnTo>
                  <a:lnTo>
                    <a:pt x="117" y="12248"/>
                  </a:lnTo>
                  <a:lnTo>
                    <a:pt x="73" y="12189"/>
                  </a:lnTo>
                  <a:lnTo>
                    <a:pt x="73" y="12131"/>
                  </a:lnTo>
                  <a:lnTo>
                    <a:pt x="73" y="12044"/>
                  </a:lnTo>
                  <a:lnTo>
                    <a:pt x="88" y="11898"/>
                  </a:lnTo>
                  <a:lnTo>
                    <a:pt x="117" y="11489"/>
                  </a:lnTo>
                  <a:lnTo>
                    <a:pt x="219" y="9171"/>
                  </a:lnTo>
                  <a:lnTo>
                    <a:pt x="277" y="6853"/>
                  </a:lnTo>
                  <a:lnTo>
                    <a:pt x="350" y="4170"/>
                  </a:lnTo>
                  <a:lnTo>
                    <a:pt x="365" y="2843"/>
                  </a:lnTo>
                  <a:lnTo>
                    <a:pt x="365" y="2173"/>
                  </a:lnTo>
                  <a:lnTo>
                    <a:pt x="350" y="1502"/>
                  </a:lnTo>
                  <a:lnTo>
                    <a:pt x="321" y="2173"/>
                  </a:lnTo>
                  <a:lnTo>
                    <a:pt x="306" y="2858"/>
                  </a:lnTo>
                  <a:lnTo>
                    <a:pt x="292" y="4199"/>
                  </a:lnTo>
                  <a:lnTo>
                    <a:pt x="277" y="5555"/>
                  </a:lnTo>
                  <a:lnTo>
                    <a:pt x="233" y="6911"/>
                  </a:lnTo>
                  <a:lnTo>
                    <a:pt x="131" y="9609"/>
                  </a:lnTo>
                  <a:lnTo>
                    <a:pt x="0" y="12306"/>
                  </a:lnTo>
                  <a:lnTo>
                    <a:pt x="15" y="12335"/>
                  </a:lnTo>
                  <a:lnTo>
                    <a:pt x="277" y="12335"/>
                  </a:lnTo>
                  <a:lnTo>
                    <a:pt x="394" y="12321"/>
                  </a:lnTo>
                  <a:lnTo>
                    <a:pt x="510" y="12291"/>
                  </a:lnTo>
                  <a:lnTo>
                    <a:pt x="613" y="12248"/>
                  </a:lnTo>
                  <a:lnTo>
                    <a:pt x="715" y="12204"/>
                  </a:lnTo>
                  <a:lnTo>
                    <a:pt x="831" y="12146"/>
                  </a:lnTo>
                  <a:lnTo>
                    <a:pt x="933" y="12087"/>
                  </a:lnTo>
                  <a:lnTo>
                    <a:pt x="948" y="12073"/>
                  </a:lnTo>
                  <a:lnTo>
                    <a:pt x="948" y="12044"/>
                  </a:lnTo>
                  <a:lnTo>
                    <a:pt x="846" y="11285"/>
                  </a:lnTo>
                  <a:lnTo>
                    <a:pt x="758" y="10542"/>
                  </a:lnTo>
                  <a:lnTo>
                    <a:pt x="700" y="9784"/>
                  </a:lnTo>
                  <a:lnTo>
                    <a:pt x="642" y="9011"/>
                  </a:lnTo>
                  <a:lnTo>
                    <a:pt x="598" y="8253"/>
                  </a:lnTo>
                  <a:lnTo>
                    <a:pt x="583" y="7494"/>
                  </a:lnTo>
                  <a:lnTo>
                    <a:pt x="569" y="6736"/>
                  </a:lnTo>
                  <a:lnTo>
                    <a:pt x="583" y="5978"/>
                  </a:lnTo>
                  <a:lnTo>
                    <a:pt x="598" y="5234"/>
                  </a:lnTo>
                  <a:lnTo>
                    <a:pt x="642" y="4505"/>
                  </a:lnTo>
                  <a:lnTo>
                    <a:pt x="685" y="3776"/>
                  </a:lnTo>
                  <a:lnTo>
                    <a:pt x="744" y="3047"/>
                  </a:lnTo>
                  <a:lnTo>
                    <a:pt x="831" y="2289"/>
                  </a:lnTo>
                  <a:lnTo>
                    <a:pt x="933" y="1531"/>
                  </a:lnTo>
                  <a:lnTo>
                    <a:pt x="1050" y="773"/>
                  </a:lnTo>
                  <a:lnTo>
                    <a:pt x="1152" y="15"/>
                  </a:lnTo>
                  <a:lnTo>
                    <a:pt x="1137" y="0"/>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57" name="Google Shape;1957;p36"/>
            <p:cNvSpPr/>
            <p:nvPr/>
          </p:nvSpPr>
          <p:spPr>
            <a:xfrm>
              <a:off x="21879183" y="4829584"/>
              <a:ext cx="194516" cy="328933"/>
            </a:xfrm>
            <a:custGeom>
              <a:avLst/>
              <a:gdLst/>
              <a:ahLst/>
              <a:cxnLst/>
              <a:rect l="l" t="t" r="r" b="b"/>
              <a:pathLst>
                <a:path w="1984" h="3355" extrusionOk="0">
                  <a:moveTo>
                    <a:pt x="1750" y="1"/>
                  </a:moveTo>
                  <a:lnTo>
                    <a:pt x="1721" y="15"/>
                  </a:lnTo>
                  <a:lnTo>
                    <a:pt x="1677" y="59"/>
                  </a:lnTo>
                  <a:lnTo>
                    <a:pt x="1648" y="88"/>
                  </a:lnTo>
                  <a:lnTo>
                    <a:pt x="1619" y="190"/>
                  </a:lnTo>
                  <a:lnTo>
                    <a:pt x="1502" y="555"/>
                  </a:lnTo>
                  <a:lnTo>
                    <a:pt x="1342" y="919"/>
                  </a:lnTo>
                  <a:lnTo>
                    <a:pt x="1182" y="1269"/>
                  </a:lnTo>
                  <a:lnTo>
                    <a:pt x="978" y="1605"/>
                  </a:lnTo>
                  <a:lnTo>
                    <a:pt x="773" y="1925"/>
                  </a:lnTo>
                  <a:lnTo>
                    <a:pt x="540" y="2232"/>
                  </a:lnTo>
                  <a:lnTo>
                    <a:pt x="278" y="2523"/>
                  </a:lnTo>
                  <a:lnTo>
                    <a:pt x="1" y="2800"/>
                  </a:lnTo>
                  <a:lnTo>
                    <a:pt x="161" y="3354"/>
                  </a:lnTo>
                  <a:lnTo>
                    <a:pt x="467" y="3048"/>
                  </a:lnTo>
                  <a:lnTo>
                    <a:pt x="759" y="2727"/>
                  </a:lnTo>
                  <a:lnTo>
                    <a:pt x="1007" y="2377"/>
                  </a:lnTo>
                  <a:lnTo>
                    <a:pt x="1255" y="2027"/>
                  </a:lnTo>
                  <a:lnTo>
                    <a:pt x="1459" y="1648"/>
                  </a:lnTo>
                  <a:lnTo>
                    <a:pt x="1648" y="1255"/>
                  </a:lnTo>
                  <a:lnTo>
                    <a:pt x="1809" y="861"/>
                  </a:lnTo>
                  <a:lnTo>
                    <a:pt x="1954" y="453"/>
                  </a:lnTo>
                  <a:lnTo>
                    <a:pt x="1984" y="292"/>
                  </a:lnTo>
                  <a:lnTo>
                    <a:pt x="1984" y="219"/>
                  </a:lnTo>
                  <a:lnTo>
                    <a:pt x="1969" y="132"/>
                  </a:lnTo>
                  <a:lnTo>
                    <a:pt x="1925" y="74"/>
                  </a:lnTo>
                  <a:lnTo>
                    <a:pt x="1867" y="15"/>
                  </a:lnTo>
                  <a:lnTo>
                    <a:pt x="1794" y="1"/>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58" name="Google Shape;1958;p36"/>
            <p:cNvSpPr/>
            <p:nvPr/>
          </p:nvSpPr>
          <p:spPr>
            <a:xfrm>
              <a:off x="21879183" y="4829584"/>
              <a:ext cx="194516" cy="328933"/>
            </a:xfrm>
            <a:custGeom>
              <a:avLst/>
              <a:gdLst/>
              <a:ahLst/>
              <a:cxnLst/>
              <a:rect l="l" t="t" r="r" b="b"/>
              <a:pathLst>
                <a:path w="1984" h="3355" fill="none" extrusionOk="0">
                  <a:moveTo>
                    <a:pt x="1" y="2800"/>
                  </a:moveTo>
                  <a:lnTo>
                    <a:pt x="1" y="2800"/>
                  </a:lnTo>
                  <a:lnTo>
                    <a:pt x="278" y="2523"/>
                  </a:lnTo>
                  <a:lnTo>
                    <a:pt x="540" y="2232"/>
                  </a:lnTo>
                  <a:lnTo>
                    <a:pt x="773" y="1925"/>
                  </a:lnTo>
                  <a:lnTo>
                    <a:pt x="978" y="1605"/>
                  </a:lnTo>
                  <a:lnTo>
                    <a:pt x="1182" y="1269"/>
                  </a:lnTo>
                  <a:lnTo>
                    <a:pt x="1342" y="919"/>
                  </a:lnTo>
                  <a:lnTo>
                    <a:pt x="1502" y="555"/>
                  </a:lnTo>
                  <a:lnTo>
                    <a:pt x="1619" y="190"/>
                  </a:lnTo>
                  <a:lnTo>
                    <a:pt x="1619" y="190"/>
                  </a:lnTo>
                  <a:lnTo>
                    <a:pt x="1648" y="88"/>
                  </a:lnTo>
                  <a:lnTo>
                    <a:pt x="1677" y="59"/>
                  </a:lnTo>
                  <a:lnTo>
                    <a:pt x="1721" y="15"/>
                  </a:lnTo>
                  <a:lnTo>
                    <a:pt x="1721" y="15"/>
                  </a:lnTo>
                  <a:lnTo>
                    <a:pt x="1750" y="1"/>
                  </a:lnTo>
                  <a:lnTo>
                    <a:pt x="1794" y="1"/>
                  </a:lnTo>
                  <a:lnTo>
                    <a:pt x="1867" y="15"/>
                  </a:lnTo>
                  <a:lnTo>
                    <a:pt x="1925" y="74"/>
                  </a:lnTo>
                  <a:lnTo>
                    <a:pt x="1969" y="132"/>
                  </a:lnTo>
                  <a:lnTo>
                    <a:pt x="1969" y="132"/>
                  </a:lnTo>
                  <a:lnTo>
                    <a:pt x="1984" y="219"/>
                  </a:lnTo>
                  <a:lnTo>
                    <a:pt x="1984" y="292"/>
                  </a:lnTo>
                  <a:lnTo>
                    <a:pt x="1954" y="453"/>
                  </a:lnTo>
                  <a:lnTo>
                    <a:pt x="1954" y="453"/>
                  </a:lnTo>
                  <a:lnTo>
                    <a:pt x="1809" y="861"/>
                  </a:lnTo>
                  <a:lnTo>
                    <a:pt x="1648" y="1255"/>
                  </a:lnTo>
                  <a:lnTo>
                    <a:pt x="1459" y="1648"/>
                  </a:lnTo>
                  <a:lnTo>
                    <a:pt x="1255" y="2027"/>
                  </a:lnTo>
                  <a:lnTo>
                    <a:pt x="1007" y="2377"/>
                  </a:lnTo>
                  <a:lnTo>
                    <a:pt x="759" y="2727"/>
                  </a:lnTo>
                  <a:lnTo>
                    <a:pt x="467" y="3048"/>
                  </a:lnTo>
                  <a:lnTo>
                    <a:pt x="161" y="3354"/>
                  </a:lnTo>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59" name="Google Shape;1959;p36"/>
            <p:cNvSpPr/>
            <p:nvPr/>
          </p:nvSpPr>
          <p:spPr>
            <a:xfrm>
              <a:off x="21740551" y="4758111"/>
              <a:ext cx="145887" cy="307461"/>
            </a:xfrm>
            <a:custGeom>
              <a:avLst/>
              <a:gdLst/>
              <a:ahLst/>
              <a:cxnLst/>
              <a:rect l="l" t="t" r="r" b="b"/>
              <a:pathLst>
                <a:path w="1488" h="3136" extrusionOk="0">
                  <a:moveTo>
                    <a:pt x="15" y="1"/>
                  </a:moveTo>
                  <a:lnTo>
                    <a:pt x="0" y="15"/>
                  </a:lnTo>
                  <a:lnTo>
                    <a:pt x="0" y="30"/>
                  </a:lnTo>
                  <a:lnTo>
                    <a:pt x="0" y="249"/>
                  </a:lnTo>
                  <a:lnTo>
                    <a:pt x="0" y="482"/>
                  </a:lnTo>
                  <a:lnTo>
                    <a:pt x="29" y="701"/>
                  </a:lnTo>
                  <a:lnTo>
                    <a:pt x="73" y="919"/>
                  </a:lnTo>
                  <a:lnTo>
                    <a:pt x="117" y="1123"/>
                  </a:lnTo>
                  <a:lnTo>
                    <a:pt x="175" y="1342"/>
                  </a:lnTo>
                  <a:lnTo>
                    <a:pt x="248" y="1546"/>
                  </a:lnTo>
                  <a:lnTo>
                    <a:pt x="336" y="1750"/>
                  </a:lnTo>
                  <a:lnTo>
                    <a:pt x="438" y="1940"/>
                  </a:lnTo>
                  <a:lnTo>
                    <a:pt x="540" y="2129"/>
                  </a:lnTo>
                  <a:lnTo>
                    <a:pt x="656" y="2319"/>
                  </a:lnTo>
                  <a:lnTo>
                    <a:pt x="788" y="2494"/>
                  </a:lnTo>
                  <a:lnTo>
                    <a:pt x="933" y="2669"/>
                  </a:lnTo>
                  <a:lnTo>
                    <a:pt x="1079" y="2829"/>
                  </a:lnTo>
                  <a:lnTo>
                    <a:pt x="1240" y="2975"/>
                  </a:lnTo>
                  <a:lnTo>
                    <a:pt x="1415" y="3121"/>
                  </a:lnTo>
                  <a:lnTo>
                    <a:pt x="1444" y="3136"/>
                  </a:lnTo>
                  <a:lnTo>
                    <a:pt x="1473" y="3121"/>
                  </a:lnTo>
                  <a:lnTo>
                    <a:pt x="1488" y="3092"/>
                  </a:lnTo>
                  <a:lnTo>
                    <a:pt x="1473" y="3063"/>
                  </a:lnTo>
                  <a:lnTo>
                    <a:pt x="1298" y="2931"/>
                  </a:lnTo>
                  <a:lnTo>
                    <a:pt x="1152" y="2771"/>
                  </a:lnTo>
                  <a:lnTo>
                    <a:pt x="1006" y="2611"/>
                  </a:lnTo>
                  <a:lnTo>
                    <a:pt x="861" y="2450"/>
                  </a:lnTo>
                  <a:lnTo>
                    <a:pt x="729" y="2275"/>
                  </a:lnTo>
                  <a:lnTo>
                    <a:pt x="613" y="2100"/>
                  </a:lnTo>
                  <a:lnTo>
                    <a:pt x="511" y="1911"/>
                  </a:lnTo>
                  <a:lnTo>
                    <a:pt x="409" y="1721"/>
                  </a:lnTo>
                  <a:lnTo>
                    <a:pt x="321" y="1517"/>
                  </a:lnTo>
                  <a:lnTo>
                    <a:pt x="248" y="1313"/>
                  </a:lnTo>
                  <a:lnTo>
                    <a:pt x="190" y="1109"/>
                  </a:lnTo>
                  <a:lnTo>
                    <a:pt x="132" y="890"/>
                  </a:lnTo>
                  <a:lnTo>
                    <a:pt x="88" y="686"/>
                  </a:lnTo>
                  <a:lnTo>
                    <a:pt x="59" y="467"/>
                  </a:lnTo>
                  <a:lnTo>
                    <a:pt x="44" y="249"/>
                  </a:lnTo>
                  <a:lnTo>
                    <a:pt x="44" y="30"/>
                  </a:lnTo>
                  <a:lnTo>
                    <a:pt x="44" y="15"/>
                  </a:lnTo>
                  <a:lnTo>
                    <a:pt x="15" y="1"/>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60" name="Google Shape;1960;p36"/>
            <p:cNvSpPr/>
            <p:nvPr/>
          </p:nvSpPr>
          <p:spPr>
            <a:xfrm>
              <a:off x="21456032" y="4133482"/>
              <a:ext cx="967876" cy="849146"/>
            </a:xfrm>
            <a:custGeom>
              <a:avLst/>
              <a:gdLst/>
              <a:ahLst/>
              <a:cxnLst/>
              <a:rect l="l" t="t" r="r" b="b"/>
              <a:pathLst>
                <a:path w="9872" h="8661" extrusionOk="0">
                  <a:moveTo>
                    <a:pt x="4171" y="0"/>
                  </a:moveTo>
                  <a:lnTo>
                    <a:pt x="3996" y="15"/>
                  </a:lnTo>
                  <a:lnTo>
                    <a:pt x="3835" y="29"/>
                  </a:lnTo>
                  <a:lnTo>
                    <a:pt x="3675" y="73"/>
                  </a:lnTo>
                  <a:lnTo>
                    <a:pt x="3515" y="117"/>
                  </a:lnTo>
                  <a:lnTo>
                    <a:pt x="3354" y="160"/>
                  </a:lnTo>
                  <a:lnTo>
                    <a:pt x="3209" y="233"/>
                  </a:lnTo>
                  <a:lnTo>
                    <a:pt x="3063" y="306"/>
                  </a:lnTo>
                  <a:lnTo>
                    <a:pt x="2931" y="379"/>
                  </a:lnTo>
                  <a:lnTo>
                    <a:pt x="2800" y="481"/>
                  </a:lnTo>
                  <a:lnTo>
                    <a:pt x="2669" y="583"/>
                  </a:lnTo>
                  <a:lnTo>
                    <a:pt x="2552" y="685"/>
                  </a:lnTo>
                  <a:lnTo>
                    <a:pt x="2436" y="802"/>
                  </a:lnTo>
                  <a:lnTo>
                    <a:pt x="2334" y="919"/>
                  </a:lnTo>
                  <a:lnTo>
                    <a:pt x="2232" y="1050"/>
                  </a:lnTo>
                  <a:lnTo>
                    <a:pt x="2115" y="1006"/>
                  </a:lnTo>
                  <a:lnTo>
                    <a:pt x="2013" y="977"/>
                  </a:lnTo>
                  <a:lnTo>
                    <a:pt x="1896" y="962"/>
                  </a:lnTo>
                  <a:lnTo>
                    <a:pt x="1780" y="948"/>
                  </a:lnTo>
                  <a:lnTo>
                    <a:pt x="1663" y="962"/>
                  </a:lnTo>
                  <a:lnTo>
                    <a:pt x="1546" y="977"/>
                  </a:lnTo>
                  <a:lnTo>
                    <a:pt x="1430" y="992"/>
                  </a:lnTo>
                  <a:lnTo>
                    <a:pt x="1328" y="1035"/>
                  </a:lnTo>
                  <a:lnTo>
                    <a:pt x="1211" y="1079"/>
                  </a:lnTo>
                  <a:lnTo>
                    <a:pt x="1109" y="1137"/>
                  </a:lnTo>
                  <a:lnTo>
                    <a:pt x="1021" y="1210"/>
                  </a:lnTo>
                  <a:lnTo>
                    <a:pt x="919" y="1283"/>
                  </a:lnTo>
                  <a:lnTo>
                    <a:pt x="846" y="1385"/>
                  </a:lnTo>
                  <a:lnTo>
                    <a:pt x="759" y="1487"/>
                  </a:lnTo>
                  <a:lnTo>
                    <a:pt x="701" y="1604"/>
                  </a:lnTo>
                  <a:lnTo>
                    <a:pt x="642" y="1735"/>
                  </a:lnTo>
                  <a:lnTo>
                    <a:pt x="569" y="1939"/>
                  </a:lnTo>
                  <a:lnTo>
                    <a:pt x="540" y="2129"/>
                  </a:lnTo>
                  <a:lnTo>
                    <a:pt x="526" y="2318"/>
                  </a:lnTo>
                  <a:lnTo>
                    <a:pt x="540" y="2493"/>
                  </a:lnTo>
                  <a:lnTo>
                    <a:pt x="424" y="2595"/>
                  </a:lnTo>
                  <a:lnTo>
                    <a:pt x="307" y="2712"/>
                  </a:lnTo>
                  <a:lnTo>
                    <a:pt x="220" y="2843"/>
                  </a:lnTo>
                  <a:lnTo>
                    <a:pt x="147" y="2974"/>
                  </a:lnTo>
                  <a:lnTo>
                    <a:pt x="74" y="3120"/>
                  </a:lnTo>
                  <a:lnTo>
                    <a:pt x="45" y="3266"/>
                  </a:lnTo>
                  <a:lnTo>
                    <a:pt x="15" y="3412"/>
                  </a:lnTo>
                  <a:lnTo>
                    <a:pt x="1" y="3572"/>
                  </a:lnTo>
                  <a:lnTo>
                    <a:pt x="15" y="3733"/>
                  </a:lnTo>
                  <a:lnTo>
                    <a:pt x="45" y="3878"/>
                  </a:lnTo>
                  <a:lnTo>
                    <a:pt x="103" y="4039"/>
                  </a:lnTo>
                  <a:lnTo>
                    <a:pt x="176" y="4185"/>
                  </a:lnTo>
                  <a:lnTo>
                    <a:pt x="263" y="4330"/>
                  </a:lnTo>
                  <a:lnTo>
                    <a:pt x="380" y="4462"/>
                  </a:lnTo>
                  <a:lnTo>
                    <a:pt x="511" y="4593"/>
                  </a:lnTo>
                  <a:lnTo>
                    <a:pt x="657" y="4710"/>
                  </a:lnTo>
                  <a:lnTo>
                    <a:pt x="569" y="4870"/>
                  </a:lnTo>
                  <a:lnTo>
                    <a:pt x="511" y="5016"/>
                  </a:lnTo>
                  <a:lnTo>
                    <a:pt x="453" y="5176"/>
                  </a:lnTo>
                  <a:lnTo>
                    <a:pt x="424" y="5322"/>
                  </a:lnTo>
                  <a:lnTo>
                    <a:pt x="394" y="5468"/>
                  </a:lnTo>
                  <a:lnTo>
                    <a:pt x="380" y="5614"/>
                  </a:lnTo>
                  <a:lnTo>
                    <a:pt x="394" y="5759"/>
                  </a:lnTo>
                  <a:lnTo>
                    <a:pt x="409" y="5905"/>
                  </a:lnTo>
                  <a:lnTo>
                    <a:pt x="424" y="6051"/>
                  </a:lnTo>
                  <a:lnTo>
                    <a:pt x="467" y="6182"/>
                  </a:lnTo>
                  <a:lnTo>
                    <a:pt x="511" y="6313"/>
                  </a:lnTo>
                  <a:lnTo>
                    <a:pt x="569" y="6430"/>
                  </a:lnTo>
                  <a:lnTo>
                    <a:pt x="642" y="6561"/>
                  </a:lnTo>
                  <a:lnTo>
                    <a:pt x="715" y="6678"/>
                  </a:lnTo>
                  <a:lnTo>
                    <a:pt x="803" y="6780"/>
                  </a:lnTo>
                  <a:lnTo>
                    <a:pt x="890" y="6882"/>
                  </a:lnTo>
                  <a:lnTo>
                    <a:pt x="992" y="6970"/>
                  </a:lnTo>
                  <a:lnTo>
                    <a:pt x="1094" y="7057"/>
                  </a:lnTo>
                  <a:lnTo>
                    <a:pt x="1211" y="7130"/>
                  </a:lnTo>
                  <a:lnTo>
                    <a:pt x="1328" y="7203"/>
                  </a:lnTo>
                  <a:lnTo>
                    <a:pt x="1459" y="7261"/>
                  </a:lnTo>
                  <a:lnTo>
                    <a:pt x="1590" y="7319"/>
                  </a:lnTo>
                  <a:lnTo>
                    <a:pt x="1721" y="7349"/>
                  </a:lnTo>
                  <a:lnTo>
                    <a:pt x="1853" y="7378"/>
                  </a:lnTo>
                  <a:lnTo>
                    <a:pt x="1998" y="7392"/>
                  </a:lnTo>
                  <a:lnTo>
                    <a:pt x="2144" y="7407"/>
                  </a:lnTo>
                  <a:lnTo>
                    <a:pt x="2290" y="7392"/>
                  </a:lnTo>
                  <a:lnTo>
                    <a:pt x="2436" y="7378"/>
                  </a:lnTo>
                  <a:lnTo>
                    <a:pt x="2582" y="7334"/>
                  </a:lnTo>
                  <a:lnTo>
                    <a:pt x="2727" y="7290"/>
                  </a:lnTo>
                  <a:lnTo>
                    <a:pt x="2873" y="7232"/>
                  </a:lnTo>
                  <a:lnTo>
                    <a:pt x="3019" y="7159"/>
                  </a:lnTo>
                  <a:lnTo>
                    <a:pt x="3063" y="7305"/>
                  </a:lnTo>
                  <a:lnTo>
                    <a:pt x="3121" y="7451"/>
                  </a:lnTo>
                  <a:lnTo>
                    <a:pt x="3179" y="7596"/>
                  </a:lnTo>
                  <a:lnTo>
                    <a:pt x="3252" y="7728"/>
                  </a:lnTo>
                  <a:lnTo>
                    <a:pt x="3340" y="7859"/>
                  </a:lnTo>
                  <a:lnTo>
                    <a:pt x="3427" y="7976"/>
                  </a:lnTo>
                  <a:lnTo>
                    <a:pt x="3529" y="8092"/>
                  </a:lnTo>
                  <a:lnTo>
                    <a:pt x="3631" y="8194"/>
                  </a:lnTo>
                  <a:lnTo>
                    <a:pt x="3748" y="8282"/>
                  </a:lnTo>
                  <a:lnTo>
                    <a:pt x="3865" y="8369"/>
                  </a:lnTo>
                  <a:lnTo>
                    <a:pt x="3996" y="8457"/>
                  </a:lnTo>
                  <a:lnTo>
                    <a:pt x="4142" y="8515"/>
                  </a:lnTo>
                  <a:lnTo>
                    <a:pt x="4287" y="8573"/>
                  </a:lnTo>
                  <a:lnTo>
                    <a:pt x="4448" y="8617"/>
                  </a:lnTo>
                  <a:lnTo>
                    <a:pt x="4608" y="8646"/>
                  </a:lnTo>
                  <a:lnTo>
                    <a:pt x="4783" y="8661"/>
                  </a:lnTo>
                  <a:lnTo>
                    <a:pt x="4987" y="8661"/>
                  </a:lnTo>
                  <a:lnTo>
                    <a:pt x="5206" y="8646"/>
                  </a:lnTo>
                  <a:lnTo>
                    <a:pt x="5396" y="8603"/>
                  </a:lnTo>
                  <a:lnTo>
                    <a:pt x="5600" y="8544"/>
                  </a:lnTo>
                  <a:lnTo>
                    <a:pt x="5775" y="8457"/>
                  </a:lnTo>
                  <a:lnTo>
                    <a:pt x="5950" y="8340"/>
                  </a:lnTo>
                  <a:lnTo>
                    <a:pt x="6110" y="8209"/>
                  </a:lnTo>
                  <a:lnTo>
                    <a:pt x="6256" y="8063"/>
                  </a:lnTo>
                  <a:lnTo>
                    <a:pt x="6314" y="7976"/>
                  </a:lnTo>
                  <a:lnTo>
                    <a:pt x="6372" y="7888"/>
                  </a:lnTo>
                  <a:lnTo>
                    <a:pt x="6460" y="7713"/>
                  </a:lnTo>
                  <a:lnTo>
                    <a:pt x="6547" y="7538"/>
                  </a:lnTo>
                  <a:lnTo>
                    <a:pt x="6635" y="7363"/>
                  </a:lnTo>
                  <a:lnTo>
                    <a:pt x="6722" y="7436"/>
                  </a:lnTo>
                  <a:lnTo>
                    <a:pt x="6897" y="7553"/>
                  </a:lnTo>
                  <a:lnTo>
                    <a:pt x="7072" y="7640"/>
                  </a:lnTo>
                  <a:lnTo>
                    <a:pt x="7247" y="7699"/>
                  </a:lnTo>
                  <a:lnTo>
                    <a:pt x="7437" y="7742"/>
                  </a:lnTo>
                  <a:lnTo>
                    <a:pt x="7612" y="7757"/>
                  </a:lnTo>
                  <a:lnTo>
                    <a:pt x="7787" y="7771"/>
                  </a:lnTo>
                  <a:lnTo>
                    <a:pt x="7962" y="7757"/>
                  </a:lnTo>
                  <a:lnTo>
                    <a:pt x="8137" y="7713"/>
                  </a:lnTo>
                  <a:lnTo>
                    <a:pt x="8312" y="7669"/>
                  </a:lnTo>
                  <a:lnTo>
                    <a:pt x="8472" y="7596"/>
                  </a:lnTo>
                  <a:lnTo>
                    <a:pt x="8632" y="7524"/>
                  </a:lnTo>
                  <a:lnTo>
                    <a:pt x="8793" y="7436"/>
                  </a:lnTo>
                  <a:lnTo>
                    <a:pt x="8939" y="7319"/>
                  </a:lnTo>
                  <a:lnTo>
                    <a:pt x="9070" y="7203"/>
                  </a:lnTo>
                  <a:lnTo>
                    <a:pt x="9201" y="7086"/>
                  </a:lnTo>
                  <a:lnTo>
                    <a:pt x="9332" y="6940"/>
                  </a:lnTo>
                  <a:lnTo>
                    <a:pt x="9434" y="6809"/>
                  </a:lnTo>
                  <a:lnTo>
                    <a:pt x="9536" y="6649"/>
                  </a:lnTo>
                  <a:lnTo>
                    <a:pt x="9638" y="6503"/>
                  </a:lnTo>
                  <a:lnTo>
                    <a:pt x="9711" y="6343"/>
                  </a:lnTo>
                  <a:lnTo>
                    <a:pt x="9770" y="6168"/>
                  </a:lnTo>
                  <a:lnTo>
                    <a:pt x="9813" y="6007"/>
                  </a:lnTo>
                  <a:lnTo>
                    <a:pt x="9857" y="5832"/>
                  </a:lnTo>
                  <a:lnTo>
                    <a:pt x="9872" y="5672"/>
                  </a:lnTo>
                  <a:lnTo>
                    <a:pt x="9872" y="5497"/>
                  </a:lnTo>
                  <a:lnTo>
                    <a:pt x="9857" y="5337"/>
                  </a:lnTo>
                  <a:lnTo>
                    <a:pt x="9813" y="5176"/>
                  </a:lnTo>
                  <a:lnTo>
                    <a:pt x="9770" y="5016"/>
                  </a:lnTo>
                  <a:lnTo>
                    <a:pt x="9682" y="4855"/>
                  </a:lnTo>
                  <a:lnTo>
                    <a:pt x="9595" y="4710"/>
                  </a:lnTo>
                  <a:lnTo>
                    <a:pt x="9478" y="4564"/>
                  </a:lnTo>
                  <a:lnTo>
                    <a:pt x="9332" y="4433"/>
                  </a:lnTo>
                  <a:lnTo>
                    <a:pt x="9391" y="4272"/>
                  </a:lnTo>
                  <a:lnTo>
                    <a:pt x="9434" y="4126"/>
                  </a:lnTo>
                  <a:lnTo>
                    <a:pt x="9464" y="3981"/>
                  </a:lnTo>
                  <a:lnTo>
                    <a:pt x="9493" y="3820"/>
                  </a:lnTo>
                  <a:lnTo>
                    <a:pt x="9507" y="3660"/>
                  </a:lnTo>
                  <a:lnTo>
                    <a:pt x="9507" y="3499"/>
                  </a:lnTo>
                  <a:lnTo>
                    <a:pt x="9493" y="3354"/>
                  </a:lnTo>
                  <a:lnTo>
                    <a:pt x="9478" y="3193"/>
                  </a:lnTo>
                  <a:lnTo>
                    <a:pt x="9449" y="3047"/>
                  </a:lnTo>
                  <a:lnTo>
                    <a:pt x="9405" y="2902"/>
                  </a:lnTo>
                  <a:lnTo>
                    <a:pt x="9361" y="2756"/>
                  </a:lnTo>
                  <a:lnTo>
                    <a:pt x="9303" y="2610"/>
                  </a:lnTo>
                  <a:lnTo>
                    <a:pt x="9245" y="2479"/>
                  </a:lnTo>
                  <a:lnTo>
                    <a:pt x="9172" y="2348"/>
                  </a:lnTo>
                  <a:lnTo>
                    <a:pt x="9099" y="2216"/>
                  </a:lnTo>
                  <a:lnTo>
                    <a:pt x="9012" y="2100"/>
                  </a:lnTo>
                  <a:lnTo>
                    <a:pt x="8924" y="1983"/>
                  </a:lnTo>
                  <a:lnTo>
                    <a:pt x="8822" y="1881"/>
                  </a:lnTo>
                  <a:lnTo>
                    <a:pt x="8720" y="1793"/>
                  </a:lnTo>
                  <a:lnTo>
                    <a:pt x="8603" y="1706"/>
                  </a:lnTo>
                  <a:lnTo>
                    <a:pt x="8487" y="1633"/>
                  </a:lnTo>
                  <a:lnTo>
                    <a:pt x="8370" y="1560"/>
                  </a:lnTo>
                  <a:lnTo>
                    <a:pt x="8239" y="1516"/>
                  </a:lnTo>
                  <a:lnTo>
                    <a:pt x="8108" y="1473"/>
                  </a:lnTo>
                  <a:lnTo>
                    <a:pt x="7976" y="1444"/>
                  </a:lnTo>
                  <a:lnTo>
                    <a:pt x="7845" y="1429"/>
                  </a:lnTo>
                  <a:lnTo>
                    <a:pt x="7699" y="1429"/>
                  </a:lnTo>
                  <a:lnTo>
                    <a:pt x="7553" y="1444"/>
                  </a:lnTo>
                  <a:lnTo>
                    <a:pt x="7408" y="1473"/>
                  </a:lnTo>
                  <a:lnTo>
                    <a:pt x="7247" y="1531"/>
                  </a:lnTo>
                  <a:lnTo>
                    <a:pt x="7101" y="1589"/>
                  </a:lnTo>
                  <a:lnTo>
                    <a:pt x="6941" y="1662"/>
                  </a:lnTo>
                  <a:lnTo>
                    <a:pt x="6868" y="1546"/>
                  </a:lnTo>
                  <a:lnTo>
                    <a:pt x="6781" y="1414"/>
                  </a:lnTo>
                  <a:lnTo>
                    <a:pt x="6606" y="1196"/>
                  </a:lnTo>
                  <a:lnTo>
                    <a:pt x="6416" y="977"/>
                  </a:lnTo>
                  <a:lnTo>
                    <a:pt x="6212" y="787"/>
                  </a:lnTo>
                  <a:lnTo>
                    <a:pt x="5979" y="598"/>
                  </a:lnTo>
                  <a:lnTo>
                    <a:pt x="5818" y="496"/>
                  </a:lnTo>
                  <a:lnTo>
                    <a:pt x="5643" y="379"/>
                  </a:lnTo>
                  <a:lnTo>
                    <a:pt x="5468" y="292"/>
                  </a:lnTo>
                  <a:lnTo>
                    <a:pt x="5294" y="204"/>
                  </a:lnTo>
                  <a:lnTo>
                    <a:pt x="5104" y="131"/>
                  </a:lnTo>
                  <a:lnTo>
                    <a:pt x="4914" y="88"/>
                  </a:lnTo>
                  <a:lnTo>
                    <a:pt x="4710" y="44"/>
                  </a:lnTo>
                  <a:lnTo>
                    <a:pt x="4521" y="15"/>
                  </a:lnTo>
                  <a:lnTo>
                    <a:pt x="4346"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grpSp>
      <p:pic>
        <p:nvPicPr>
          <p:cNvPr id="8" name="Picture 7" descr="A logo with text on it&#10;&#10;AI-generated content may be incorrect.">
            <a:extLst>
              <a:ext uri="{FF2B5EF4-FFF2-40B4-BE49-F238E27FC236}">
                <a16:creationId xmlns:a16="http://schemas.microsoft.com/office/drawing/2014/main" id="{362CD97E-8FDA-5753-8962-C4CDD41001DB}"/>
              </a:ext>
            </a:extLst>
          </p:cNvPr>
          <p:cNvPicPr>
            <a:picLocks noChangeAspect="1"/>
          </p:cNvPicPr>
          <p:nvPr/>
        </p:nvPicPr>
        <p:blipFill>
          <a:blip r:embed="rId3"/>
          <a:stretch>
            <a:fillRect/>
          </a:stretch>
        </p:blipFill>
        <p:spPr>
          <a:xfrm>
            <a:off x="10058298" y="16059"/>
            <a:ext cx="2133703" cy="1080707"/>
          </a:xfrm>
          <a:prstGeom prst="rect">
            <a:avLst/>
          </a:prstGeom>
        </p:spPr>
      </p:pic>
      <p:pic>
        <p:nvPicPr>
          <p:cNvPr id="4" name="Picture 3">
            <a:extLst>
              <a:ext uri="{FF2B5EF4-FFF2-40B4-BE49-F238E27FC236}">
                <a16:creationId xmlns:a16="http://schemas.microsoft.com/office/drawing/2014/main" id="{08BE355B-46CA-8A4D-79B9-C5CA5253EC3C}"/>
              </a:ext>
            </a:extLst>
          </p:cNvPr>
          <p:cNvPicPr>
            <a:picLocks noChangeAspect="1"/>
          </p:cNvPicPr>
          <p:nvPr/>
        </p:nvPicPr>
        <p:blipFill>
          <a:blip r:embed="rId4"/>
          <a:stretch>
            <a:fillRect/>
          </a:stretch>
        </p:blipFill>
        <p:spPr>
          <a:xfrm>
            <a:off x="1788920" y="5356755"/>
            <a:ext cx="1131843" cy="1131843"/>
          </a:xfrm>
          <a:prstGeom prst="rect">
            <a:avLst/>
          </a:prstGeom>
        </p:spPr>
      </p:pic>
      <p:grpSp>
        <p:nvGrpSpPr>
          <p:cNvPr id="7" name="Google Shape;3056;p43">
            <a:extLst>
              <a:ext uri="{FF2B5EF4-FFF2-40B4-BE49-F238E27FC236}">
                <a16:creationId xmlns:a16="http://schemas.microsoft.com/office/drawing/2014/main" id="{83037FF6-0375-F25F-F0A1-CA555809F659}"/>
              </a:ext>
            </a:extLst>
          </p:cNvPr>
          <p:cNvGrpSpPr/>
          <p:nvPr/>
        </p:nvGrpSpPr>
        <p:grpSpPr>
          <a:xfrm>
            <a:off x="93410" y="5635159"/>
            <a:ext cx="810791" cy="853439"/>
            <a:chOff x="1567850" y="-3748564"/>
            <a:chExt cx="1339411" cy="1414227"/>
          </a:xfrm>
        </p:grpSpPr>
        <p:sp>
          <p:nvSpPr>
            <p:cNvPr id="9" name="Google Shape;3057;p43">
              <a:extLst>
                <a:ext uri="{FF2B5EF4-FFF2-40B4-BE49-F238E27FC236}">
                  <a16:creationId xmlns:a16="http://schemas.microsoft.com/office/drawing/2014/main" id="{25E35A3B-A5E5-AD83-91F0-2F1D31C7B218}"/>
                </a:ext>
              </a:extLst>
            </p:cNvPr>
            <p:cNvSpPr/>
            <p:nvPr/>
          </p:nvSpPr>
          <p:spPr>
            <a:xfrm>
              <a:off x="2439098" y="-2405939"/>
              <a:ext cx="468164" cy="71603"/>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0" name="Google Shape;3058;p43">
              <a:extLst>
                <a:ext uri="{FF2B5EF4-FFF2-40B4-BE49-F238E27FC236}">
                  <a16:creationId xmlns:a16="http://schemas.microsoft.com/office/drawing/2014/main" id="{005C0B52-741E-05D3-AF16-BC1BB0781CBE}"/>
                </a:ext>
              </a:extLst>
            </p:cNvPr>
            <p:cNvSpPr/>
            <p:nvPr/>
          </p:nvSpPr>
          <p:spPr>
            <a:xfrm>
              <a:off x="1567850" y="-2405939"/>
              <a:ext cx="467027" cy="71603"/>
            </a:xfrm>
            <a:custGeom>
              <a:avLst/>
              <a:gdLst/>
              <a:ahLst/>
              <a:cxnLst/>
              <a:rect l="l" t="t" r="r" b="b"/>
              <a:pathLst>
                <a:path w="4931" h="756" extrusionOk="0">
                  <a:moveTo>
                    <a:pt x="2466" y="0"/>
                  </a:moveTo>
                  <a:lnTo>
                    <a:pt x="1970" y="12"/>
                  </a:lnTo>
                  <a:lnTo>
                    <a:pt x="1510" y="36"/>
                  </a:lnTo>
                  <a:lnTo>
                    <a:pt x="1086" y="71"/>
                  </a:lnTo>
                  <a:lnTo>
                    <a:pt x="720" y="106"/>
                  </a:lnTo>
                  <a:lnTo>
                    <a:pt x="414"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14" y="590"/>
                  </a:lnTo>
                  <a:lnTo>
                    <a:pt x="720" y="649"/>
                  </a:lnTo>
                  <a:lnTo>
                    <a:pt x="1086" y="684"/>
                  </a:lnTo>
                  <a:lnTo>
                    <a:pt x="1510" y="720"/>
                  </a:lnTo>
                  <a:lnTo>
                    <a:pt x="1970" y="743"/>
                  </a:lnTo>
                  <a:lnTo>
                    <a:pt x="2466" y="755"/>
                  </a:lnTo>
                  <a:lnTo>
                    <a:pt x="2961" y="743"/>
                  </a:lnTo>
                  <a:lnTo>
                    <a:pt x="3421" y="720"/>
                  </a:lnTo>
                  <a:lnTo>
                    <a:pt x="3845" y="684"/>
                  </a:lnTo>
                  <a:lnTo>
                    <a:pt x="4211" y="649"/>
                  </a:lnTo>
                  <a:lnTo>
                    <a:pt x="4518" y="590"/>
                  </a:lnTo>
                  <a:lnTo>
                    <a:pt x="4636" y="555"/>
                  </a:lnTo>
                  <a:lnTo>
                    <a:pt x="4742" y="519"/>
                  </a:lnTo>
                  <a:lnTo>
                    <a:pt x="4824" y="484"/>
                  </a:lnTo>
                  <a:lnTo>
                    <a:pt x="4883" y="448"/>
                  </a:lnTo>
                  <a:lnTo>
                    <a:pt x="4919" y="413"/>
                  </a:lnTo>
                  <a:lnTo>
                    <a:pt x="4930" y="378"/>
                  </a:lnTo>
                  <a:lnTo>
                    <a:pt x="4919" y="342"/>
                  </a:lnTo>
                  <a:lnTo>
                    <a:pt x="4883" y="307"/>
                  </a:lnTo>
                  <a:lnTo>
                    <a:pt x="4824" y="272"/>
                  </a:lnTo>
                  <a:lnTo>
                    <a:pt x="4742" y="236"/>
                  </a:lnTo>
                  <a:lnTo>
                    <a:pt x="4636" y="201"/>
                  </a:lnTo>
                  <a:lnTo>
                    <a:pt x="4518" y="165"/>
                  </a:lnTo>
                  <a:lnTo>
                    <a:pt x="4211" y="106"/>
                  </a:lnTo>
                  <a:lnTo>
                    <a:pt x="3845" y="71"/>
                  </a:lnTo>
                  <a:lnTo>
                    <a:pt x="3421"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11" name="Google Shape;3059;p43">
              <a:extLst>
                <a:ext uri="{FF2B5EF4-FFF2-40B4-BE49-F238E27FC236}">
                  <a16:creationId xmlns:a16="http://schemas.microsoft.com/office/drawing/2014/main" id="{082382DE-197F-428C-9F73-E69171C5DC5B}"/>
                </a:ext>
              </a:extLst>
            </p:cNvPr>
            <p:cNvSpPr/>
            <p:nvPr/>
          </p:nvSpPr>
          <p:spPr>
            <a:xfrm>
              <a:off x="2019149" y="-3656978"/>
              <a:ext cx="262543" cy="253640"/>
            </a:xfrm>
            <a:custGeom>
              <a:avLst/>
              <a:gdLst/>
              <a:ahLst/>
              <a:cxnLst/>
              <a:rect l="l" t="t" r="r" b="b"/>
              <a:pathLst>
                <a:path w="2772" h="2678" extrusionOk="0">
                  <a:moveTo>
                    <a:pt x="2253" y="0"/>
                  </a:moveTo>
                  <a:lnTo>
                    <a:pt x="0" y="897"/>
                  </a:lnTo>
                  <a:lnTo>
                    <a:pt x="24" y="1038"/>
                  </a:lnTo>
                  <a:lnTo>
                    <a:pt x="59" y="1180"/>
                  </a:lnTo>
                  <a:lnTo>
                    <a:pt x="107" y="1309"/>
                  </a:lnTo>
                  <a:lnTo>
                    <a:pt x="165" y="1427"/>
                  </a:lnTo>
                  <a:lnTo>
                    <a:pt x="236" y="1534"/>
                  </a:lnTo>
                  <a:lnTo>
                    <a:pt x="307" y="1640"/>
                  </a:lnTo>
                  <a:lnTo>
                    <a:pt x="390" y="1734"/>
                  </a:lnTo>
                  <a:lnTo>
                    <a:pt x="460" y="1817"/>
                  </a:lnTo>
                  <a:lnTo>
                    <a:pt x="614" y="1958"/>
                  </a:lnTo>
                  <a:lnTo>
                    <a:pt x="755" y="2052"/>
                  </a:lnTo>
                  <a:lnTo>
                    <a:pt x="873" y="2135"/>
                  </a:lnTo>
                  <a:lnTo>
                    <a:pt x="979" y="2678"/>
                  </a:lnTo>
                  <a:lnTo>
                    <a:pt x="2017" y="2583"/>
                  </a:lnTo>
                  <a:lnTo>
                    <a:pt x="2017" y="2512"/>
                  </a:lnTo>
                  <a:lnTo>
                    <a:pt x="2041" y="2430"/>
                  </a:lnTo>
                  <a:lnTo>
                    <a:pt x="2052" y="2359"/>
                  </a:lnTo>
                  <a:lnTo>
                    <a:pt x="2088" y="2288"/>
                  </a:lnTo>
                  <a:lnTo>
                    <a:pt x="2159" y="2159"/>
                  </a:lnTo>
                  <a:lnTo>
                    <a:pt x="2253" y="2029"/>
                  </a:lnTo>
                  <a:lnTo>
                    <a:pt x="2359" y="1911"/>
                  </a:lnTo>
                  <a:lnTo>
                    <a:pt x="2465" y="1817"/>
                  </a:lnTo>
                  <a:lnTo>
                    <a:pt x="2654" y="1640"/>
                  </a:lnTo>
                  <a:lnTo>
                    <a:pt x="2689" y="1604"/>
                  </a:lnTo>
                  <a:lnTo>
                    <a:pt x="2725" y="1557"/>
                  </a:lnTo>
                  <a:lnTo>
                    <a:pt x="2736" y="1498"/>
                  </a:lnTo>
                  <a:lnTo>
                    <a:pt x="2760" y="1439"/>
                  </a:lnTo>
                  <a:lnTo>
                    <a:pt x="2772" y="1309"/>
                  </a:lnTo>
                  <a:lnTo>
                    <a:pt x="2772" y="1180"/>
                  </a:lnTo>
                  <a:lnTo>
                    <a:pt x="2748" y="1050"/>
                  </a:lnTo>
                  <a:lnTo>
                    <a:pt x="2736" y="944"/>
                  </a:lnTo>
                  <a:lnTo>
                    <a:pt x="2713" y="802"/>
                  </a:lnTo>
                  <a:lnTo>
                    <a:pt x="2725" y="720"/>
                  </a:lnTo>
                  <a:lnTo>
                    <a:pt x="2748" y="649"/>
                  </a:lnTo>
                  <a:lnTo>
                    <a:pt x="2748" y="614"/>
                  </a:lnTo>
                  <a:lnTo>
                    <a:pt x="2736" y="590"/>
                  </a:lnTo>
                  <a:lnTo>
                    <a:pt x="2701" y="566"/>
                  </a:lnTo>
                  <a:lnTo>
                    <a:pt x="2654" y="566"/>
                  </a:lnTo>
                  <a:lnTo>
                    <a:pt x="2595" y="555"/>
                  </a:lnTo>
                  <a:lnTo>
                    <a:pt x="2548" y="519"/>
                  </a:lnTo>
                  <a:lnTo>
                    <a:pt x="2501" y="484"/>
                  </a:lnTo>
                  <a:lnTo>
                    <a:pt x="2465" y="425"/>
                  </a:lnTo>
                  <a:lnTo>
                    <a:pt x="2371" y="248"/>
                  </a:lnTo>
                  <a:lnTo>
                    <a:pt x="2253" y="0"/>
                  </a:lnTo>
                  <a:close/>
                </a:path>
              </a:pathLst>
            </a:custGeom>
            <a:solidFill>
              <a:srgbClr val="9E8077"/>
            </a:solidFill>
            <a:ln>
              <a:noFill/>
            </a:ln>
          </p:spPr>
          <p:txBody>
            <a:bodyPr spcFirstLastPara="1" wrap="square" lIns="121900" tIns="121900" rIns="121900" bIns="121900" anchor="ctr" anchorCtr="0">
              <a:noAutofit/>
            </a:bodyPr>
            <a:lstStyle/>
            <a:p>
              <a:endParaRPr sz="2400" dirty="0"/>
            </a:p>
          </p:txBody>
        </p:sp>
        <p:sp>
          <p:nvSpPr>
            <p:cNvPr id="12" name="Google Shape;3060;p43">
              <a:extLst>
                <a:ext uri="{FF2B5EF4-FFF2-40B4-BE49-F238E27FC236}">
                  <a16:creationId xmlns:a16="http://schemas.microsoft.com/office/drawing/2014/main" id="{06B6F84E-7A0B-869B-6DCE-74EAE8C42FDC}"/>
                </a:ext>
              </a:extLst>
            </p:cNvPr>
            <p:cNvSpPr/>
            <p:nvPr/>
          </p:nvSpPr>
          <p:spPr>
            <a:xfrm>
              <a:off x="2005700" y="-3626860"/>
              <a:ext cx="158738" cy="172093"/>
            </a:xfrm>
            <a:custGeom>
              <a:avLst/>
              <a:gdLst/>
              <a:ahLst/>
              <a:cxnLst/>
              <a:rect l="l" t="t" r="r" b="b"/>
              <a:pathLst>
                <a:path w="1676" h="1817" extrusionOk="0">
                  <a:moveTo>
                    <a:pt x="1145" y="1"/>
                  </a:moveTo>
                  <a:lnTo>
                    <a:pt x="992" y="13"/>
                  </a:lnTo>
                  <a:lnTo>
                    <a:pt x="838" y="13"/>
                  </a:lnTo>
                  <a:lnTo>
                    <a:pt x="673" y="36"/>
                  </a:lnTo>
                  <a:lnTo>
                    <a:pt x="520" y="72"/>
                  </a:lnTo>
                  <a:lnTo>
                    <a:pt x="378" y="119"/>
                  </a:lnTo>
                  <a:lnTo>
                    <a:pt x="260" y="189"/>
                  </a:lnTo>
                  <a:lnTo>
                    <a:pt x="201" y="225"/>
                  </a:lnTo>
                  <a:lnTo>
                    <a:pt x="142" y="272"/>
                  </a:lnTo>
                  <a:lnTo>
                    <a:pt x="107" y="331"/>
                  </a:lnTo>
                  <a:lnTo>
                    <a:pt x="60" y="390"/>
                  </a:lnTo>
                  <a:lnTo>
                    <a:pt x="36" y="449"/>
                  </a:lnTo>
                  <a:lnTo>
                    <a:pt x="13" y="520"/>
                  </a:lnTo>
                  <a:lnTo>
                    <a:pt x="1" y="602"/>
                  </a:lnTo>
                  <a:lnTo>
                    <a:pt x="1" y="685"/>
                  </a:lnTo>
                  <a:lnTo>
                    <a:pt x="13" y="850"/>
                  </a:lnTo>
                  <a:lnTo>
                    <a:pt x="48" y="1003"/>
                  </a:lnTo>
                  <a:lnTo>
                    <a:pt x="95" y="1145"/>
                  </a:lnTo>
                  <a:lnTo>
                    <a:pt x="154" y="1263"/>
                  </a:lnTo>
                  <a:lnTo>
                    <a:pt x="237" y="1369"/>
                  </a:lnTo>
                  <a:lnTo>
                    <a:pt x="319" y="1463"/>
                  </a:lnTo>
                  <a:lnTo>
                    <a:pt x="414" y="1534"/>
                  </a:lnTo>
                  <a:lnTo>
                    <a:pt x="508" y="1605"/>
                  </a:lnTo>
                  <a:lnTo>
                    <a:pt x="602" y="1664"/>
                  </a:lnTo>
                  <a:lnTo>
                    <a:pt x="697" y="1711"/>
                  </a:lnTo>
                  <a:lnTo>
                    <a:pt x="862" y="1770"/>
                  </a:lnTo>
                  <a:lnTo>
                    <a:pt x="980" y="1805"/>
                  </a:lnTo>
                  <a:lnTo>
                    <a:pt x="1015" y="1817"/>
                  </a:lnTo>
                  <a:lnTo>
                    <a:pt x="1086" y="1770"/>
                  </a:lnTo>
                  <a:lnTo>
                    <a:pt x="1145" y="1723"/>
                  </a:lnTo>
                  <a:lnTo>
                    <a:pt x="1216" y="1664"/>
                  </a:lnTo>
                  <a:lnTo>
                    <a:pt x="1263" y="1593"/>
                  </a:lnTo>
                  <a:lnTo>
                    <a:pt x="1286" y="1558"/>
                  </a:lnTo>
                  <a:lnTo>
                    <a:pt x="1298" y="1522"/>
                  </a:lnTo>
                  <a:lnTo>
                    <a:pt x="1310" y="1475"/>
                  </a:lnTo>
                  <a:lnTo>
                    <a:pt x="1298" y="1440"/>
                  </a:lnTo>
                  <a:lnTo>
                    <a:pt x="1286" y="1392"/>
                  </a:lnTo>
                  <a:lnTo>
                    <a:pt x="1251" y="1357"/>
                  </a:lnTo>
                  <a:lnTo>
                    <a:pt x="1192" y="1274"/>
                  </a:lnTo>
                  <a:lnTo>
                    <a:pt x="1157" y="1180"/>
                  </a:lnTo>
                  <a:lnTo>
                    <a:pt x="1133" y="1086"/>
                  </a:lnTo>
                  <a:lnTo>
                    <a:pt x="1133" y="1003"/>
                  </a:lnTo>
                  <a:lnTo>
                    <a:pt x="1157" y="921"/>
                  </a:lnTo>
                  <a:lnTo>
                    <a:pt x="1180" y="850"/>
                  </a:lnTo>
                  <a:lnTo>
                    <a:pt x="1216" y="791"/>
                  </a:lnTo>
                  <a:lnTo>
                    <a:pt x="1251" y="756"/>
                  </a:lnTo>
                  <a:lnTo>
                    <a:pt x="1298" y="744"/>
                  </a:lnTo>
                  <a:lnTo>
                    <a:pt x="1345" y="744"/>
                  </a:lnTo>
                  <a:lnTo>
                    <a:pt x="1381" y="767"/>
                  </a:lnTo>
                  <a:lnTo>
                    <a:pt x="1416" y="803"/>
                  </a:lnTo>
                  <a:lnTo>
                    <a:pt x="1475" y="874"/>
                  </a:lnTo>
                  <a:lnTo>
                    <a:pt x="1487" y="897"/>
                  </a:lnTo>
                  <a:lnTo>
                    <a:pt x="1676" y="60"/>
                  </a:lnTo>
                  <a:lnTo>
                    <a:pt x="1605" y="48"/>
                  </a:lnTo>
                  <a:lnTo>
                    <a:pt x="1416" y="24"/>
                  </a:lnTo>
                  <a:lnTo>
                    <a:pt x="1145" y="1"/>
                  </a:lnTo>
                  <a:close/>
                </a:path>
              </a:pathLst>
            </a:custGeom>
            <a:solidFill>
              <a:srgbClr val="000000"/>
            </a:solidFill>
            <a:ln>
              <a:noFill/>
            </a:ln>
          </p:spPr>
          <p:txBody>
            <a:bodyPr spcFirstLastPara="1" wrap="square" lIns="121900" tIns="121900" rIns="121900" bIns="121900" anchor="ctr" anchorCtr="0">
              <a:noAutofit/>
            </a:bodyPr>
            <a:lstStyle/>
            <a:p>
              <a:endParaRPr sz="2400" dirty="0"/>
            </a:p>
          </p:txBody>
        </p:sp>
        <p:sp>
          <p:nvSpPr>
            <p:cNvPr id="13" name="Google Shape;3061;p43">
              <a:extLst>
                <a:ext uri="{FF2B5EF4-FFF2-40B4-BE49-F238E27FC236}">
                  <a16:creationId xmlns:a16="http://schemas.microsoft.com/office/drawing/2014/main" id="{CAAC587A-0114-A5D6-8DF7-3E98C4511500}"/>
                </a:ext>
              </a:extLst>
            </p:cNvPr>
            <p:cNvSpPr/>
            <p:nvPr/>
          </p:nvSpPr>
          <p:spPr>
            <a:xfrm>
              <a:off x="1952093" y="-3748564"/>
              <a:ext cx="356403" cy="210072"/>
            </a:xfrm>
            <a:custGeom>
              <a:avLst/>
              <a:gdLst/>
              <a:ahLst/>
              <a:cxnLst/>
              <a:rect l="l" t="t" r="r" b="b"/>
              <a:pathLst>
                <a:path w="3763" h="2218" extrusionOk="0">
                  <a:moveTo>
                    <a:pt x="1734" y="0"/>
                  </a:moveTo>
                  <a:lnTo>
                    <a:pt x="1581" y="24"/>
                  </a:lnTo>
                  <a:lnTo>
                    <a:pt x="1440" y="36"/>
                  </a:lnTo>
                  <a:lnTo>
                    <a:pt x="1286" y="71"/>
                  </a:lnTo>
                  <a:lnTo>
                    <a:pt x="1157" y="118"/>
                  </a:lnTo>
                  <a:lnTo>
                    <a:pt x="1027" y="165"/>
                  </a:lnTo>
                  <a:lnTo>
                    <a:pt x="921" y="224"/>
                  </a:lnTo>
                  <a:lnTo>
                    <a:pt x="708" y="378"/>
                  </a:lnTo>
                  <a:lnTo>
                    <a:pt x="520" y="543"/>
                  </a:lnTo>
                  <a:lnTo>
                    <a:pt x="437" y="625"/>
                  </a:lnTo>
                  <a:lnTo>
                    <a:pt x="355" y="720"/>
                  </a:lnTo>
                  <a:lnTo>
                    <a:pt x="284" y="826"/>
                  </a:lnTo>
                  <a:lnTo>
                    <a:pt x="213" y="932"/>
                  </a:lnTo>
                  <a:lnTo>
                    <a:pt x="154" y="1038"/>
                  </a:lnTo>
                  <a:lnTo>
                    <a:pt x="107" y="1144"/>
                  </a:lnTo>
                  <a:lnTo>
                    <a:pt x="72" y="1262"/>
                  </a:lnTo>
                  <a:lnTo>
                    <a:pt x="36" y="1380"/>
                  </a:lnTo>
                  <a:lnTo>
                    <a:pt x="13" y="1510"/>
                  </a:lnTo>
                  <a:lnTo>
                    <a:pt x="1" y="1640"/>
                  </a:lnTo>
                  <a:lnTo>
                    <a:pt x="13" y="1769"/>
                  </a:lnTo>
                  <a:lnTo>
                    <a:pt x="24" y="1911"/>
                  </a:lnTo>
                  <a:lnTo>
                    <a:pt x="83" y="1970"/>
                  </a:lnTo>
                  <a:lnTo>
                    <a:pt x="154" y="2041"/>
                  </a:lnTo>
                  <a:lnTo>
                    <a:pt x="260" y="2100"/>
                  </a:lnTo>
                  <a:lnTo>
                    <a:pt x="390" y="2159"/>
                  </a:lnTo>
                  <a:lnTo>
                    <a:pt x="461" y="2182"/>
                  </a:lnTo>
                  <a:lnTo>
                    <a:pt x="543" y="2206"/>
                  </a:lnTo>
                  <a:lnTo>
                    <a:pt x="638" y="2217"/>
                  </a:lnTo>
                  <a:lnTo>
                    <a:pt x="732" y="2217"/>
                  </a:lnTo>
                  <a:lnTo>
                    <a:pt x="838" y="2206"/>
                  </a:lnTo>
                  <a:lnTo>
                    <a:pt x="956" y="2182"/>
                  </a:lnTo>
                  <a:lnTo>
                    <a:pt x="1086" y="2147"/>
                  </a:lnTo>
                  <a:lnTo>
                    <a:pt x="1239" y="2100"/>
                  </a:lnTo>
                  <a:lnTo>
                    <a:pt x="1581" y="1946"/>
                  </a:lnTo>
                  <a:lnTo>
                    <a:pt x="1970" y="1758"/>
                  </a:lnTo>
                  <a:lnTo>
                    <a:pt x="2383" y="1533"/>
                  </a:lnTo>
                  <a:lnTo>
                    <a:pt x="2760" y="1321"/>
                  </a:lnTo>
                  <a:lnTo>
                    <a:pt x="3091" y="1121"/>
                  </a:lnTo>
                  <a:lnTo>
                    <a:pt x="3338" y="967"/>
                  </a:lnTo>
                  <a:lnTo>
                    <a:pt x="3480" y="873"/>
                  </a:lnTo>
                  <a:lnTo>
                    <a:pt x="3551" y="802"/>
                  </a:lnTo>
                  <a:lnTo>
                    <a:pt x="3610" y="720"/>
                  </a:lnTo>
                  <a:lnTo>
                    <a:pt x="3657" y="625"/>
                  </a:lnTo>
                  <a:lnTo>
                    <a:pt x="3692" y="531"/>
                  </a:lnTo>
                  <a:lnTo>
                    <a:pt x="3751" y="389"/>
                  </a:lnTo>
                  <a:lnTo>
                    <a:pt x="3763" y="330"/>
                  </a:lnTo>
                  <a:lnTo>
                    <a:pt x="3527" y="330"/>
                  </a:lnTo>
                  <a:lnTo>
                    <a:pt x="3421" y="319"/>
                  </a:lnTo>
                  <a:lnTo>
                    <a:pt x="3291" y="283"/>
                  </a:lnTo>
                  <a:lnTo>
                    <a:pt x="3161" y="248"/>
                  </a:lnTo>
                  <a:lnTo>
                    <a:pt x="3020" y="177"/>
                  </a:lnTo>
                  <a:lnTo>
                    <a:pt x="2937" y="142"/>
                  </a:lnTo>
                  <a:lnTo>
                    <a:pt x="2843" y="106"/>
                  </a:lnTo>
                  <a:lnTo>
                    <a:pt x="2619" y="59"/>
                  </a:lnTo>
                  <a:lnTo>
                    <a:pt x="2348" y="12"/>
                  </a:lnTo>
                  <a:lnTo>
                    <a:pt x="2041"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4" name="Google Shape;3062;p43">
              <a:extLst>
                <a:ext uri="{FF2B5EF4-FFF2-40B4-BE49-F238E27FC236}">
                  <a16:creationId xmlns:a16="http://schemas.microsoft.com/office/drawing/2014/main" id="{8E904A46-22D3-0EF3-2AF2-0AF6061F4A94}"/>
                </a:ext>
              </a:extLst>
            </p:cNvPr>
            <p:cNvSpPr/>
            <p:nvPr/>
          </p:nvSpPr>
          <p:spPr>
            <a:xfrm>
              <a:off x="2139811" y="-3602235"/>
              <a:ext cx="108446" cy="121800"/>
            </a:xfrm>
            <a:custGeom>
              <a:avLst/>
              <a:gdLst/>
              <a:ahLst/>
              <a:cxnLst/>
              <a:rect l="l" t="t" r="r" b="b"/>
              <a:pathLst>
                <a:path w="1145" h="1286" fill="none" extrusionOk="0">
                  <a:moveTo>
                    <a:pt x="0" y="0"/>
                  </a:moveTo>
                  <a:lnTo>
                    <a:pt x="0" y="0"/>
                  </a:lnTo>
                  <a:lnTo>
                    <a:pt x="71" y="142"/>
                  </a:lnTo>
                  <a:lnTo>
                    <a:pt x="165" y="295"/>
                  </a:lnTo>
                  <a:lnTo>
                    <a:pt x="295" y="484"/>
                  </a:lnTo>
                  <a:lnTo>
                    <a:pt x="460" y="696"/>
                  </a:lnTo>
                  <a:lnTo>
                    <a:pt x="661" y="908"/>
                  </a:lnTo>
                  <a:lnTo>
                    <a:pt x="767" y="1003"/>
                  </a:lnTo>
                  <a:lnTo>
                    <a:pt x="885" y="1109"/>
                  </a:lnTo>
                  <a:lnTo>
                    <a:pt x="1014" y="1203"/>
                  </a:lnTo>
                  <a:lnTo>
                    <a:pt x="1144" y="1286"/>
                  </a:lnTo>
                </a:path>
              </a:pathLst>
            </a:custGeom>
            <a:noFill/>
            <a:ln w="11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5" name="Google Shape;3063;p43">
              <a:extLst>
                <a:ext uri="{FF2B5EF4-FFF2-40B4-BE49-F238E27FC236}">
                  <a16:creationId xmlns:a16="http://schemas.microsoft.com/office/drawing/2014/main" id="{1C5C12F9-5955-37BA-4416-A3E1CC34EC01}"/>
                </a:ext>
              </a:extLst>
            </p:cNvPr>
            <p:cNvSpPr/>
            <p:nvPr/>
          </p:nvSpPr>
          <p:spPr>
            <a:xfrm>
              <a:off x="2345334" y="-3075073"/>
              <a:ext cx="315014" cy="369852"/>
            </a:xfrm>
            <a:custGeom>
              <a:avLst/>
              <a:gdLst/>
              <a:ahLst/>
              <a:cxnLst/>
              <a:rect l="l" t="t" r="r" b="b"/>
              <a:pathLst>
                <a:path w="3326" h="3905" extrusionOk="0">
                  <a:moveTo>
                    <a:pt x="1014" y="1"/>
                  </a:moveTo>
                  <a:lnTo>
                    <a:pt x="708" y="36"/>
                  </a:lnTo>
                  <a:lnTo>
                    <a:pt x="413" y="83"/>
                  </a:lnTo>
                  <a:lnTo>
                    <a:pt x="130" y="154"/>
                  </a:lnTo>
                  <a:lnTo>
                    <a:pt x="0" y="1475"/>
                  </a:lnTo>
                  <a:lnTo>
                    <a:pt x="1498" y="1369"/>
                  </a:lnTo>
                  <a:lnTo>
                    <a:pt x="1604" y="1758"/>
                  </a:lnTo>
                  <a:lnTo>
                    <a:pt x="1828" y="2619"/>
                  </a:lnTo>
                  <a:lnTo>
                    <a:pt x="1970" y="3079"/>
                  </a:lnTo>
                  <a:lnTo>
                    <a:pt x="2099" y="3492"/>
                  </a:lnTo>
                  <a:lnTo>
                    <a:pt x="2170" y="3645"/>
                  </a:lnTo>
                  <a:lnTo>
                    <a:pt x="2217" y="3775"/>
                  </a:lnTo>
                  <a:lnTo>
                    <a:pt x="2276" y="3857"/>
                  </a:lnTo>
                  <a:lnTo>
                    <a:pt x="2300" y="3881"/>
                  </a:lnTo>
                  <a:lnTo>
                    <a:pt x="2312" y="3893"/>
                  </a:lnTo>
                  <a:lnTo>
                    <a:pt x="2418" y="3905"/>
                  </a:lnTo>
                  <a:lnTo>
                    <a:pt x="2571" y="3893"/>
                  </a:lnTo>
                  <a:lnTo>
                    <a:pt x="2736" y="3869"/>
                  </a:lnTo>
                  <a:lnTo>
                    <a:pt x="2925" y="3846"/>
                  </a:lnTo>
                  <a:lnTo>
                    <a:pt x="3090" y="3798"/>
                  </a:lnTo>
                  <a:lnTo>
                    <a:pt x="3220" y="3763"/>
                  </a:lnTo>
                  <a:lnTo>
                    <a:pt x="3279" y="3739"/>
                  </a:lnTo>
                  <a:lnTo>
                    <a:pt x="3314" y="3704"/>
                  </a:lnTo>
                  <a:lnTo>
                    <a:pt x="3326" y="3680"/>
                  </a:lnTo>
                  <a:lnTo>
                    <a:pt x="3326" y="3657"/>
                  </a:lnTo>
                  <a:lnTo>
                    <a:pt x="3314" y="3633"/>
                  </a:lnTo>
                  <a:lnTo>
                    <a:pt x="3279" y="3610"/>
                  </a:lnTo>
                  <a:lnTo>
                    <a:pt x="3208" y="3586"/>
                  </a:lnTo>
                  <a:lnTo>
                    <a:pt x="3102" y="3563"/>
                  </a:lnTo>
                  <a:lnTo>
                    <a:pt x="2996" y="3551"/>
                  </a:lnTo>
                  <a:lnTo>
                    <a:pt x="2713" y="3551"/>
                  </a:lnTo>
                  <a:lnTo>
                    <a:pt x="2689" y="3138"/>
                  </a:lnTo>
                  <a:lnTo>
                    <a:pt x="2665" y="2702"/>
                  </a:lnTo>
                  <a:lnTo>
                    <a:pt x="2618" y="2183"/>
                  </a:lnTo>
                  <a:lnTo>
                    <a:pt x="2559" y="1640"/>
                  </a:lnTo>
                  <a:lnTo>
                    <a:pt x="2524" y="1381"/>
                  </a:lnTo>
                  <a:lnTo>
                    <a:pt x="2477" y="1133"/>
                  </a:lnTo>
                  <a:lnTo>
                    <a:pt x="2430" y="909"/>
                  </a:lnTo>
                  <a:lnTo>
                    <a:pt x="2371" y="708"/>
                  </a:lnTo>
                  <a:lnTo>
                    <a:pt x="2312" y="532"/>
                  </a:lnTo>
                  <a:lnTo>
                    <a:pt x="2241" y="414"/>
                  </a:lnTo>
                  <a:lnTo>
                    <a:pt x="2170" y="319"/>
                  </a:lnTo>
                  <a:lnTo>
                    <a:pt x="2076" y="237"/>
                  </a:lnTo>
                  <a:lnTo>
                    <a:pt x="1970" y="166"/>
                  </a:lnTo>
                  <a:lnTo>
                    <a:pt x="1852" y="107"/>
                  </a:lnTo>
                  <a:lnTo>
                    <a:pt x="1722" y="60"/>
                  </a:lnTo>
                  <a:lnTo>
                    <a:pt x="1592" y="36"/>
                  </a:lnTo>
                  <a:lnTo>
                    <a:pt x="1451" y="13"/>
                  </a:lnTo>
                  <a:lnTo>
                    <a:pt x="1309" y="1"/>
                  </a:lnTo>
                  <a:close/>
                </a:path>
              </a:pathLst>
            </a:custGeom>
            <a:solidFill>
              <a:srgbClr val="9E8077"/>
            </a:solidFill>
            <a:ln>
              <a:noFill/>
            </a:ln>
          </p:spPr>
          <p:txBody>
            <a:bodyPr spcFirstLastPara="1" wrap="square" lIns="121900" tIns="121900" rIns="121900" bIns="121900" anchor="ctr" anchorCtr="0">
              <a:noAutofit/>
            </a:bodyPr>
            <a:lstStyle/>
            <a:p>
              <a:endParaRPr sz="2400" dirty="0"/>
            </a:p>
          </p:txBody>
        </p:sp>
        <p:sp>
          <p:nvSpPr>
            <p:cNvPr id="16" name="Google Shape;3064;p43">
              <a:extLst>
                <a:ext uri="{FF2B5EF4-FFF2-40B4-BE49-F238E27FC236}">
                  <a16:creationId xmlns:a16="http://schemas.microsoft.com/office/drawing/2014/main" id="{A198D079-6312-E88A-80E8-2F3780936B7A}"/>
                </a:ext>
              </a:extLst>
            </p:cNvPr>
            <p:cNvSpPr/>
            <p:nvPr/>
          </p:nvSpPr>
          <p:spPr>
            <a:xfrm>
              <a:off x="2212360" y="-3079524"/>
              <a:ext cx="178817" cy="188857"/>
            </a:xfrm>
            <a:custGeom>
              <a:avLst/>
              <a:gdLst/>
              <a:ahLst/>
              <a:cxnLst/>
              <a:rect l="l" t="t" r="r" b="b"/>
              <a:pathLst>
                <a:path w="1888" h="1994" extrusionOk="0">
                  <a:moveTo>
                    <a:pt x="1758" y="1"/>
                  </a:moveTo>
                  <a:lnTo>
                    <a:pt x="1" y="296"/>
                  </a:lnTo>
                  <a:lnTo>
                    <a:pt x="579" y="1994"/>
                  </a:lnTo>
                  <a:lnTo>
                    <a:pt x="1888" y="1758"/>
                  </a:lnTo>
                  <a:lnTo>
                    <a:pt x="1758"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 name="Google Shape;3065;p43">
              <a:extLst>
                <a:ext uri="{FF2B5EF4-FFF2-40B4-BE49-F238E27FC236}">
                  <a16:creationId xmlns:a16="http://schemas.microsoft.com/office/drawing/2014/main" id="{FFB5E634-5088-414A-C399-951D10725FC8}"/>
                </a:ext>
              </a:extLst>
            </p:cNvPr>
            <p:cNvSpPr/>
            <p:nvPr/>
          </p:nvSpPr>
          <p:spPr>
            <a:xfrm>
              <a:off x="2608915" y="-2680696"/>
              <a:ext cx="128525" cy="128525"/>
            </a:xfrm>
            <a:custGeom>
              <a:avLst/>
              <a:gdLst/>
              <a:ahLst/>
              <a:cxnLst/>
              <a:rect l="l" t="t" r="r" b="b"/>
              <a:pathLst>
                <a:path w="1357" h="1357" extrusionOk="0">
                  <a:moveTo>
                    <a:pt x="673" y="0"/>
                  </a:moveTo>
                  <a:lnTo>
                    <a:pt x="543" y="12"/>
                  </a:lnTo>
                  <a:lnTo>
                    <a:pt x="413" y="59"/>
                  </a:lnTo>
                  <a:lnTo>
                    <a:pt x="295" y="118"/>
                  </a:lnTo>
                  <a:lnTo>
                    <a:pt x="189" y="201"/>
                  </a:lnTo>
                  <a:lnTo>
                    <a:pt x="107" y="295"/>
                  </a:lnTo>
                  <a:lnTo>
                    <a:pt x="48" y="413"/>
                  </a:lnTo>
                  <a:lnTo>
                    <a:pt x="12" y="543"/>
                  </a:lnTo>
                  <a:lnTo>
                    <a:pt x="0" y="684"/>
                  </a:lnTo>
                  <a:lnTo>
                    <a:pt x="12" y="814"/>
                  </a:lnTo>
                  <a:lnTo>
                    <a:pt x="48" y="944"/>
                  </a:lnTo>
                  <a:lnTo>
                    <a:pt x="107" y="1061"/>
                  </a:lnTo>
                  <a:lnTo>
                    <a:pt x="189" y="1156"/>
                  </a:lnTo>
                  <a:lnTo>
                    <a:pt x="295" y="1238"/>
                  </a:lnTo>
                  <a:lnTo>
                    <a:pt x="413" y="1309"/>
                  </a:lnTo>
                  <a:lnTo>
                    <a:pt x="543" y="1345"/>
                  </a:lnTo>
                  <a:lnTo>
                    <a:pt x="673" y="1356"/>
                  </a:lnTo>
                  <a:lnTo>
                    <a:pt x="814" y="1345"/>
                  </a:lnTo>
                  <a:lnTo>
                    <a:pt x="944" y="1309"/>
                  </a:lnTo>
                  <a:lnTo>
                    <a:pt x="1062" y="1238"/>
                  </a:lnTo>
                  <a:lnTo>
                    <a:pt x="1156" y="1156"/>
                  </a:lnTo>
                  <a:lnTo>
                    <a:pt x="1239" y="1061"/>
                  </a:lnTo>
                  <a:lnTo>
                    <a:pt x="1298" y="944"/>
                  </a:lnTo>
                  <a:lnTo>
                    <a:pt x="1345" y="814"/>
                  </a:lnTo>
                  <a:lnTo>
                    <a:pt x="1357" y="684"/>
                  </a:lnTo>
                  <a:lnTo>
                    <a:pt x="1345" y="543"/>
                  </a:lnTo>
                  <a:lnTo>
                    <a:pt x="1298" y="413"/>
                  </a:lnTo>
                  <a:lnTo>
                    <a:pt x="1239" y="295"/>
                  </a:lnTo>
                  <a:lnTo>
                    <a:pt x="1156" y="201"/>
                  </a:lnTo>
                  <a:lnTo>
                    <a:pt x="1062" y="118"/>
                  </a:lnTo>
                  <a:lnTo>
                    <a:pt x="944" y="59"/>
                  </a:lnTo>
                  <a:lnTo>
                    <a:pt x="814" y="12"/>
                  </a:lnTo>
                  <a:lnTo>
                    <a:pt x="673"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 name="Google Shape;3066;p43">
              <a:extLst>
                <a:ext uri="{FF2B5EF4-FFF2-40B4-BE49-F238E27FC236}">
                  <a16:creationId xmlns:a16="http://schemas.microsoft.com/office/drawing/2014/main" id="{6F45E52E-3419-E785-0DBF-89DCCF859632}"/>
                </a:ext>
              </a:extLst>
            </p:cNvPr>
            <p:cNvSpPr/>
            <p:nvPr/>
          </p:nvSpPr>
          <p:spPr>
            <a:xfrm>
              <a:off x="2462586" y="-2827024"/>
              <a:ext cx="421186" cy="421186"/>
            </a:xfrm>
            <a:custGeom>
              <a:avLst/>
              <a:gdLst/>
              <a:ahLst/>
              <a:cxnLst/>
              <a:rect l="l" t="t" r="r" b="b"/>
              <a:pathLst>
                <a:path w="4447" h="4447" fill="none" extrusionOk="0">
                  <a:moveTo>
                    <a:pt x="4447" y="2229"/>
                  </a:moveTo>
                  <a:lnTo>
                    <a:pt x="4447" y="2229"/>
                  </a:lnTo>
                  <a:lnTo>
                    <a:pt x="4435" y="2453"/>
                  </a:lnTo>
                  <a:lnTo>
                    <a:pt x="4399" y="2677"/>
                  </a:lnTo>
                  <a:lnTo>
                    <a:pt x="4341" y="2890"/>
                  </a:lnTo>
                  <a:lnTo>
                    <a:pt x="4270" y="3090"/>
                  </a:lnTo>
                  <a:lnTo>
                    <a:pt x="4175" y="3290"/>
                  </a:lnTo>
                  <a:lnTo>
                    <a:pt x="4069" y="3467"/>
                  </a:lnTo>
                  <a:lnTo>
                    <a:pt x="3940" y="3644"/>
                  </a:lnTo>
                  <a:lnTo>
                    <a:pt x="3798" y="3798"/>
                  </a:lnTo>
                  <a:lnTo>
                    <a:pt x="3633" y="3939"/>
                  </a:lnTo>
                  <a:lnTo>
                    <a:pt x="3468" y="4069"/>
                  </a:lnTo>
                  <a:lnTo>
                    <a:pt x="3279" y="4175"/>
                  </a:lnTo>
                  <a:lnTo>
                    <a:pt x="3090" y="4269"/>
                  </a:lnTo>
                  <a:lnTo>
                    <a:pt x="2878" y="4352"/>
                  </a:lnTo>
                  <a:lnTo>
                    <a:pt x="2666" y="4399"/>
                  </a:lnTo>
                  <a:lnTo>
                    <a:pt x="2454" y="4434"/>
                  </a:lnTo>
                  <a:lnTo>
                    <a:pt x="2218" y="4446"/>
                  </a:lnTo>
                  <a:lnTo>
                    <a:pt x="2218" y="4446"/>
                  </a:lnTo>
                  <a:lnTo>
                    <a:pt x="1994" y="4434"/>
                  </a:lnTo>
                  <a:lnTo>
                    <a:pt x="1769" y="4399"/>
                  </a:lnTo>
                  <a:lnTo>
                    <a:pt x="1557" y="4352"/>
                  </a:lnTo>
                  <a:lnTo>
                    <a:pt x="1357" y="4269"/>
                  </a:lnTo>
                  <a:lnTo>
                    <a:pt x="1156" y="4175"/>
                  </a:lnTo>
                  <a:lnTo>
                    <a:pt x="979" y="4069"/>
                  </a:lnTo>
                  <a:lnTo>
                    <a:pt x="802" y="3939"/>
                  </a:lnTo>
                  <a:lnTo>
                    <a:pt x="649" y="3798"/>
                  </a:lnTo>
                  <a:lnTo>
                    <a:pt x="508" y="3644"/>
                  </a:lnTo>
                  <a:lnTo>
                    <a:pt x="378" y="3467"/>
                  </a:lnTo>
                  <a:lnTo>
                    <a:pt x="272" y="3290"/>
                  </a:lnTo>
                  <a:lnTo>
                    <a:pt x="177" y="3090"/>
                  </a:lnTo>
                  <a:lnTo>
                    <a:pt x="95" y="2890"/>
                  </a:lnTo>
                  <a:lnTo>
                    <a:pt x="48" y="2677"/>
                  </a:lnTo>
                  <a:lnTo>
                    <a:pt x="12" y="2453"/>
                  </a:lnTo>
                  <a:lnTo>
                    <a:pt x="0" y="2229"/>
                  </a:lnTo>
                  <a:lnTo>
                    <a:pt x="0" y="2229"/>
                  </a:lnTo>
                  <a:lnTo>
                    <a:pt x="12" y="1993"/>
                  </a:lnTo>
                  <a:lnTo>
                    <a:pt x="48" y="1781"/>
                  </a:lnTo>
                  <a:lnTo>
                    <a:pt x="95" y="1569"/>
                  </a:lnTo>
                  <a:lnTo>
                    <a:pt x="177" y="1356"/>
                  </a:lnTo>
                  <a:lnTo>
                    <a:pt x="272" y="1168"/>
                  </a:lnTo>
                  <a:lnTo>
                    <a:pt x="378" y="979"/>
                  </a:lnTo>
                  <a:lnTo>
                    <a:pt x="508" y="814"/>
                  </a:lnTo>
                  <a:lnTo>
                    <a:pt x="649" y="649"/>
                  </a:lnTo>
                  <a:lnTo>
                    <a:pt x="802" y="507"/>
                  </a:lnTo>
                  <a:lnTo>
                    <a:pt x="979" y="377"/>
                  </a:lnTo>
                  <a:lnTo>
                    <a:pt x="1156" y="271"/>
                  </a:lnTo>
                  <a:lnTo>
                    <a:pt x="1357" y="177"/>
                  </a:lnTo>
                  <a:lnTo>
                    <a:pt x="1557" y="106"/>
                  </a:lnTo>
                  <a:lnTo>
                    <a:pt x="1769" y="47"/>
                  </a:lnTo>
                  <a:lnTo>
                    <a:pt x="1994" y="12"/>
                  </a:lnTo>
                  <a:lnTo>
                    <a:pt x="2218" y="0"/>
                  </a:lnTo>
                  <a:lnTo>
                    <a:pt x="2218" y="0"/>
                  </a:lnTo>
                  <a:lnTo>
                    <a:pt x="2454" y="12"/>
                  </a:lnTo>
                  <a:lnTo>
                    <a:pt x="2666" y="47"/>
                  </a:lnTo>
                  <a:lnTo>
                    <a:pt x="2878" y="106"/>
                  </a:lnTo>
                  <a:lnTo>
                    <a:pt x="3090" y="177"/>
                  </a:lnTo>
                  <a:lnTo>
                    <a:pt x="3279" y="271"/>
                  </a:lnTo>
                  <a:lnTo>
                    <a:pt x="3468" y="377"/>
                  </a:lnTo>
                  <a:lnTo>
                    <a:pt x="3633" y="507"/>
                  </a:lnTo>
                  <a:lnTo>
                    <a:pt x="3798" y="649"/>
                  </a:lnTo>
                  <a:lnTo>
                    <a:pt x="3940" y="814"/>
                  </a:lnTo>
                  <a:lnTo>
                    <a:pt x="4069" y="979"/>
                  </a:lnTo>
                  <a:lnTo>
                    <a:pt x="4175" y="1168"/>
                  </a:lnTo>
                  <a:lnTo>
                    <a:pt x="4270" y="1356"/>
                  </a:lnTo>
                  <a:lnTo>
                    <a:pt x="4341" y="1569"/>
                  </a:lnTo>
                  <a:lnTo>
                    <a:pt x="4399" y="1781"/>
                  </a:lnTo>
                  <a:lnTo>
                    <a:pt x="4435" y="1993"/>
                  </a:lnTo>
                  <a:lnTo>
                    <a:pt x="4447" y="2229"/>
                  </a:lnTo>
                  <a:lnTo>
                    <a:pt x="4447" y="222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9" name="Google Shape;3067;p43">
              <a:extLst>
                <a:ext uri="{FF2B5EF4-FFF2-40B4-BE49-F238E27FC236}">
                  <a16:creationId xmlns:a16="http://schemas.microsoft.com/office/drawing/2014/main" id="{DE3B8F55-C57A-AB0B-B887-F91AA40CCECB}"/>
                </a:ext>
              </a:extLst>
            </p:cNvPr>
            <p:cNvSpPr/>
            <p:nvPr/>
          </p:nvSpPr>
          <p:spPr>
            <a:xfrm>
              <a:off x="2503880" y="-2785730"/>
              <a:ext cx="338597" cy="338502"/>
            </a:xfrm>
            <a:custGeom>
              <a:avLst/>
              <a:gdLst/>
              <a:ahLst/>
              <a:cxnLst/>
              <a:rect l="l" t="t" r="r" b="b"/>
              <a:pathLst>
                <a:path w="3575" h="3574" fill="none" extrusionOk="0">
                  <a:moveTo>
                    <a:pt x="3574" y="1793"/>
                  </a:moveTo>
                  <a:lnTo>
                    <a:pt x="3574" y="1793"/>
                  </a:lnTo>
                  <a:lnTo>
                    <a:pt x="3562" y="1970"/>
                  </a:lnTo>
                  <a:lnTo>
                    <a:pt x="3527" y="2147"/>
                  </a:lnTo>
                  <a:lnTo>
                    <a:pt x="3492" y="2324"/>
                  </a:lnTo>
                  <a:lnTo>
                    <a:pt x="3433" y="2489"/>
                  </a:lnTo>
                  <a:lnTo>
                    <a:pt x="3350" y="2642"/>
                  </a:lnTo>
                  <a:lnTo>
                    <a:pt x="3268" y="2784"/>
                  </a:lnTo>
                  <a:lnTo>
                    <a:pt x="3162" y="2925"/>
                  </a:lnTo>
                  <a:lnTo>
                    <a:pt x="3044" y="3055"/>
                  </a:lnTo>
                  <a:lnTo>
                    <a:pt x="2926" y="3161"/>
                  </a:lnTo>
                  <a:lnTo>
                    <a:pt x="2784" y="3267"/>
                  </a:lnTo>
                  <a:lnTo>
                    <a:pt x="2631" y="3362"/>
                  </a:lnTo>
                  <a:lnTo>
                    <a:pt x="2477" y="3432"/>
                  </a:lnTo>
                  <a:lnTo>
                    <a:pt x="2312" y="3491"/>
                  </a:lnTo>
                  <a:lnTo>
                    <a:pt x="2147" y="3539"/>
                  </a:lnTo>
                  <a:lnTo>
                    <a:pt x="1970" y="3562"/>
                  </a:lnTo>
                  <a:lnTo>
                    <a:pt x="1782" y="3574"/>
                  </a:lnTo>
                  <a:lnTo>
                    <a:pt x="1782" y="3574"/>
                  </a:lnTo>
                  <a:lnTo>
                    <a:pt x="1605" y="3562"/>
                  </a:lnTo>
                  <a:lnTo>
                    <a:pt x="1428" y="3539"/>
                  </a:lnTo>
                  <a:lnTo>
                    <a:pt x="1251" y="3491"/>
                  </a:lnTo>
                  <a:lnTo>
                    <a:pt x="1086" y="3432"/>
                  </a:lnTo>
                  <a:lnTo>
                    <a:pt x="933" y="3362"/>
                  </a:lnTo>
                  <a:lnTo>
                    <a:pt x="791" y="3267"/>
                  </a:lnTo>
                  <a:lnTo>
                    <a:pt x="649" y="3161"/>
                  </a:lnTo>
                  <a:lnTo>
                    <a:pt x="520" y="3055"/>
                  </a:lnTo>
                  <a:lnTo>
                    <a:pt x="414" y="2925"/>
                  </a:lnTo>
                  <a:lnTo>
                    <a:pt x="307" y="2784"/>
                  </a:lnTo>
                  <a:lnTo>
                    <a:pt x="213" y="2642"/>
                  </a:lnTo>
                  <a:lnTo>
                    <a:pt x="142" y="2489"/>
                  </a:lnTo>
                  <a:lnTo>
                    <a:pt x="83" y="2324"/>
                  </a:lnTo>
                  <a:lnTo>
                    <a:pt x="36" y="2147"/>
                  </a:lnTo>
                  <a:lnTo>
                    <a:pt x="13" y="1970"/>
                  </a:lnTo>
                  <a:lnTo>
                    <a:pt x="1" y="1793"/>
                  </a:lnTo>
                  <a:lnTo>
                    <a:pt x="1" y="1793"/>
                  </a:lnTo>
                  <a:lnTo>
                    <a:pt x="13" y="1604"/>
                  </a:lnTo>
                  <a:lnTo>
                    <a:pt x="36" y="1427"/>
                  </a:lnTo>
                  <a:lnTo>
                    <a:pt x="83" y="1262"/>
                  </a:lnTo>
                  <a:lnTo>
                    <a:pt x="142" y="1097"/>
                  </a:lnTo>
                  <a:lnTo>
                    <a:pt x="213" y="944"/>
                  </a:lnTo>
                  <a:lnTo>
                    <a:pt x="307" y="791"/>
                  </a:lnTo>
                  <a:lnTo>
                    <a:pt x="414" y="649"/>
                  </a:lnTo>
                  <a:lnTo>
                    <a:pt x="520" y="531"/>
                  </a:lnTo>
                  <a:lnTo>
                    <a:pt x="649" y="413"/>
                  </a:lnTo>
                  <a:lnTo>
                    <a:pt x="791" y="307"/>
                  </a:lnTo>
                  <a:lnTo>
                    <a:pt x="933" y="224"/>
                  </a:lnTo>
                  <a:lnTo>
                    <a:pt x="1086" y="142"/>
                  </a:lnTo>
                  <a:lnTo>
                    <a:pt x="1251" y="83"/>
                  </a:lnTo>
                  <a:lnTo>
                    <a:pt x="1428" y="36"/>
                  </a:lnTo>
                  <a:lnTo>
                    <a:pt x="1605" y="12"/>
                  </a:lnTo>
                  <a:lnTo>
                    <a:pt x="1782" y="0"/>
                  </a:lnTo>
                  <a:lnTo>
                    <a:pt x="1782" y="0"/>
                  </a:lnTo>
                  <a:lnTo>
                    <a:pt x="1970" y="12"/>
                  </a:lnTo>
                  <a:lnTo>
                    <a:pt x="2147" y="36"/>
                  </a:lnTo>
                  <a:lnTo>
                    <a:pt x="2312" y="83"/>
                  </a:lnTo>
                  <a:lnTo>
                    <a:pt x="2477" y="142"/>
                  </a:lnTo>
                  <a:lnTo>
                    <a:pt x="2631" y="224"/>
                  </a:lnTo>
                  <a:lnTo>
                    <a:pt x="2784" y="307"/>
                  </a:lnTo>
                  <a:lnTo>
                    <a:pt x="2926" y="413"/>
                  </a:lnTo>
                  <a:lnTo>
                    <a:pt x="3044" y="531"/>
                  </a:lnTo>
                  <a:lnTo>
                    <a:pt x="3162" y="649"/>
                  </a:lnTo>
                  <a:lnTo>
                    <a:pt x="3268" y="791"/>
                  </a:lnTo>
                  <a:lnTo>
                    <a:pt x="3350" y="944"/>
                  </a:lnTo>
                  <a:lnTo>
                    <a:pt x="3433" y="1097"/>
                  </a:lnTo>
                  <a:lnTo>
                    <a:pt x="3492" y="1262"/>
                  </a:lnTo>
                  <a:lnTo>
                    <a:pt x="3527" y="1427"/>
                  </a:lnTo>
                  <a:lnTo>
                    <a:pt x="3562" y="1604"/>
                  </a:lnTo>
                  <a:lnTo>
                    <a:pt x="3574" y="1793"/>
                  </a:lnTo>
                  <a:lnTo>
                    <a:pt x="3574" y="1793"/>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0" name="Google Shape;3068;p43">
              <a:extLst>
                <a:ext uri="{FF2B5EF4-FFF2-40B4-BE49-F238E27FC236}">
                  <a16:creationId xmlns:a16="http://schemas.microsoft.com/office/drawing/2014/main" id="{1647265C-A7A4-2041-CB78-031155EAC0A6}"/>
                </a:ext>
              </a:extLst>
            </p:cNvPr>
            <p:cNvSpPr/>
            <p:nvPr/>
          </p:nvSpPr>
          <p:spPr>
            <a:xfrm>
              <a:off x="1736531" y="-2680696"/>
              <a:ext cx="129661" cy="128525"/>
            </a:xfrm>
            <a:custGeom>
              <a:avLst/>
              <a:gdLst/>
              <a:ahLst/>
              <a:cxnLst/>
              <a:rect l="l" t="t" r="r" b="b"/>
              <a:pathLst>
                <a:path w="1369" h="1357" extrusionOk="0">
                  <a:moveTo>
                    <a:pt x="685" y="0"/>
                  </a:moveTo>
                  <a:lnTo>
                    <a:pt x="543" y="12"/>
                  </a:lnTo>
                  <a:lnTo>
                    <a:pt x="425" y="59"/>
                  </a:lnTo>
                  <a:lnTo>
                    <a:pt x="307" y="118"/>
                  </a:lnTo>
                  <a:lnTo>
                    <a:pt x="201" y="201"/>
                  </a:lnTo>
                  <a:lnTo>
                    <a:pt x="119" y="295"/>
                  </a:lnTo>
                  <a:lnTo>
                    <a:pt x="60" y="413"/>
                  </a:lnTo>
                  <a:lnTo>
                    <a:pt x="12" y="543"/>
                  </a:lnTo>
                  <a:lnTo>
                    <a:pt x="1" y="684"/>
                  </a:lnTo>
                  <a:lnTo>
                    <a:pt x="12" y="814"/>
                  </a:lnTo>
                  <a:lnTo>
                    <a:pt x="60" y="944"/>
                  </a:lnTo>
                  <a:lnTo>
                    <a:pt x="119" y="1061"/>
                  </a:lnTo>
                  <a:lnTo>
                    <a:pt x="201" y="1156"/>
                  </a:lnTo>
                  <a:lnTo>
                    <a:pt x="307" y="1238"/>
                  </a:lnTo>
                  <a:lnTo>
                    <a:pt x="425" y="1309"/>
                  </a:lnTo>
                  <a:lnTo>
                    <a:pt x="543" y="1345"/>
                  </a:lnTo>
                  <a:lnTo>
                    <a:pt x="685" y="1356"/>
                  </a:lnTo>
                  <a:lnTo>
                    <a:pt x="826" y="1345"/>
                  </a:lnTo>
                  <a:lnTo>
                    <a:pt x="944" y="1309"/>
                  </a:lnTo>
                  <a:lnTo>
                    <a:pt x="1062" y="1238"/>
                  </a:lnTo>
                  <a:lnTo>
                    <a:pt x="1168" y="1156"/>
                  </a:lnTo>
                  <a:lnTo>
                    <a:pt x="1251" y="1061"/>
                  </a:lnTo>
                  <a:lnTo>
                    <a:pt x="1310" y="944"/>
                  </a:lnTo>
                  <a:lnTo>
                    <a:pt x="1345" y="814"/>
                  </a:lnTo>
                  <a:lnTo>
                    <a:pt x="1369" y="684"/>
                  </a:lnTo>
                  <a:lnTo>
                    <a:pt x="1345" y="543"/>
                  </a:lnTo>
                  <a:lnTo>
                    <a:pt x="1310" y="413"/>
                  </a:lnTo>
                  <a:lnTo>
                    <a:pt x="1251" y="295"/>
                  </a:lnTo>
                  <a:lnTo>
                    <a:pt x="1168" y="201"/>
                  </a:lnTo>
                  <a:lnTo>
                    <a:pt x="1062" y="118"/>
                  </a:lnTo>
                  <a:lnTo>
                    <a:pt x="944" y="59"/>
                  </a:lnTo>
                  <a:lnTo>
                    <a:pt x="826" y="12"/>
                  </a:lnTo>
                  <a:lnTo>
                    <a:pt x="685"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21" name="Google Shape;3069;p43">
              <a:extLst>
                <a:ext uri="{FF2B5EF4-FFF2-40B4-BE49-F238E27FC236}">
                  <a16:creationId xmlns:a16="http://schemas.microsoft.com/office/drawing/2014/main" id="{02356F3A-241A-9979-F3ED-9646559F6EC5}"/>
                </a:ext>
              </a:extLst>
            </p:cNvPr>
            <p:cNvSpPr/>
            <p:nvPr/>
          </p:nvSpPr>
          <p:spPr>
            <a:xfrm>
              <a:off x="1590202" y="-2827024"/>
              <a:ext cx="421186" cy="421186"/>
            </a:xfrm>
            <a:custGeom>
              <a:avLst/>
              <a:gdLst/>
              <a:ahLst/>
              <a:cxnLst/>
              <a:rect l="l" t="t" r="r" b="b"/>
              <a:pathLst>
                <a:path w="4447" h="4447" fill="none" extrusionOk="0">
                  <a:moveTo>
                    <a:pt x="4447" y="2229"/>
                  </a:moveTo>
                  <a:lnTo>
                    <a:pt x="4447" y="2229"/>
                  </a:lnTo>
                  <a:lnTo>
                    <a:pt x="4447" y="2453"/>
                  </a:lnTo>
                  <a:lnTo>
                    <a:pt x="4411" y="2677"/>
                  </a:lnTo>
                  <a:lnTo>
                    <a:pt x="4352" y="2890"/>
                  </a:lnTo>
                  <a:lnTo>
                    <a:pt x="4282" y="3090"/>
                  </a:lnTo>
                  <a:lnTo>
                    <a:pt x="4187" y="3290"/>
                  </a:lnTo>
                  <a:lnTo>
                    <a:pt x="4069" y="3467"/>
                  </a:lnTo>
                  <a:lnTo>
                    <a:pt x="3940" y="3644"/>
                  </a:lnTo>
                  <a:lnTo>
                    <a:pt x="3798" y="3798"/>
                  </a:lnTo>
                  <a:lnTo>
                    <a:pt x="3645" y="3939"/>
                  </a:lnTo>
                  <a:lnTo>
                    <a:pt x="3468" y="4069"/>
                  </a:lnTo>
                  <a:lnTo>
                    <a:pt x="3291" y="4175"/>
                  </a:lnTo>
                  <a:lnTo>
                    <a:pt x="3091" y="4269"/>
                  </a:lnTo>
                  <a:lnTo>
                    <a:pt x="2890" y="4352"/>
                  </a:lnTo>
                  <a:lnTo>
                    <a:pt x="2678" y="4399"/>
                  </a:lnTo>
                  <a:lnTo>
                    <a:pt x="2454" y="4434"/>
                  </a:lnTo>
                  <a:lnTo>
                    <a:pt x="2230" y="4446"/>
                  </a:lnTo>
                  <a:lnTo>
                    <a:pt x="2230" y="4446"/>
                  </a:lnTo>
                  <a:lnTo>
                    <a:pt x="2006" y="4434"/>
                  </a:lnTo>
                  <a:lnTo>
                    <a:pt x="1781" y="4399"/>
                  </a:lnTo>
                  <a:lnTo>
                    <a:pt x="1569" y="4352"/>
                  </a:lnTo>
                  <a:lnTo>
                    <a:pt x="1369" y="4269"/>
                  </a:lnTo>
                  <a:lnTo>
                    <a:pt x="1168" y="4175"/>
                  </a:lnTo>
                  <a:lnTo>
                    <a:pt x="991" y="4069"/>
                  </a:lnTo>
                  <a:lnTo>
                    <a:pt x="814" y="3939"/>
                  </a:lnTo>
                  <a:lnTo>
                    <a:pt x="661" y="3798"/>
                  </a:lnTo>
                  <a:lnTo>
                    <a:pt x="520" y="3644"/>
                  </a:lnTo>
                  <a:lnTo>
                    <a:pt x="390" y="3467"/>
                  </a:lnTo>
                  <a:lnTo>
                    <a:pt x="272" y="3290"/>
                  </a:lnTo>
                  <a:lnTo>
                    <a:pt x="178" y="3090"/>
                  </a:lnTo>
                  <a:lnTo>
                    <a:pt x="107" y="2890"/>
                  </a:lnTo>
                  <a:lnTo>
                    <a:pt x="48" y="2677"/>
                  </a:lnTo>
                  <a:lnTo>
                    <a:pt x="12" y="2453"/>
                  </a:lnTo>
                  <a:lnTo>
                    <a:pt x="1" y="2229"/>
                  </a:lnTo>
                  <a:lnTo>
                    <a:pt x="1" y="2229"/>
                  </a:lnTo>
                  <a:lnTo>
                    <a:pt x="12" y="1993"/>
                  </a:lnTo>
                  <a:lnTo>
                    <a:pt x="48" y="1781"/>
                  </a:lnTo>
                  <a:lnTo>
                    <a:pt x="107" y="1569"/>
                  </a:lnTo>
                  <a:lnTo>
                    <a:pt x="178" y="1356"/>
                  </a:lnTo>
                  <a:lnTo>
                    <a:pt x="272" y="1168"/>
                  </a:lnTo>
                  <a:lnTo>
                    <a:pt x="390" y="979"/>
                  </a:lnTo>
                  <a:lnTo>
                    <a:pt x="520" y="814"/>
                  </a:lnTo>
                  <a:lnTo>
                    <a:pt x="661" y="649"/>
                  </a:lnTo>
                  <a:lnTo>
                    <a:pt x="814" y="507"/>
                  </a:lnTo>
                  <a:lnTo>
                    <a:pt x="991" y="377"/>
                  </a:lnTo>
                  <a:lnTo>
                    <a:pt x="1168" y="271"/>
                  </a:lnTo>
                  <a:lnTo>
                    <a:pt x="1369" y="177"/>
                  </a:lnTo>
                  <a:lnTo>
                    <a:pt x="1569" y="106"/>
                  </a:lnTo>
                  <a:lnTo>
                    <a:pt x="1781" y="47"/>
                  </a:lnTo>
                  <a:lnTo>
                    <a:pt x="2006" y="12"/>
                  </a:lnTo>
                  <a:lnTo>
                    <a:pt x="2230" y="0"/>
                  </a:lnTo>
                  <a:lnTo>
                    <a:pt x="2230" y="0"/>
                  </a:lnTo>
                  <a:lnTo>
                    <a:pt x="2454" y="12"/>
                  </a:lnTo>
                  <a:lnTo>
                    <a:pt x="2678" y="47"/>
                  </a:lnTo>
                  <a:lnTo>
                    <a:pt x="2890" y="106"/>
                  </a:lnTo>
                  <a:lnTo>
                    <a:pt x="3091" y="177"/>
                  </a:lnTo>
                  <a:lnTo>
                    <a:pt x="3291" y="271"/>
                  </a:lnTo>
                  <a:lnTo>
                    <a:pt x="3468" y="377"/>
                  </a:lnTo>
                  <a:lnTo>
                    <a:pt x="3645" y="507"/>
                  </a:lnTo>
                  <a:lnTo>
                    <a:pt x="3798" y="649"/>
                  </a:lnTo>
                  <a:lnTo>
                    <a:pt x="3940" y="814"/>
                  </a:lnTo>
                  <a:lnTo>
                    <a:pt x="4069" y="979"/>
                  </a:lnTo>
                  <a:lnTo>
                    <a:pt x="4187" y="1168"/>
                  </a:lnTo>
                  <a:lnTo>
                    <a:pt x="4282" y="1356"/>
                  </a:lnTo>
                  <a:lnTo>
                    <a:pt x="4352" y="1569"/>
                  </a:lnTo>
                  <a:lnTo>
                    <a:pt x="4411" y="1781"/>
                  </a:lnTo>
                  <a:lnTo>
                    <a:pt x="4447" y="1993"/>
                  </a:lnTo>
                  <a:lnTo>
                    <a:pt x="4447" y="2229"/>
                  </a:lnTo>
                  <a:lnTo>
                    <a:pt x="4447" y="222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2" name="Google Shape;3070;p43">
              <a:extLst>
                <a:ext uri="{FF2B5EF4-FFF2-40B4-BE49-F238E27FC236}">
                  <a16:creationId xmlns:a16="http://schemas.microsoft.com/office/drawing/2014/main" id="{26222655-9373-43DE-5B98-C911F95D65EF}"/>
                </a:ext>
              </a:extLst>
            </p:cNvPr>
            <p:cNvSpPr/>
            <p:nvPr/>
          </p:nvSpPr>
          <p:spPr>
            <a:xfrm>
              <a:off x="1632633" y="-2785730"/>
              <a:ext cx="337461" cy="338502"/>
            </a:xfrm>
            <a:custGeom>
              <a:avLst/>
              <a:gdLst/>
              <a:ahLst/>
              <a:cxnLst/>
              <a:rect l="l" t="t" r="r" b="b"/>
              <a:pathLst>
                <a:path w="3563" h="3574" fill="none" extrusionOk="0">
                  <a:moveTo>
                    <a:pt x="3562" y="1793"/>
                  </a:moveTo>
                  <a:lnTo>
                    <a:pt x="3562" y="1793"/>
                  </a:lnTo>
                  <a:lnTo>
                    <a:pt x="3551" y="1970"/>
                  </a:lnTo>
                  <a:lnTo>
                    <a:pt x="3527" y="2147"/>
                  </a:lnTo>
                  <a:lnTo>
                    <a:pt x="3480" y="2324"/>
                  </a:lnTo>
                  <a:lnTo>
                    <a:pt x="3421" y="2489"/>
                  </a:lnTo>
                  <a:lnTo>
                    <a:pt x="3350" y="2642"/>
                  </a:lnTo>
                  <a:lnTo>
                    <a:pt x="3256" y="2784"/>
                  </a:lnTo>
                  <a:lnTo>
                    <a:pt x="3161" y="2925"/>
                  </a:lnTo>
                  <a:lnTo>
                    <a:pt x="3044" y="3055"/>
                  </a:lnTo>
                  <a:lnTo>
                    <a:pt x="2914" y="3161"/>
                  </a:lnTo>
                  <a:lnTo>
                    <a:pt x="2784" y="3267"/>
                  </a:lnTo>
                  <a:lnTo>
                    <a:pt x="2631" y="3362"/>
                  </a:lnTo>
                  <a:lnTo>
                    <a:pt x="2477" y="3432"/>
                  </a:lnTo>
                  <a:lnTo>
                    <a:pt x="2312" y="3491"/>
                  </a:lnTo>
                  <a:lnTo>
                    <a:pt x="2135" y="3539"/>
                  </a:lnTo>
                  <a:lnTo>
                    <a:pt x="1959" y="3562"/>
                  </a:lnTo>
                  <a:lnTo>
                    <a:pt x="1782" y="3574"/>
                  </a:lnTo>
                  <a:lnTo>
                    <a:pt x="1782" y="3574"/>
                  </a:lnTo>
                  <a:lnTo>
                    <a:pt x="1605" y="3562"/>
                  </a:lnTo>
                  <a:lnTo>
                    <a:pt x="1416" y="3539"/>
                  </a:lnTo>
                  <a:lnTo>
                    <a:pt x="1251" y="3491"/>
                  </a:lnTo>
                  <a:lnTo>
                    <a:pt x="1086" y="3432"/>
                  </a:lnTo>
                  <a:lnTo>
                    <a:pt x="932" y="3362"/>
                  </a:lnTo>
                  <a:lnTo>
                    <a:pt x="779" y="3267"/>
                  </a:lnTo>
                  <a:lnTo>
                    <a:pt x="649" y="3161"/>
                  </a:lnTo>
                  <a:lnTo>
                    <a:pt x="520" y="3055"/>
                  </a:lnTo>
                  <a:lnTo>
                    <a:pt x="402" y="2925"/>
                  </a:lnTo>
                  <a:lnTo>
                    <a:pt x="307" y="2784"/>
                  </a:lnTo>
                  <a:lnTo>
                    <a:pt x="213" y="2642"/>
                  </a:lnTo>
                  <a:lnTo>
                    <a:pt x="142" y="2489"/>
                  </a:lnTo>
                  <a:lnTo>
                    <a:pt x="72" y="2324"/>
                  </a:lnTo>
                  <a:lnTo>
                    <a:pt x="36" y="2147"/>
                  </a:lnTo>
                  <a:lnTo>
                    <a:pt x="1" y="1970"/>
                  </a:lnTo>
                  <a:lnTo>
                    <a:pt x="1" y="1793"/>
                  </a:lnTo>
                  <a:lnTo>
                    <a:pt x="1" y="1793"/>
                  </a:lnTo>
                  <a:lnTo>
                    <a:pt x="1" y="1604"/>
                  </a:lnTo>
                  <a:lnTo>
                    <a:pt x="36" y="1427"/>
                  </a:lnTo>
                  <a:lnTo>
                    <a:pt x="72" y="1262"/>
                  </a:lnTo>
                  <a:lnTo>
                    <a:pt x="142" y="1097"/>
                  </a:lnTo>
                  <a:lnTo>
                    <a:pt x="213" y="944"/>
                  </a:lnTo>
                  <a:lnTo>
                    <a:pt x="307" y="791"/>
                  </a:lnTo>
                  <a:lnTo>
                    <a:pt x="402" y="649"/>
                  </a:lnTo>
                  <a:lnTo>
                    <a:pt x="520" y="531"/>
                  </a:lnTo>
                  <a:lnTo>
                    <a:pt x="649" y="413"/>
                  </a:lnTo>
                  <a:lnTo>
                    <a:pt x="779" y="307"/>
                  </a:lnTo>
                  <a:lnTo>
                    <a:pt x="932" y="224"/>
                  </a:lnTo>
                  <a:lnTo>
                    <a:pt x="1086" y="142"/>
                  </a:lnTo>
                  <a:lnTo>
                    <a:pt x="1251" y="83"/>
                  </a:lnTo>
                  <a:lnTo>
                    <a:pt x="1416" y="36"/>
                  </a:lnTo>
                  <a:lnTo>
                    <a:pt x="1605" y="12"/>
                  </a:lnTo>
                  <a:lnTo>
                    <a:pt x="1782" y="0"/>
                  </a:lnTo>
                  <a:lnTo>
                    <a:pt x="1782" y="0"/>
                  </a:lnTo>
                  <a:lnTo>
                    <a:pt x="1959" y="12"/>
                  </a:lnTo>
                  <a:lnTo>
                    <a:pt x="2135" y="36"/>
                  </a:lnTo>
                  <a:lnTo>
                    <a:pt x="2312" y="83"/>
                  </a:lnTo>
                  <a:lnTo>
                    <a:pt x="2477" y="142"/>
                  </a:lnTo>
                  <a:lnTo>
                    <a:pt x="2631" y="224"/>
                  </a:lnTo>
                  <a:lnTo>
                    <a:pt x="2784" y="307"/>
                  </a:lnTo>
                  <a:lnTo>
                    <a:pt x="2914" y="413"/>
                  </a:lnTo>
                  <a:lnTo>
                    <a:pt x="3044" y="531"/>
                  </a:lnTo>
                  <a:lnTo>
                    <a:pt x="3161" y="649"/>
                  </a:lnTo>
                  <a:lnTo>
                    <a:pt x="3256" y="791"/>
                  </a:lnTo>
                  <a:lnTo>
                    <a:pt x="3350" y="944"/>
                  </a:lnTo>
                  <a:lnTo>
                    <a:pt x="3421" y="1097"/>
                  </a:lnTo>
                  <a:lnTo>
                    <a:pt x="3480" y="1262"/>
                  </a:lnTo>
                  <a:lnTo>
                    <a:pt x="3527" y="1427"/>
                  </a:lnTo>
                  <a:lnTo>
                    <a:pt x="3551" y="1604"/>
                  </a:lnTo>
                  <a:lnTo>
                    <a:pt x="3562" y="1793"/>
                  </a:lnTo>
                  <a:lnTo>
                    <a:pt x="3562" y="1793"/>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3" name="Google Shape;3071;p43">
              <a:extLst>
                <a:ext uri="{FF2B5EF4-FFF2-40B4-BE49-F238E27FC236}">
                  <a16:creationId xmlns:a16="http://schemas.microsoft.com/office/drawing/2014/main" id="{6C19AB60-CF37-891B-6E42-0605A7088647}"/>
                </a:ext>
              </a:extLst>
            </p:cNvPr>
            <p:cNvSpPr/>
            <p:nvPr/>
          </p:nvSpPr>
          <p:spPr>
            <a:xfrm>
              <a:off x="2666973" y="-2615913"/>
              <a:ext cx="70466" cy="60332"/>
            </a:xfrm>
            <a:custGeom>
              <a:avLst/>
              <a:gdLst/>
              <a:ahLst/>
              <a:cxnLst/>
              <a:rect l="l" t="t" r="r" b="b"/>
              <a:pathLst>
                <a:path w="744" h="637" fill="none" extrusionOk="0">
                  <a:moveTo>
                    <a:pt x="1" y="0"/>
                  </a:moveTo>
                  <a:lnTo>
                    <a:pt x="744" y="637"/>
                  </a:lnTo>
                </a:path>
              </a:pathLst>
            </a:custGeom>
            <a:noFill/>
            <a:ln w="875" cap="rnd" cmpd="sng">
              <a:solidFill>
                <a:srgbClr val="0B2B52"/>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4" name="Google Shape;3072;p43">
              <a:extLst>
                <a:ext uri="{FF2B5EF4-FFF2-40B4-BE49-F238E27FC236}">
                  <a16:creationId xmlns:a16="http://schemas.microsoft.com/office/drawing/2014/main" id="{6A502CDB-E9A5-1422-E525-556F93CCC58A}"/>
                </a:ext>
              </a:extLst>
            </p:cNvPr>
            <p:cNvSpPr/>
            <p:nvPr/>
          </p:nvSpPr>
          <p:spPr>
            <a:xfrm>
              <a:off x="2684873" y="-2585795"/>
              <a:ext cx="102858" cy="61563"/>
            </a:xfrm>
            <a:custGeom>
              <a:avLst/>
              <a:gdLst/>
              <a:ahLst/>
              <a:cxnLst/>
              <a:rect l="l" t="t" r="r" b="b"/>
              <a:pathLst>
                <a:path w="1086" h="650" extrusionOk="0">
                  <a:moveTo>
                    <a:pt x="1003" y="0"/>
                  </a:moveTo>
                  <a:lnTo>
                    <a:pt x="0" y="449"/>
                  </a:lnTo>
                  <a:lnTo>
                    <a:pt x="95" y="649"/>
                  </a:lnTo>
                  <a:lnTo>
                    <a:pt x="1085" y="189"/>
                  </a:lnTo>
                  <a:lnTo>
                    <a:pt x="1003"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25" name="Google Shape;3073;p43">
              <a:extLst>
                <a:ext uri="{FF2B5EF4-FFF2-40B4-BE49-F238E27FC236}">
                  <a16:creationId xmlns:a16="http://schemas.microsoft.com/office/drawing/2014/main" id="{331C0B52-FF5D-AC6B-8162-C0A22FB7BC3E}"/>
                </a:ext>
              </a:extLst>
            </p:cNvPr>
            <p:cNvSpPr/>
            <p:nvPr/>
          </p:nvSpPr>
          <p:spPr>
            <a:xfrm>
              <a:off x="2532957" y="-3278323"/>
              <a:ext cx="220112" cy="646792"/>
            </a:xfrm>
            <a:custGeom>
              <a:avLst/>
              <a:gdLst/>
              <a:ahLst/>
              <a:cxnLst/>
              <a:rect l="l" t="t" r="r" b="b"/>
              <a:pathLst>
                <a:path w="2324" h="6829" fill="none" extrusionOk="0">
                  <a:moveTo>
                    <a:pt x="0" y="12"/>
                  </a:moveTo>
                  <a:lnTo>
                    <a:pt x="0" y="12"/>
                  </a:lnTo>
                  <a:lnTo>
                    <a:pt x="95" y="12"/>
                  </a:lnTo>
                  <a:lnTo>
                    <a:pt x="331" y="0"/>
                  </a:lnTo>
                  <a:lnTo>
                    <a:pt x="684" y="12"/>
                  </a:lnTo>
                  <a:lnTo>
                    <a:pt x="873" y="36"/>
                  </a:lnTo>
                  <a:lnTo>
                    <a:pt x="1085" y="59"/>
                  </a:lnTo>
                  <a:lnTo>
                    <a:pt x="1298" y="107"/>
                  </a:lnTo>
                  <a:lnTo>
                    <a:pt x="1498" y="166"/>
                  </a:lnTo>
                  <a:lnTo>
                    <a:pt x="1687" y="248"/>
                  </a:lnTo>
                  <a:lnTo>
                    <a:pt x="1781" y="295"/>
                  </a:lnTo>
                  <a:lnTo>
                    <a:pt x="1876" y="354"/>
                  </a:lnTo>
                  <a:lnTo>
                    <a:pt x="1946" y="413"/>
                  </a:lnTo>
                  <a:lnTo>
                    <a:pt x="2029" y="472"/>
                  </a:lnTo>
                  <a:lnTo>
                    <a:pt x="2100" y="543"/>
                  </a:lnTo>
                  <a:lnTo>
                    <a:pt x="2159" y="625"/>
                  </a:lnTo>
                  <a:lnTo>
                    <a:pt x="2206" y="708"/>
                  </a:lnTo>
                  <a:lnTo>
                    <a:pt x="2253" y="791"/>
                  </a:lnTo>
                  <a:lnTo>
                    <a:pt x="2288" y="897"/>
                  </a:lnTo>
                  <a:lnTo>
                    <a:pt x="2312" y="1003"/>
                  </a:lnTo>
                  <a:lnTo>
                    <a:pt x="2312" y="1003"/>
                  </a:lnTo>
                  <a:lnTo>
                    <a:pt x="2324" y="1109"/>
                  </a:lnTo>
                  <a:lnTo>
                    <a:pt x="2324" y="1215"/>
                  </a:lnTo>
                  <a:lnTo>
                    <a:pt x="2324" y="1310"/>
                  </a:lnTo>
                  <a:lnTo>
                    <a:pt x="2312" y="1404"/>
                  </a:lnTo>
                  <a:lnTo>
                    <a:pt x="2300" y="1498"/>
                  </a:lnTo>
                  <a:lnTo>
                    <a:pt x="2277" y="1581"/>
                  </a:lnTo>
                  <a:lnTo>
                    <a:pt x="2206" y="1734"/>
                  </a:lnTo>
                  <a:lnTo>
                    <a:pt x="2123" y="1876"/>
                  </a:lnTo>
                  <a:lnTo>
                    <a:pt x="2029" y="1994"/>
                  </a:lnTo>
                  <a:lnTo>
                    <a:pt x="1923" y="2100"/>
                  </a:lnTo>
                  <a:lnTo>
                    <a:pt x="1805" y="2194"/>
                  </a:lnTo>
                  <a:lnTo>
                    <a:pt x="1687" y="2277"/>
                  </a:lnTo>
                  <a:lnTo>
                    <a:pt x="1569" y="2347"/>
                  </a:lnTo>
                  <a:lnTo>
                    <a:pt x="1357" y="2442"/>
                  </a:lnTo>
                  <a:lnTo>
                    <a:pt x="1215" y="2501"/>
                  </a:lnTo>
                  <a:lnTo>
                    <a:pt x="1156" y="2512"/>
                  </a:lnTo>
                  <a:lnTo>
                    <a:pt x="1475" y="6829"/>
                  </a:lnTo>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6" name="Google Shape;3074;p43">
              <a:extLst>
                <a:ext uri="{FF2B5EF4-FFF2-40B4-BE49-F238E27FC236}">
                  <a16:creationId xmlns:a16="http://schemas.microsoft.com/office/drawing/2014/main" id="{C9E0DC69-211F-1AF2-FF73-4100B4978111}"/>
                </a:ext>
              </a:extLst>
            </p:cNvPr>
            <p:cNvSpPr/>
            <p:nvPr/>
          </p:nvSpPr>
          <p:spPr>
            <a:xfrm>
              <a:off x="1801313" y="-2968902"/>
              <a:ext cx="846824" cy="353088"/>
            </a:xfrm>
            <a:custGeom>
              <a:avLst/>
              <a:gdLst/>
              <a:ahLst/>
              <a:cxnLst/>
              <a:rect l="l" t="t" r="r" b="b"/>
              <a:pathLst>
                <a:path w="8941" h="3728" fill="none" extrusionOk="0">
                  <a:moveTo>
                    <a:pt x="8940" y="0"/>
                  </a:moveTo>
                  <a:lnTo>
                    <a:pt x="5213" y="330"/>
                  </a:lnTo>
                  <a:lnTo>
                    <a:pt x="5213" y="330"/>
                  </a:lnTo>
                  <a:lnTo>
                    <a:pt x="4919" y="366"/>
                  </a:lnTo>
                  <a:lnTo>
                    <a:pt x="4612" y="413"/>
                  </a:lnTo>
                  <a:lnTo>
                    <a:pt x="4317" y="472"/>
                  </a:lnTo>
                  <a:lnTo>
                    <a:pt x="4034" y="555"/>
                  </a:lnTo>
                  <a:lnTo>
                    <a:pt x="3751" y="637"/>
                  </a:lnTo>
                  <a:lnTo>
                    <a:pt x="3468" y="743"/>
                  </a:lnTo>
                  <a:lnTo>
                    <a:pt x="3197" y="861"/>
                  </a:lnTo>
                  <a:lnTo>
                    <a:pt x="2925" y="991"/>
                  </a:lnTo>
                  <a:lnTo>
                    <a:pt x="2666" y="1132"/>
                  </a:lnTo>
                  <a:lnTo>
                    <a:pt x="2418" y="1286"/>
                  </a:lnTo>
                  <a:lnTo>
                    <a:pt x="2171" y="1463"/>
                  </a:lnTo>
                  <a:lnTo>
                    <a:pt x="1923" y="1640"/>
                  </a:lnTo>
                  <a:lnTo>
                    <a:pt x="1699" y="1828"/>
                  </a:lnTo>
                  <a:lnTo>
                    <a:pt x="1475" y="2029"/>
                  </a:lnTo>
                  <a:lnTo>
                    <a:pt x="1263" y="2253"/>
                  </a:lnTo>
                  <a:lnTo>
                    <a:pt x="1062" y="2477"/>
                  </a:lnTo>
                  <a:lnTo>
                    <a:pt x="1" y="3727"/>
                  </a:lnTo>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7" name="Google Shape;3075;p43">
              <a:extLst>
                <a:ext uri="{FF2B5EF4-FFF2-40B4-BE49-F238E27FC236}">
                  <a16:creationId xmlns:a16="http://schemas.microsoft.com/office/drawing/2014/main" id="{BB7AC562-6478-E825-2E62-5D6C7D9CE538}"/>
                </a:ext>
              </a:extLst>
            </p:cNvPr>
            <p:cNvSpPr/>
            <p:nvPr/>
          </p:nvSpPr>
          <p:spPr>
            <a:xfrm>
              <a:off x="1950957" y="-2977899"/>
              <a:ext cx="300617" cy="64878"/>
            </a:xfrm>
            <a:custGeom>
              <a:avLst/>
              <a:gdLst/>
              <a:ahLst/>
              <a:cxnLst/>
              <a:rect l="l" t="t" r="r" b="b"/>
              <a:pathLst>
                <a:path w="3174" h="685" extrusionOk="0">
                  <a:moveTo>
                    <a:pt x="343" y="1"/>
                  </a:moveTo>
                  <a:lnTo>
                    <a:pt x="272" y="13"/>
                  </a:lnTo>
                  <a:lnTo>
                    <a:pt x="213" y="36"/>
                  </a:lnTo>
                  <a:lnTo>
                    <a:pt x="154" y="60"/>
                  </a:lnTo>
                  <a:lnTo>
                    <a:pt x="107" y="107"/>
                  </a:lnTo>
                  <a:lnTo>
                    <a:pt x="60" y="154"/>
                  </a:lnTo>
                  <a:lnTo>
                    <a:pt x="36" y="213"/>
                  </a:lnTo>
                  <a:lnTo>
                    <a:pt x="13" y="272"/>
                  </a:lnTo>
                  <a:lnTo>
                    <a:pt x="1" y="343"/>
                  </a:lnTo>
                  <a:lnTo>
                    <a:pt x="13" y="414"/>
                  </a:lnTo>
                  <a:lnTo>
                    <a:pt x="36" y="484"/>
                  </a:lnTo>
                  <a:lnTo>
                    <a:pt x="60" y="532"/>
                  </a:lnTo>
                  <a:lnTo>
                    <a:pt x="107" y="591"/>
                  </a:lnTo>
                  <a:lnTo>
                    <a:pt x="154" y="626"/>
                  </a:lnTo>
                  <a:lnTo>
                    <a:pt x="213" y="661"/>
                  </a:lnTo>
                  <a:lnTo>
                    <a:pt x="272" y="685"/>
                  </a:lnTo>
                  <a:lnTo>
                    <a:pt x="2890" y="685"/>
                  </a:lnTo>
                  <a:lnTo>
                    <a:pt x="2961" y="661"/>
                  </a:lnTo>
                  <a:lnTo>
                    <a:pt x="3020" y="626"/>
                  </a:lnTo>
                  <a:lnTo>
                    <a:pt x="3067" y="591"/>
                  </a:lnTo>
                  <a:lnTo>
                    <a:pt x="3114" y="532"/>
                  </a:lnTo>
                  <a:lnTo>
                    <a:pt x="3138" y="484"/>
                  </a:lnTo>
                  <a:lnTo>
                    <a:pt x="3162" y="414"/>
                  </a:lnTo>
                  <a:lnTo>
                    <a:pt x="3173" y="343"/>
                  </a:lnTo>
                  <a:lnTo>
                    <a:pt x="3162" y="272"/>
                  </a:lnTo>
                  <a:lnTo>
                    <a:pt x="3138" y="213"/>
                  </a:lnTo>
                  <a:lnTo>
                    <a:pt x="3114" y="154"/>
                  </a:lnTo>
                  <a:lnTo>
                    <a:pt x="3067" y="107"/>
                  </a:lnTo>
                  <a:lnTo>
                    <a:pt x="3020" y="60"/>
                  </a:lnTo>
                  <a:lnTo>
                    <a:pt x="2961" y="36"/>
                  </a:lnTo>
                  <a:lnTo>
                    <a:pt x="2890" y="13"/>
                  </a:lnTo>
                  <a:lnTo>
                    <a:pt x="2831" y="1"/>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28" name="Google Shape;3076;p43">
              <a:extLst>
                <a:ext uri="{FF2B5EF4-FFF2-40B4-BE49-F238E27FC236}">
                  <a16:creationId xmlns:a16="http://schemas.microsoft.com/office/drawing/2014/main" id="{81F7114E-AB66-C09B-5D09-1C64CDDA84F1}"/>
                </a:ext>
              </a:extLst>
            </p:cNvPr>
            <p:cNvSpPr/>
            <p:nvPr/>
          </p:nvSpPr>
          <p:spPr>
            <a:xfrm>
              <a:off x="2330748" y="-2879589"/>
              <a:ext cx="467027" cy="327421"/>
            </a:xfrm>
            <a:custGeom>
              <a:avLst/>
              <a:gdLst/>
              <a:ahLst/>
              <a:cxnLst/>
              <a:rect l="l" t="t" r="r" b="b"/>
              <a:pathLst>
                <a:path w="4931" h="3457" extrusionOk="0">
                  <a:moveTo>
                    <a:pt x="508" y="1"/>
                  </a:moveTo>
                  <a:lnTo>
                    <a:pt x="1" y="991"/>
                  </a:lnTo>
                  <a:lnTo>
                    <a:pt x="579" y="1381"/>
                  </a:lnTo>
                  <a:lnTo>
                    <a:pt x="1876" y="2230"/>
                  </a:lnTo>
                  <a:lnTo>
                    <a:pt x="2584" y="2678"/>
                  </a:lnTo>
                  <a:lnTo>
                    <a:pt x="3220" y="3067"/>
                  </a:lnTo>
                  <a:lnTo>
                    <a:pt x="3692" y="3350"/>
                  </a:lnTo>
                  <a:lnTo>
                    <a:pt x="3846" y="3433"/>
                  </a:lnTo>
                  <a:lnTo>
                    <a:pt x="3928" y="3456"/>
                  </a:lnTo>
                  <a:lnTo>
                    <a:pt x="3975" y="3456"/>
                  </a:lnTo>
                  <a:lnTo>
                    <a:pt x="4034" y="3433"/>
                  </a:lnTo>
                  <a:lnTo>
                    <a:pt x="4188" y="3362"/>
                  </a:lnTo>
                  <a:lnTo>
                    <a:pt x="4353" y="3256"/>
                  </a:lnTo>
                  <a:lnTo>
                    <a:pt x="4530" y="3126"/>
                  </a:lnTo>
                  <a:lnTo>
                    <a:pt x="4695" y="2985"/>
                  </a:lnTo>
                  <a:lnTo>
                    <a:pt x="4824" y="2843"/>
                  </a:lnTo>
                  <a:lnTo>
                    <a:pt x="4883" y="2772"/>
                  </a:lnTo>
                  <a:lnTo>
                    <a:pt x="4919" y="2713"/>
                  </a:lnTo>
                  <a:lnTo>
                    <a:pt x="4931" y="2666"/>
                  </a:lnTo>
                  <a:lnTo>
                    <a:pt x="4931" y="2619"/>
                  </a:lnTo>
                  <a:lnTo>
                    <a:pt x="4919" y="2584"/>
                  </a:lnTo>
                  <a:lnTo>
                    <a:pt x="4907" y="2560"/>
                  </a:lnTo>
                  <a:lnTo>
                    <a:pt x="4872" y="2548"/>
                  </a:lnTo>
                  <a:lnTo>
                    <a:pt x="4836" y="2548"/>
                  </a:lnTo>
                  <a:lnTo>
                    <a:pt x="4765" y="2572"/>
                  </a:lnTo>
                  <a:lnTo>
                    <a:pt x="4659" y="2607"/>
                  </a:lnTo>
                  <a:lnTo>
                    <a:pt x="4447" y="2725"/>
                  </a:lnTo>
                  <a:lnTo>
                    <a:pt x="4329" y="2760"/>
                  </a:lnTo>
                  <a:lnTo>
                    <a:pt x="4282" y="2772"/>
                  </a:lnTo>
                  <a:lnTo>
                    <a:pt x="4223" y="2784"/>
                  </a:lnTo>
                  <a:lnTo>
                    <a:pt x="4188" y="2772"/>
                  </a:lnTo>
                  <a:lnTo>
                    <a:pt x="4140" y="2749"/>
                  </a:lnTo>
                  <a:lnTo>
                    <a:pt x="3987" y="2666"/>
                  </a:lnTo>
                  <a:lnTo>
                    <a:pt x="3787" y="2525"/>
                  </a:lnTo>
                  <a:lnTo>
                    <a:pt x="3527" y="2348"/>
                  </a:lnTo>
                  <a:lnTo>
                    <a:pt x="2926" y="1900"/>
                  </a:lnTo>
                  <a:lnTo>
                    <a:pt x="2265" y="1392"/>
                  </a:lnTo>
                  <a:lnTo>
                    <a:pt x="1050" y="437"/>
                  </a:lnTo>
                  <a:lnTo>
                    <a:pt x="508" y="1"/>
                  </a:lnTo>
                  <a:close/>
                </a:path>
              </a:pathLst>
            </a:custGeom>
            <a:solidFill>
              <a:srgbClr val="9E8077"/>
            </a:solidFill>
            <a:ln>
              <a:noFill/>
            </a:ln>
          </p:spPr>
          <p:txBody>
            <a:bodyPr spcFirstLastPara="1" wrap="square" lIns="121900" tIns="121900" rIns="121900" bIns="121900" anchor="ctr" anchorCtr="0">
              <a:noAutofit/>
            </a:bodyPr>
            <a:lstStyle/>
            <a:p>
              <a:endParaRPr sz="2400" dirty="0"/>
            </a:p>
          </p:txBody>
        </p:sp>
        <p:sp>
          <p:nvSpPr>
            <p:cNvPr id="29" name="Google Shape;3077;p43">
              <a:extLst>
                <a:ext uri="{FF2B5EF4-FFF2-40B4-BE49-F238E27FC236}">
                  <a16:creationId xmlns:a16="http://schemas.microsoft.com/office/drawing/2014/main" id="{1CAA8606-DA9A-D82C-2A4A-267D98DCA6B4}"/>
                </a:ext>
              </a:extLst>
            </p:cNvPr>
            <p:cNvSpPr/>
            <p:nvPr/>
          </p:nvSpPr>
          <p:spPr>
            <a:xfrm>
              <a:off x="2012424" y="-3067212"/>
              <a:ext cx="399971" cy="328463"/>
            </a:xfrm>
            <a:custGeom>
              <a:avLst/>
              <a:gdLst/>
              <a:ahLst/>
              <a:cxnLst/>
              <a:rect l="l" t="t" r="r" b="b"/>
              <a:pathLst>
                <a:path w="4223" h="3468" extrusionOk="0">
                  <a:moveTo>
                    <a:pt x="1475" y="0"/>
                  </a:moveTo>
                  <a:lnTo>
                    <a:pt x="1251" y="12"/>
                  </a:lnTo>
                  <a:lnTo>
                    <a:pt x="814" y="48"/>
                  </a:lnTo>
                  <a:lnTo>
                    <a:pt x="437" y="95"/>
                  </a:lnTo>
                  <a:lnTo>
                    <a:pt x="71" y="154"/>
                  </a:lnTo>
                  <a:lnTo>
                    <a:pt x="60" y="189"/>
                  </a:lnTo>
                  <a:lnTo>
                    <a:pt x="36" y="307"/>
                  </a:lnTo>
                  <a:lnTo>
                    <a:pt x="12" y="472"/>
                  </a:lnTo>
                  <a:lnTo>
                    <a:pt x="1" y="684"/>
                  </a:lnTo>
                  <a:lnTo>
                    <a:pt x="12" y="814"/>
                  </a:lnTo>
                  <a:lnTo>
                    <a:pt x="24" y="944"/>
                  </a:lnTo>
                  <a:lnTo>
                    <a:pt x="48" y="1085"/>
                  </a:lnTo>
                  <a:lnTo>
                    <a:pt x="83" y="1227"/>
                  </a:lnTo>
                  <a:lnTo>
                    <a:pt x="142" y="1368"/>
                  </a:lnTo>
                  <a:lnTo>
                    <a:pt x="201" y="1522"/>
                  </a:lnTo>
                  <a:lnTo>
                    <a:pt x="295" y="1675"/>
                  </a:lnTo>
                  <a:lnTo>
                    <a:pt x="402" y="1828"/>
                  </a:lnTo>
                  <a:lnTo>
                    <a:pt x="461" y="1899"/>
                  </a:lnTo>
                  <a:lnTo>
                    <a:pt x="531" y="1982"/>
                  </a:lnTo>
                  <a:lnTo>
                    <a:pt x="708" y="2123"/>
                  </a:lnTo>
                  <a:lnTo>
                    <a:pt x="921" y="2277"/>
                  </a:lnTo>
                  <a:lnTo>
                    <a:pt x="1156" y="2418"/>
                  </a:lnTo>
                  <a:lnTo>
                    <a:pt x="1404" y="2560"/>
                  </a:lnTo>
                  <a:lnTo>
                    <a:pt x="1675" y="2701"/>
                  </a:lnTo>
                  <a:lnTo>
                    <a:pt x="1947" y="2831"/>
                  </a:lnTo>
                  <a:lnTo>
                    <a:pt x="2206" y="2949"/>
                  </a:lnTo>
                  <a:lnTo>
                    <a:pt x="2725" y="3161"/>
                  </a:lnTo>
                  <a:lnTo>
                    <a:pt x="3161" y="3326"/>
                  </a:lnTo>
                  <a:lnTo>
                    <a:pt x="3562" y="3468"/>
                  </a:lnTo>
                  <a:lnTo>
                    <a:pt x="4223" y="1982"/>
                  </a:lnTo>
                  <a:lnTo>
                    <a:pt x="3963" y="1769"/>
                  </a:lnTo>
                  <a:lnTo>
                    <a:pt x="3692" y="1545"/>
                  </a:lnTo>
                  <a:lnTo>
                    <a:pt x="3385" y="1274"/>
                  </a:lnTo>
                  <a:lnTo>
                    <a:pt x="3067" y="979"/>
                  </a:lnTo>
                  <a:lnTo>
                    <a:pt x="2925" y="826"/>
                  </a:lnTo>
                  <a:lnTo>
                    <a:pt x="2796" y="684"/>
                  </a:lnTo>
                  <a:lnTo>
                    <a:pt x="2678" y="555"/>
                  </a:lnTo>
                  <a:lnTo>
                    <a:pt x="2583" y="425"/>
                  </a:lnTo>
                  <a:lnTo>
                    <a:pt x="2524" y="307"/>
                  </a:lnTo>
                  <a:lnTo>
                    <a:pt x="2489" y="213"/>
                  </a:lnTo>
                  <a:lnTo>
                    <a:pt x="2477" y="177"/>
                  </a:lnTo>
                  <a:lnTo>
                    <a:pt x="2454" y="142"/>
                  </a:lnTo>
                  <a:lnTo>
                    <a:pt x="2407" y="107"/>
                  </a:lnTo>
                  <a:lnTo>
                    <a:pt x="2359" y="83"/>
                  </a:lnTo>
                  <a:lnTo>
                    <a:pt x="2241" y="36"/>
                  </a:lnTo>
                  <a:lnTo>
                    <a:pt x="2076" y="12"/>
                  </a:lnTo>
                  <a:lnTo>
                    <a:pt x="189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30" name="Google Shape;3078;p43">
              <a:extLst>
                <a:ext uri="{FF2B5EF4-FFF2-40B4-BE49-F238E27FC236}">
                  <a16:creationId xmlns:a16="http://schemas.microsoft.com/office/drawing/2014/main" id="{4C8244A6-2734-B30B-A13E-344EBED3D776}"/>
                </a:ext>
              </a:extLst>
            </p:cNvPr>
            <p:cNvSpPr/>
            <p:nvPr/>
          </p:nvSpPr>
          <p:spPr>
            <a:xfrm>
              <a:off x="2001249" y="-3431376"/>
              <a:ext cx="303932" cy="407832"/>
            </a:xfrm>
            <a:custGeom>
              <a:avLst/>
              <a:gdLst/>
              <a:ahLst/>
              <a:cxnLst/>
              <a:rect l="l" t="t" r="r" b="b"/>
              <a:pathLst>
                <a:path w="3209" h="4306" extrusionOk="0">
                  <a:moveTo>
                    <a:pt x="1958" y="1"/>
                  </a:moveTo>
                  <a:lnTo>
                    <a:pt x="1864" y="12"/>
                  </a:lnTo>
                  <a:lnTo>
                    <a:pt x="1758" y="24"/>
                  </a:lnTo>
                  <a:lnTo>
                    <a:pt x="1546" y="83"/>
                  </a:lnTo>
                  <a:lnTo>
                    <a:pt x="1357" y="154"/>
                  </a:lnTo>
                  <a:lnTo>
                    <a:pt x="1168" y="237"/>
                  </a:lnTo>
                  <a:lnTo>
                    <a:pt x="885" y="366"/>
                  </a:lnTo>
                  <a:lnTo>
                    <a:pt x="755" y="449"/>
                  </a:lnTo>
                  <a:lnTo>
                    <a:pt x="649" y="543"/>
                  </a:lnTo>
                  <a:lnTo>
                    <a:pt x="543" y="649"/>
                  </a:lnTo>
                  <a:lnTo>
                    <a:pt x="461" y="779"/>
                  </a:lnTo>
                  <a:lnTo>
                    <a:pt x="390" y="909"/>
                  </a:lnTo>
                  <a:lnTo>
                    <a:pt x="319" y="1062"/>
                  </a:lnTo>
                  <a:lnTo>
                    <a:pt x="272" y="1215"/>
                  </a:lnTo>
                  <a:lnTo>
                    <a:pt x="225" y="1381"/>
                  </a:lnTo>
                  <a:lnTo>
                    <a:pt x="201" y="1534"/>
                  </a:lnTo>
                  <a:lnTo>
                    <a:pt x="166" y="1699"/>
                  </a:lnTo>
                  <a:lnTo>
                    <a:pt x="142" y="2006"/>
                  </a:lnTo>
                  <a:lnTo>
                    <a:pt x="130" y="2289"/>
                  </a:lnTo>
                  <a:lnTo>
                    <a:pt x="142" y="2513"/>
                  </a:lnTo>
                  <a:lnTo>
                    <a:pt x="142" y="2619"/>
                  </a:lnTo>
                  <a:lnTo>
                    <a:pt x="142" y="2725"/>
                  </a:lnTo>
                  <a:lnTo>
                    <a:pt x="107" y="2961"/>
                  </a:lnTo>
                  <a:lnTo>
                    <a:pt x="24" y="3468"/>
                  </a:lnTo>
                  <a:lnTo>
                    <a:pt x="1" y="3704"/>
                  </a:lnTo>
                  <a:lnTo>
                    <a:pt x="1" y="3822"/>
                  </a:lnTo>
                  <a:lnTo>
                    <a:pt x="1" y="3916"/>
                  </a:lnTo>
                  <a:lnTo>
                    <a:pt x="24" y="4011"/>
                  </a:lnTo>
                  <a:lnTo>
                    <a:pt x="48" y="4093"/>
                  </a:lnTo>
                  <a:lnTo>
                    <a:pt x="83" y="4164"/>
                  </a:lnTo>
                  <a:lnTo>
                    <a:pt x="142" y="4223"/>
                  </a:lnTo>
                  <a:lnTo>
                    <a:pt x="213" y="4258"/>
                  </a:lnTo>
                  <a:lnTo>
                    <a:pt x="319" y="4282"/>
                  </a:lnTo>
                  <a:lnTo>
                    <a:pt x="437" y="4305"/>
                  </a:lnTo>
                  <a:lnTo>
                    <a:pt x="579" y="4305"/>
                  </a:lnTo>
                  <a:lnTo>
                    <a:pt x="720" y="4294"/>
                  </a:lnTo>
                  <a:lnTo>
                    <a:pt x="885" y="4282"/>
                  </a:lnTo>
                  <a:lnTo>
                    <a:pt x="1239" y="4246"/>
                  </a:lnTo>
                  <a:lnTo>
                    <a:pt x="1982" y="4128"/>
                  </a:lnTo>
                  <a:lnTo>
                    <a:pt x="2312" y="4081"/>
                  </a:lnTo>
                  <a:lnTo>
                    <a:pt x="2607" y="4058"/>
                  </a:lnTo>
                  <a:lnTo>
                    <a:pt x="2725" y="4046"/>
                  </a:lnTo>
                  <a:lnTo>
                    <a:pt x="2831" y="4022"/>
                  </a:lnTo>
                  <a:lnTo>
                    <a:pt x="2914" y="3975"/>
                  </a:lnTo>
                  <a:lnTo>
                    <a:pt x="2996" y="3916"/>
                  </a:lnTo>
                  <a:lnTo>
                    <a:pt x="3055" y="3845"/>
                  </a:lnTo>
                  <a:lnTo>
                    <a:pt x="3102" y="3763"/>
                  </a:lnTo>
                  <a:lnTo>
                    <a:pt x="3138" y="3657"/>
                  </a:lnTo>
                  <a:lnTo>
                    <a:pt x="3173" y="3562"/>
                  </a:lnTo>
                  <a:lnTo>
                    <a:pt x="3185" y="3444"/>
                  </a:lnTo>
                  <a:lnTo>
                    <a:pt x="3197" y="3326"/>
                  </a:lnTo>
                  <a:lnTo>
                    <a:pt x="3209" y="3067"/>
                  </a:lnTo>
                  <a:lnTo>
                    <a:pt x="3197" y="2796"/>
                  </a:lnTo>
                  <a:lnTo>
                    <a:pt x="3173" y="2536"/>
                  </a:lnTo>
                  <a:lnTo>
                    <a:pt x="3150" y="2230"/>
                  </a:lnTo>
                  <a:lnTo>
                    <a:pt x="3102" y="1888"/>
                  </a:lnTo>
                  <a:lnTo>
                    <a:pt x="3020" y="1510"/>
                  </a:lnTo>
                  <a:lnTo>
                    <a:pt x="2937" y="1121"/>
                  </a:lnTo>
                  <a:lnTo>
                    <a:pt x="2878" y="944"/>
                  </a:lnTo>
                  <a:lnTo>
                    <a:pt x="2819" y="767"/>
                  </a:lnTo>
                  <a:lnTo>
                    <a:pt x="2760" y="602"/>
                  </a:lnTo>
                  <a:lnTo>
                    <a:pt x="2690" y="461"/>
                  </a:lnTo>
                  <a:lnTo>
                    <a:pt x="2607" y="331"/>
                  </a:lnTo>
                  <a:lnTo>
                    <a:pt x="2536" y="213"/>
                  </a:lnTo>
                  <a:lnTo>
                    <a:pt x="2442" y="130"/>
                  </a:lnTo>
                  <a:lnTo>
                    <a:pt x="2359" y="71"/>
                  </a:lnTo>
                  <a:lnTo>
                    <a:pt x="2265" y="36"/>
                  </a:lnTo>
                  <a:lnTo>
                    <a:pt x="2171" y="12"/>
                  </a:lnTo>
                  <a:lnTo>
                    <a:pt x="2065" y="1"/>
                  </a:lnTo>
                  <a:close/>
                </a:path>
              </a:pathLst>
            </a:custGeom>
            <a:solidFill>
              <a:schemeClr val="bg2">
                <a:lumMod val="25000"/>
              </a:schemeClr>
            </a:solidFill>
            <a:ln>
              <a:noFill/>
            </a:ln>
          </p:spPr>
          <p:txBody>
            <a:bodyPr spcFirstLastPara="1" wrap="square" lIns="121900" tIns="121900" rIns="121900" bIns="121900" anchor="ctr" anchorCtr="0">
              <a:noAutofit/>
            </a:bodyPr>
            <a:lstStyle/>
            <a:p>
              <a:endParaRPr sz="2400" dirty="0"/>
            </a:p>
          </p:txBody>
        </p:sp>
        <p:sp>
          <p:nvSpPr>
            <p:cNvPr id="31" name="Google Shape;3079;p43">
              <a:extLst>
                <a:ext uri="{FF2B5EF4-FFF2-40B4-BE49-F238E27FC236}">
                  <a16:creationId xmlns:a16="http://schemas.microsoft.com/office/drawing/2014/main" id="{57AFF450-D073-06AD-D434-DFFF067A6105}"/>
                </a:ext>
              </a:extLst>
            </p:cNvPr>
            <p:cNvSpPr/>
            <p:nvPr/>
          </p:nvSpPr>
          <p:spPr>
            <a:xfrm>
              <a:off x="2131950" y="-3389987"/>
              <a:ext cx="528401" cy="164231"/>
            </a:xfrm>
            <a:custGeom>
              <a:avLst/>
              <a:gdLst/>
              <a:ahLst/>
              <a:cxnLst/>
              <a:rect l="l" t="t" r="r" b="b"/>
              <a:pathLst>
                <a:path w="5579" h="1734" extrusionOk="0">
                  <a:moveTo>
                    <a:pt x="402" y="0"/>
                  </a:moveTo>
                  <a:lnTo>
                    <a:pt x="343" y="12"/>
                  </a:lnTo>
                  <a:lnTo>
                    <a:pt x="284" y="35"/>
                  </a:lnTo>
                  <a:lnTo>
                    <a:pt x="236" y="59"/>
                  </a:lnTo>
                  <a:lnTo>
                    <a:pt x="201" y="83"/>
                  </a:lnTo>
                  <a:lnTo>
                    <a:pt x="166" y="118"/>
                  </a:lnTo>
                  <a:lnTo>
                    <a:pt x="107" y="212"/>
                  </a:lnTo>
                  <a:lnTo>
                    <a:pt x="59" y="342"/>
                  </a:lnTo>
                  <a:lnTo>
                    <a:pt x="12" y="484"/>
                  </a:lnTo>
                  <a:lnTo>
                    <a:pt x="1" y="543"/>
                  </a:lnTo>
                  <a:lnTo>
                    <a:pt x="1" y="613"/>
                  </a:lnTo>
                  <a:lnTo>
                    <a:pt x="1" y="684"/>
                  </a:lnTo>
                  <a:lnTo>
                    <a:pt x="12" y="767"/>
                  </a:lnTo>
                  <a:lnTo>
                    <a:pt x="48" y="837"/>
                  </a:lnTo>
                  <a:lnTo>
                    <a:pt x="83" y="920"/>
                  </a:lnTo>
                  <a:lnTo>
                    <a:pt x="142" y="991"/>
                  </a:lnTo>
                  <a:lnTo>
                    <a:pt x="213" y="1050"/>
                  </a:lnTo>
                  <a:lnTo>
                    <a:pt x="354" y="1109"/>
                  </a:lnTo>
                  <a:lnTo>
                    <a:pt x="567" y="1203"/>
                  </a:lnTo>
                  <a:lnTo>
                    <a:pt x="861" y="1297"/>
                  </a:lnTo>
                  <a:lnTo>
                    <a:pt x="1180" y="1403"/>
                  </a:lnTo>
                  <a:lnTo>
                    <a:pt x="1534" y="1510"/>
                  </a:lnTo>
                  <a:lnTo>
                    <a:pt x="1876" y="1604"/>
                  </a:lnTo>
                  <a:lnTo>
                    <a:pt x="2206" y="1687"/>
                  </a:lnTo>
                  <a:lnTo>
                    <a:pt x="2477" y="1722"/>
                  </a:lnTo>
                  <a:lnTo>
                    <a:pt x="2607" y="1734"/>
                  </a:lnTo>
                  <a:lnTo>
                    <a:pt x="2760" y="1734"/>
                  </a:lnTo>
                  <a:lnTo>
                    <a:pt x="3090" y="1710"/>
                  </a:lnTo>
                  <a:lnTo>
                    <a:pt x="3456" y="1651"/>
                  </a:lnTo>
                  <a:lnTo>
                    <a:pt x="3810" y="1592"/>
                  </a:lnTo>
                  <a:lnTo>
                    <a:pt x="4140" y="1521"/>
                  </a:lnTo>
                  <a:lnTo>
                    <a:pt x="4400" y="1451"/>
                  </a:lnTo>
                  <a:lnTo>
                    <a:pt x="4659" y="1392"/>
                  </a:lnTo>
                  <a:lnTo>
                    <a:pt x="4683" y="1415"/>
                  </a:lnTo>
                  <a:lnTo>
                    <a:pt x="4718" y="1427"/>
                  </a:lnTo>
                  <a:lnTo>
                    <a:pt x="4789" y="1439"/>
                  </a:lnTo>
                  <a:lnTo>
                    <a:pt x="4860" y="1427"/>
                  </a:lnTo>
                  <a:lnTo>
                    <a:pt x="4930" y="1403"/>
                  </a:lnTo>
                  <a:lnTo>
                    <a:pt x="4989" y="1368"/>
                  </a:lnTo>
                  <a:lnTo>
                    <a:pt x="5036" y="1333"/>
                  </a:lnTo>
                  <a:lnTo>
                    <a:pt x="5072" y="1297"/>
                  </a:lnTo>
                  <a:lnTo>
                    <a:pt x="5095" y="1321"/>
                  </a:lnTo>
                  <a:lnTo>
                    <a:pt x="5166" y="1380"/>
                  </a:lnTo>
                  <a:lnTo>
                    <a:pt x="5272" y="1451"/>
                  </a:lnTo>
                  <a:lnTo>
                    <a:pt x="5331" y="1486"/>
                  </a:lnTo>
                  <a:lnTo>
                    <a:pt x="5402" y="1510"/>
                  </a:lnTo>
                  <a:lnTo>
                    <a:pt x="5461" y="1510"/>
                  </a:lnTo>
                  <a:lnTo>
                    <a:pt x="5496" y="1486"/>
                  </a:lnTo>
                  <a:lnTo>
                    <a:pt x="5520" y="1462"/>
                  </a:lnTo>
                  <a:lnTo>
                    <a:pt x="5544" y="1439"/>
                  </a:lnTo>
                  <a:lnTo>
                    <a:pt x="5555" y="1392"/>
                  </a:lnTo>
                  <a:lnTo>
                    <a:pt x="5579" y="1297"/>
                  </a:lnTo>
                  <a:lnTo>
                    <a:pt x="5579" y="1191"/>
                  </a:lnTo>
                  <a:lnTo>
                    <a:pt x="5544" y="1073"/>
                  </a:lnTo>
                  <a:lnTo>
                    <a:pt x="5520" y="1003"/>
                  </a:lnTo>
                  <a:lnTo>
                    <a:pt x="5496" y="944"/>
                  </a:lnTo>
                  <a:lnTo>
                    <a:pt x="5449" y="885"/>
                  </a:lnTo>
                  <a:lnTo>
                    <a:pt x="5402" y="826"/>
                  </a:lnTo>
                  <a:lnTo>
                    <a:pt x="5343" y="767"/>
                  </a:lnTo>
                  <a:lnTo>
                    <a:pt x="5284" y="731"/>
                  </a:lnTo>
                  <a:lnTo>
                    <a:pt x="5213" y="696"/>
                  </a:lnTo>
                  <a:lnTo>
                    <a:pt x="5143" y="672"/>
                  </a:lnTo>
                  <a:lnTo>
                    <a:pt x="5084" y="660"/>
                  </a:lnTo>
                  <a:lnTo>
                    <a:pt x="5013" y="649"/>
                  </a:lnTo>
                  <a:lnTo>
                    <a:pt x="4883" y="649"/>
                  </a:lnTo>
                  <a:lnTo>
                    <a:pt x="4765" y="672"/>
                  </a:lnTo>
                  <a:lnTo>
                    <a:pt x="4671" y="696"/>
                  </a:lnTo>
                  <a:lnTo>
                    <a:pt x="4588" y="719"/>
                  </a:lnTo>
                  <a:lnTo>
                    <a:pt x="2713" y="826"/>
                  </a:lnTo>
                  <a:lnTo>
                    <a:pt x="2513" y="719"/>
                  </a:lnTo>
                  <a:lnTo>
                    <a:pt x="2029" y="495"/>
                  </a:lnTo>
                  <a:lnTo>
                    <a:pt x="1734" y="366"/>
                  </a:lnTo>
                  <a:lnTo>
                    <a:pt x="1428" y="236"/>
                  </a:lnTo>
                  <a:lnTo>
                    <a:pt x="1133" y="130"/>
                  </a:lnTo>
                  <a:lnTo>
                    <a:pt x="873" y="59"/>
                  </a:lnTo>
                  <a:lnTo>
                    <a:pt x="649" y="12"/>
                  </a:lnTo>
                  <a:lnTo>
                    <a:pt x="472" y="0"/>
                  </a:lnTo>
                  <a:close/>
                </a:path>
              </a:pathLst>
            </a:custGeom>
            <a:solidFill>
              <a:srgbClr val="9E8077"/>
            </a:solidFill>
            <a:ln>
              <a:noFill/>
            </a:ln>
          </p:spPr>
          <p:txBody>
            <a:bodyPr spcFirstLastPara="1" wrap="square" lIns="121900" tIns="121900" rIns="121900" bIns="121900" anchor="ctr" anchorCtr="0">
              <a:noAutofit/>
            </a:bodyPr>
            <a:lstStyle/>
            <a:p>
              <a:endParaRPr sz="2400" dirty="0"/>
            </a:p>
          </p:txBody>
        </p:sp>
      </p:grpSp>
      <p:grpSp>
        <p:nvGrpSpPr>
          <p:cNvPr id="32" name="Google Shape;5107;p57">
            <a:extLst>
              <a:ext uri="{FF2B5EF4-FFF2-40B4-BE49-F238E27FC236}">
                <a16:creationId xmlns:a16="http://schemas.microsoft.com/office/drawing/2014/main" id="{0D09CAF8-8A84-A3DA-EAA3-BFA337DF50CF}"/>
              </a:ext>
            </a:extLst>
          </p:cNvPr>
          <p:cNvGrpSpPr/>
          <p:nvPr/>
        </p:nvGrpSpPr>
        <p:grpSpPr>
          <a:xfrm>
            <a:off x="3845410" y="5761235"/>
            <a:ext cx="810791" cy="853439"/>
            <a:chOff x="1567850" y="-3748564"/>
            <a:chExt cx="1339411" cy="1414227"/>
          </a:xfrm>
        </p:grpSpPr>
        <p:sp>
          <p:nvSpPr>
            <p:cNvPr id="33" name="Google Shape;5108;p57">
              <a:extLst>
                <a:ext uri="{FF2B5EF4-FFF2-40B4-BE49-F238E27FC236}">
                  <a16:creationId xmlns:a16="http://schemas.microsoft.com/office/drawing/2014/main" id="{7D7F76D3-AFDF-CE89-75E5-3693CF702118}"/>
                </a:ext>
              </a:extLst>
            </p:cNvPr>
            <p:cNvSpPr/>
            <p:nvPr/>
          </p:nvSpPr>
          <p:spPr>
            <a:xfrm>
              <a:off x="2439098" y="-2405939"/>
              <a:ext cx="468164" cy="71603"/>
            </a:xfrm>
            <a:custGeom>
              <a:avLst/>
              <a:gdLst/>
              <a:ahLst/>
              <a:cxnLst/>
              <a:rect l="l" t="t" r="r" b="b"/>
              <a:pathLst>
                <a:path w="4943" h="756" extrusionOk="0">
                  <a:moveTo>
                    <a:pt x="2466" y="0"/>
                  </a:moveTo>
                  <a:lnTo>
                    <a:pt x="1970" y="12"/>
                  </a:lnTo>
                  <a:lnTo>
                    <a:pt x="1510" y="36"/>
                  </a:lnTo>
                  <a:lnTo>
                    <a:pt x="1086" y="71"/>
                  </a:lnTo>
                  <a:lnTo>
                    <a:pt x="720" y="106"/>
                  </a:lnTo>
                  <a:lnTo>
                    <a:pt x="425"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25" y="590"/>
                  </a:lnTo>
                  <a:lnTo>
                    <a:pt x="720" y="649"/>
                  </a:lnTo>
                  <a:lnTo>
                    <a:pt x="1086" y="684"/>
                  </a:lnTo>
                  <a:lnTo>
                    <a:pt x="1510" y="720"/>
                  </a:lnTo>
                  <a:lnTo>
                    <a:pt x="1970" y="743"/>
                  </a:lnTo>
                  <a:lnTo>
                    <a:pt x="2466" y="755"/>
                  </a:lnTo>
                  <a:lnTo>
                    <a:pt x="2961" y="743"/>
                  </a:lnTo>
                  <a:lnTo>
                    <a:pt x="3433" y="720"/>
                  </a:lnTo>
                  <a:lnTo>
                    <a:pt x="3846" y="684"/>
                  </a:lnTo>
                  <a:lnTo>
                    <a:pt x="4211" y="649"/>
                  </a:lnTo>
                  <a:lnTo>
                    <a:pt x="4518" y="590"/>
                  </a:lnTo>
                  <a:lnTo>
                    <a:pt x="4636" y="555"/>
                  </a:lnTo>
                  <a:lnTo>
                    <a:pt x="4742" y="519"/>
                  </a:lnTo>
                  <a:lnTo>
                    <a:pt x="4824" y="484"/>
                  </a:lnTo>
                  <a:lnTo>
                    <a:pt x="4883" y="448"/>
                  </a:lnTo>
                  <a:lnTo>
                    <a:pt x="4931" y="413"/>
                  </a:lnTo>
                  <a:lnTo>
                    <a:pt x="4942" y="378"/>
                  </a:lnTo>
                  <a:lnTo>
                    <a:pt x="4931" y="342"/>
                  </a:lnTo>
                  <a:lnTo>
                    <a:pt x="4883" y="307"/>
                  </a:lnTo>
                  <a:lnTo>
                    <a:pt x="4824" y="272"/>
                  </a:lnTo>
                  <a:lnTo>
                    <a:pt x="4742" y="236"/>
                  </a:lnTo>
                  <a:lnTo>
                    <a:pt x="4636" y="201"/>
                  </a:lnTo>
                  <a:lnTo>
                    <a:pt x="4518" y="165"/>
                  </a:lnTo>
                  <a:lnTo>
                    <a:pt x="4211" y="106"/>
                  </a:lnTo>
                  <a:lnTo>
                    <a:pt x="3846" y="71"/>
                  </a:lnTo>
                  <a:lnTo>
                    <a:pt x="3433"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34" name="Google Shape;5109;p57">
              <a:extLst>
                <a:ext uri="{FF2B5EF4-FFF2-40B4-BE49-F238E27FC236}">
                  <a16:creationId xmlns:a16="http://schemas.microsoft.com/office/drawing/2014/main" id="{BDC8D218-02EC-23F2-794F-A90A90A35207}"/>
                </a:ext>
              </a:extLst>
            </p:cNvPr>
            <p:cNvSpPr/>
            <p:nvPr/>
          </p:nvSpPr>
          <p:spPr>
            <a:xfrm>
              <a:off x="1567850" y="-2405939"/>
              <a:ext cx="467027" cy="71603"/>
            </a:xfrm>
            <a:custGeom>
              <a:avLst/>
              <a:gdLst/>
              <a:ahLst/>
              <a:cxnLst/>
              <a:rect l="l" t="t" r="r" b="b"/>
              <a:pathLst>
                <a:path w="4931" h="756" extrusionOk="0">
                  <a:moveTo>
                    <a:pt x="2466" y="0"/>
                  </a:moveTo>
                  <a:lnTo>
                    <a:pt x="1970" y="12"/>
                  </a:lnTo>
                  <a:lnTo>
                    <a:pt x="1510" y="36"/>
                  </a:lnTo>
                  <a:lnTo>
                    <a:pt x="1086" y="71"/>
                  </a:lnTo>
                  <a:lnTo>
                    <a:pt x="720" y="106"/>
                  </a:lnTo>
                  <a:lnTo>
                    <a:pt x="414" y="165"/>
                  </a:lnTo>
                  <a:lnTo>
                    <a:pt x="296" y="201"/>
                  </a:lnTo>
                  <a:lnTo>
                    <a:pt x="189" y="236"/>
                  </a:lnTo>
                  <a:lnTo>
                    <a:pt x="107" y="272"/>
                  </a:lnTo>
                  <a:lnTo>
                    <a:pt x="48" y="307"/>
                  </a:lnTo>
                  <a:lnTo>
                    <a:pt x="13" y="342"/>
                  </a:lnTo>
                  <a:lnTo>
                    <a:pt x="1" y="378"/>
                  </a:lnTo>
                  <a:lnTo>
                    <a:pt x="13" y="413"/>
                  </a:lnTo>
                  <a:lnTo>
                    <a:pt x="48" y="448"/>
                  </a:lnTo>
                  <a:lnTo>
                    <a:pt x="107" y="484"/>
                  </a:lnTo>
                  <a:lnTo>
                    <a:pt x="189" y="519"/>
                  </a:lnTo>
                  <a:lnTo>
                    <a:pt x="296" y="555"/>
                  </a:lnTo>
                  <a:lnTo>
                    <a:pt x="414" y="590"/>
                  </a:lnTo>
                  <a:lnTo>
                    <a:pt x="720" y="649"/>
                  </a:lnTo>
                  <a:lnTo>
                    <a:pt x="1086" y="684"/>
                  </a:lnTo>
                  <a:lnTo>
                    <a:pt x="1510" y="720"/>
                  </a:lnTo>
                  <a:lnTo>
                    <a:pt x="1970" y="743"/>
                  </a:lnTo>
                  <a:lnTo>
                    <a:pt x="2466" y="755"/>
                  </a:lnTo>
                  <a:lnTo>
                    <a:pt x="2961" y="743"/>
                  </a:lnTo>
                  <a:lnTo>
                    <a:pt x="3421" y="720"/>
                  </a:lnTo>
                  <a:lnTo>
                    <a:pt x="3845" y="684"/>
                  </a:lnTo>
                  <a:lnTo>
                    <a:pt x="4211" y="649"/>
                  </a:lnTo>
                  <a:lnTo>
                    <a:pt x="4518" y="590"/>
                  </a:lnTo>
                  <a:lnTo>
                    <a:pt x="4636" y="555"/>
                  </a:lnTo>
                  <a:lnTo>
                    <a:pt x="4742" y="519"/>
                  </a:lnTo>
                  <a:lnTo>
                    <a:pt x="4824" y="484"/>
                  </a:lnTo>
                  <a:lnTo>
                    <a:pt x="4883" y="448"/>
                  </a:lnTo>
                  <a:lnTo>
                    <a:pt x="4919" y="413"/>
                  </a:lnTo>
                  <a:lnTo>
                    <a:pt x="4930" y="378"/>
                  </a:lnTo>
                  <a:lnTo>
                    <a:pt x="4919" y="342"/>
                  </a:lnTo>
                  <a:lnTo>
                    <a:pt x="4883" y="307"/>
                  </a:lnTo>
                  <a:lnTo>
                    <a:pt x="4824" y="272"/>
                  </a:lnTo>
                  <a:lnTo>
                    <a:pt x="4742" y="236"/>
                  </a:lnTo>
                  <a:lnTo>
                    <a:pt x="4636" y="201"/>
                  </a:lnTo>
                  <a:lnTo>
                    <a:pt x="4518" y="165"/>
                  </a:lnTo>
                  <a:lnTo>
                    <a:pt x="4211" y="106"/>
                  </a:lnTo>
                  <a:lnTo>
                    <a:pt x="3845" y="71"/>
                  </a:lnTo>
                  <a:lnTo>
                    <a:pt x="3421" y="36"/>
                  </a:lnTo>
                  <a:lnTo>
                    <a:pt x="2961" y="12"/>
                  </a:lnTo>
                  <a:lnTo>
                    <a:pt x="2466" y="0"/>
                  </a:lnTo>
                  <a:close/>
                </a:path>
              </a:pathLst>
            </a:custGeom>
            <a:solidFill>
              <a:srgbClr val="000000">
                <a:alpha val="14710"/>
              </a:srgbClr>
            </a:solidFill>
            <a:ln>
              <a:noFill/>
            </a:ln>
          </p:spPr>
          <p:txBody>
            <a:bodyPr spcFirstLastPara="1" wrap="square" lIns="121900" tIns="121900" rIns="121900" bIns="121900" anchor="ctr" anchorCtr="0">
              <a:noAutofit/>
            </a:bodyPr>
            <a:lstStyle/>
            <a:p>
              <a:endParaRPr sz="2400" dirty="0"/>
            </a:p>
          </p:txBody>
        </p:sp>
        <p:sp>
          <p:nvSpPr>
            <p:cNvPr id="35" name="Google Shape;5110;p57">
              <a:extLst>
                <a:ext uri="{FF2B5EF4-FFF2-40B4-BE49-F238E27FC236}">
                  <a16:creationId xmlns:a16="http://schemas.microsoft.com/office/drawing/2014/main" id="{2DC6D8EC-BAAC-7BE2-5459-D43571FCC0B9}"/>
                </a:ext>
              </a:extLst>
            </p:cNvPr>
            <p:cNvSpPr/>
            <p:nvPr/>
          </p:nvSpPr>
          <p:spPr>
            <a:xfrm>
              <a:off x="2019149" y="-3656978"/>
              <a:ext cx="262543" cy="253640"/>
            </a:xfrm>
            <a:custGeom>
              <a:avLst/>
              <a:gdLst/>
              <a:ahLst/>
              <a:cxnLst/>
              <a:rect l="l" t="t" r="r" b="b"/>
              <a:pathLst>
                <a:path w="2772" h="2678" extrusionOk="0">
                  <a:moveTo>
                    <a:pt x="2253" y="0"/>
                  </a:moveTo>
                  <a:lnTo>
                    <a:pt x="0" y="897"/>
                  </a:lnTo>
                  <a:lnTo>
                    <a:pt x="24" y="1038"/>
                  </a:lnTo>
                  <a:lnTo>
                    <a:pt x="59" y="1180"/>
                  </a:lnTo>
                  <a:lnTo>
                    <a:pt x="107" y="1309"/>
                  </a:lnTo>
                  <a:lnTo>
                    <a:pt x="165" y="1427"/>
                  </a:lnTo>
                  <a:lnTo>
                    <a:pt x="236" y="1534"/>
                  </a:lnTo>
                  <a:lnTo>
                    <a:pt x="307" y="1640"/>
                  </a:lnTo>
                  <a:lnTo>
                    <a:pt x="390" y="1734"/>
                  </a:lnTo>
                  <a:lnTo>
                    <a:pt x="460" y="1817"/>
                  </a:lnTo>
                  <a:lnTo>
                    <a:pt x="614" y="1958"/>
                  </a:lnTo>
                  <a:lnTo>
                    <a:pt x="755" y="2052"/>
                  </a:lnTo>
                  <a:lnTo>
                    <a:pt x="873" y="2135"/>
                  </a:lnTo>
                  <a:lnTo>
                    <a:pt x="979" y="2678"/>
                  </a:lnTo>
                  <a:lnTo>
                    <a:pt x="2017" y="2583"/>
                  </a:lnTo>
                  <a:lnTo>
                    <a:pt x="2017" y="2512"/>
                  </a:lnTo>
                  <a:lnTo>
                    <a:pt x="2041" y="2430"/>
                  </a:lnTo>
                  <a:lnTo>
                    <a:pt x="2052" y="2359"/>
                  </a:lnTo>
                  <a:lnTo>
                    <a:pt x="2088" y="2288"/>
                  </a:lnTo>
                  <a:lnTo>
                    <a:pt x="2159" y="2159"/>
                  </a:lnTo>
                  <a:lnTo>
                    <a:pt x="2253" y="2029"/>
                  </a:lnTo>
                  <a:lnTo>
                    <a:pt x="2359" y="1911"/>
                  </a:lnTo>
                  <a:lnTo>
                    <a:pt x="2465" y="1817"/>
                  </a:lnTo>
                  <a:lnTo>
                    <a:pt x="2654" y="1640"/>
                  </a:lnTo>
                  <a:lnTo>
                    <a:pt x="2689" y="1604"/>
                  </a:lnTo>
                  <a:lnTo>
                    <a:pt x="2725" y="1557"/>
                  </a:lnTo>
                  <a:lnTo>
                    <a:pt x="2736" y="1498"/>
                  </a:lnTo>
                  <a:lnTo>
                    <a:pt x="2760" y="1439"/>
                  </a:lnTo>
                  <a:lnTo>
                    <a:pt x="2772" y="1309"/>
                  </a:lnTo>
                  <a:lnTo>
                    <a:pt x="2772" y="1180"/>
                  </a:lnTo>
                  <a:lnTo>
                    <a:pt x="2748" y="1050"/>
                  </a:lnTo>
                  <a:lnTo>
                    <a:pt x="2736" y="944"/>
                  </a:lnTo>
                  <a:lnTo>
                    <a:pt x="2713" y="802"/>
                  </a:lnTo>
                  <a:lnTo>
                    <a:pt x="2725" y="720"/>
                  </a:lnTo>
                  <a:lnTo>
                    <a:pt x="2748" y="649"/>
                  </a:lnTo>
                  <a:lnTo>
                    <a:pt x="2748" y="614"/>
                  </a:lnTo>
                  <a:lnTo>
                    <a:pt x="2736" y="590"/>
                  </a:lnTo>
                  <a:lnTo>
                    <a:pt x="2701" y="566"/>
                  </a:lnTo>
                  <a:lnTo>
                    <a:pt x="2654" y="566"/>
                  </a:lnTo>
                  <a:lnTo>
                    <a:pt x="2595" y="555"/>
                  </a:lnTo>
                  <a:lnTo>
                    <a:pt x="2548" y="519"/>
                  </a:lnTo>
                  <a:lnTo>
                    <a:pt x="2501" y="484"/>
                  </a:lnTo>
                  <a:lnTo>
                    <a:pt x="2465" y="425"/>
                  </a:lnTo>
                  <a:lnTo>
                    <a:pt x="2371" y="248"/>
                  </a:lnTo>
                  <a:lnTo>
                    <a:pt x="2253" y="0"/>
                  </a:lnTo>
                  <a:close/>
                </a:path>
              </a:pathLst>
            </a:custGeom>
            <a:solidFill>
              <a:srgbClr val="FFC9D7"/>
            </a:solidFill>
            <a:ln>
              <a:noFill/>
            </a:ln>
          </p:spPr>
          <p:txBody>
            <a:bodyPr spcFirstLastPara="1" wrap="square" lIns="121900" tIns="121900" rIns="121900" bIns="121900" anchor="ctr" anchorCtr="0">
              <a:noAutofit/>
            </a:bodyPr>
            <a:lstStyle/>
            <a:p>
              <a:endParaRPr sz="2400" dirty="0"/>
            </a:p>
          </p:txBody>
        </p:sp>
        <p:sp>
          <p:nvSpPr>
            <p:cNvPr id="36" name="Google Shape;5111;p57">
              <a:extLst>
                <a:ext uri="{FF2B5EF4-FFF2-40B4-BE49-F238E27FC236}">
                  <a16:creationId xmlns:a16="http://schemas.microsoft.com/office/drawing/2014/main" id="{96440938-FDEC-6882-2E9C-49DB563FCB7C}"/>
                </a:ext>
              </a:extLst>
            </p:cNvPr>
            <p:cNvSpPr/>
            <p:nvPr/>
          </p:nvSpPr>
          <p:spPr>
            <a:xfrm>
              <a:off x="2005700" y="-3626860"/>
              <a:ext cx="158738" cy="172093"/>
            </a:xfrm>
            <a:custGeom>
              <a:avLst/>
              <a:gdLst/>
              <a:ahLst/>
              <a:cxnLst/>
              <a:rect l="l" t="t" r="r" b="b"/>
              <a:pathLst>
                <a:path w="1676" h="1817" extrusionOk="0">
                  <a:moveTo>
                    <a:pt x="1145" y="1"/>
                  </a:moveTo>
                  <a:lnTo>
                    <a:pt x="992" y="13"/>
                  </a:lnTo>
                  <a:lnTo>
                    <a:pt x="838" y="13"/>
                  </a:lnTo>
                  <a:lnTo>
                    <a:pt x="673" y="36"/>
                  </a:lnTo>
                  <a:lnTo>
                    <a:pt x="520" y="72"/>
                  </a:lnTo>
                  <a:lnTo>
                    <a:pt x="378" y="119"/>
                  </a:lnTo>
                  <a:lnTo>
                    <a:pt x="260" y="189"/>
                  </a:lnTo>
                  <a:lnTo>
                    <a:pt x="201" y="225"/>
                  </a:lnTo>
                  <a:lnTo>
                    <a:pt x="142" y="272"/>
                  </a:lnTo>
                  <a:lnTo>
                    <a:pt x="107" y="331"/>
                  </a:lnTo>
                  <a:lnTo>
                    <a:pt x="60" y="390"/>
                  </a:lnTo>
                  <a:lnTo>
                    <a:pt x="36" y="449"/>
                  </a:lnTo>
                  <a:lnTo>
                    <a:pt x="13" y="520"/>
                  </a:lnTo>
                  <a:lnTo>
                    <a:pt x="1" y="602"/>
                  </a:lnTo>
                  <a:lnTo>
                    <a:pt x="1" y="685"/>
                  </a:lnTo>
                  <a:lnTo>
                    <a:pt x="13" y="850"/>
                  </a:lnTo>
                  <a:lnTo>
                    <a:pt x="48" y="1003"/>
                  </a:lnTo>
                  <a:lnTo>
                    <a:pt x="95" y="1145"/>
                  </a:lnTo>
                  <a:lnTo>
                    <a:pt x="154" y="1263"/>
                  </a:lnTo>
                  <a:lnTo>
                    <a:pt x="237" y="1369"/>
                  </a:lnTo>
                  <a:lnTo>
                    <a:pt x="319" y="1463"/>
                  </a:lnTo>
                  <a:lnTo>
                    <a:pt x="414" y="1534"/>
                  </a:lnTo>
                  <a:lnTo>
                    <a:pt x="508" y="1605"/>
                  </a:lnTo>
                  <a:lnTo>
                    <a:pt x="602" y="1664"/>
                  </a:lnTo>
                  <a:lnTo>
                    <a:pt x="697" y="1711"/>
                  </a:lnTo>
                  <a:lnTo>
                    <a:pt x="862" y="1770"/>
                  </a:lnTo>
                  <a:lnTo>
                    <a:pt x="980" y="1805"/>
                  </a:lnTo>
                  <a:lnTo>
                    <a:pt x="1015" y="1817"/>
                  </a:lnTo>
                  <a:lnTo>
                    <a:pt x="1086" y="1770"/>
                  </a:lnTo>
                  <a:lnTo>
                    <a:pt x="1145" y="1723"/>
                  </a:lnTo>
                  <a:lnTo>
                    <a:pt x="1216" y="1664"/>
                  </a:lnTo>
                  <a:lnTo>
                    <a:pt x="1263" y="1593"/>
                  </a:lnTo>
                  <a:lnTo>
                    <a:pt x="1286" y="1558"/>
                  </a:lnTo>
                  <a:lnTo>
                    <a:pt x="1298" y="1522"/>
                  </a:lnTo>
                  <a:lnTo>
                    <a:pt x="1310" y="1475"/>
                  </a:lnTo>
                  <a:lnTo>
                    <a:pt x="1298" y="1440"/>
                  </a:lnTo>
                  <a:lnTo>
                    <a:pt x="1286" y="1392"/>
                  </a:lnTo>
                  <a:lnTo>
                    <a:pt x="1251" y="1357"/>
                  </a:lnTo>
                  <a:lnTo>
                    <a:pt x="1192" y="1274"/>
                  </a:lnTo>
                  <a:lnTo>
                    <a:pt x="1157" y="1180"/>
                  </a:lnTo>
                  <a:lnTo>
                    <a:pt x="1133" y="1086"/>
                  </a:lnTo>
                  <a:lnTo>
                    <a:pt x="1133" y="1003"/>
                  </a:lnTo>
                  <a:lnTo>
                    <a:pt x="1157" y="921"/>
                  </a:lnTo>
                  <a:lnTo>
                    <a:pt x="1180" y="850"/>
                  </a:lnTo>
                  <a:lnTo>
                    <a:pt x="1216" y="791"/>
                  </a:lnTo>
                  <a:lnTo>
                    <a:pt x="1251" y="756"/>
                  </a:lnTo>
                  <a:lnTo>
                    <a:pt x="1298" y="744"/>
                  </a:lnTo>
                  <a:lnTo>
                    <a:pt x="1345" y="744"/>
                  </a:lnTo>
                  <a:lnTo>
                    <a:pt x="1381" y="767"/>
                  </a:lnTo>
                  <a:lnTo>
                    <a:pt x="1416" y="803"/>
                  </a:lnTo>
                  <a:lnTo>
                    <a:pt x="1475" y="874"/>
                  </a:lnTo>
                  <a:lnTo>
                    <a:pt x="1487" y="897"/>
                  </a:lnTo>
                  <a:lnTo>
                    <a:pt x="1676" y="60"/>
                  </a:lnTo>
                  <a:lnTo>
                    <a:pt x="1605" y="48"/>
                  </a:lnTo>
                  <a:lnTo>
                    <a:pt x="1416" y="24"/>
                  </a:lnTo>
                  <a:lnTo>
                    <a:pt x="1145" y="1"/>
                  </a:lnTo>
                  <a:close/>
                </a:path>
              </a:pathLst>
            </a:custGeom>
            <a:solidFill>
              <a:srgbClr val="FFD966"/>
            </a:solidFill>
            <a:ln>
              <a:noFill/>
            </a:ln>
          </p:spPr>
          <p:txBody>
            <a:bodyPr spcFirstLastPara="1" wrap="square" lIns="121900" tIns="121900" rIns="121900" bIns="121900" anchor="ctr" anchorCtr="0">
              <a:noAutofit/>
            </a:bodyPr>
            <a:lstStyle/>
            <a:p>
              <a:endParaRPr sz="2400" dirty="0"/>
            </a:p>
          </p:txBody>
        </p:sp>
        <p:sp>
          <p:nvSpPr>
            <p:cNvPr id="37" name="Google Shape;5112;p57">
              <a:extLst>
                <a:ext uri="{FF2B5EF4-FFF2-40B4-BE49-F238E27FC236}">
                  <a16:creationId xmlns:a16="http://schemas.microsoft.com/office/drawing/2014/main" id="{1564918A-88B4-E651-D590-D7DFD4A3DE13}"/>
                </a:ext>
              </a:extLst>
            </p:cNvPr>
            <p:cNvSpPr/>
            <p:nvPr/>
          </p:nvSpPr>
          <p:spPr>
            <a:xfrm>
              <a:off x="1952093" y="-3748564"/>
              <a:ext cx="356403" cy="210072"/>
            </a:xfrm>
            <a:custGeom>
              <a:avLst/>
              <a:gdLst/>
              <a:ahLst/>
              <a:cxnLst/>
              <a:rect l="l" t="t" r="r" b="b"/>
              <a:pathLst>
                <a:path w="3763" h="2218" extrusionOk="0">
                  <a:moveTo>
                    <a:pt x="1734" y="0"/>
                  </a:moveTo>
                  <a:lnTo>
                    <a:pt x="1581" y="24"/>
                  </a:lnTo>
                  <a:lnTo>
                    <a:pt x="1440" y="36"/>
                  </a:lnTo>
                  <a:lnTo>
                    <a:pt x="1286" y="71"/>
                  </a:lnTo>
                  <a:lnTo>
                    <a:pt x="1157" y="118"/>
                  </a:lnTo>
                  <a:lnTo>
                    <a:pt x="1027" y="165"/>
                  </a:lnTo>
                  <a:lnTo>
                    <a:pt x="921" y="224"/>
                  </a:lnTo>
                  <a:lnTo>
                    <a:pt x="708" y="378"/>
                  </a:lnTo>
                  <a:lnTo>
                    <a:pt x="520" y="543"/>
                  </a:lnTo>
                  <a:lnTo>
                    <a:pt x="437" y="625"/>
                  </a:lnTo>
                  <a:lnTo>
                    <a:pt x="355" y="720"/>
                  </a:lnTo>
                  <a:lnTo>
                    <a:pt x="284" y="826"/>
                  </a:lnTo>
                  <a:lnTo>
                    <a:pt x="213" y="932"/>
                  </a:lnTo>
                  <a:lnTo>
                    <a:pt x="154" y="1038"/>
                  </a:lnTo>
                  <a:lnTo>
                    <a:pt x="107" y="1144"/>
                  </a:lnTo>
                  <a:lnTo>
                    <a:pt x="72" y="1262"/>
                  </a:lnTo>
                  <a:lnTo>
                    <a:pt x="36" y="1380"/>
                  </a:lnTo>
                  <a:lnTo>
                    <a:pt x="13" y="1510"/>
                  </a:lnTo>
                  <a:lnTo>
                    <a:pt x="1" y="1640"/>
                  </a:lnTo>
                  <a:lnTo>
                    <a:pt x="13" y="1769"/>
                  </a:lnTo>
                  <a:lnTo>
                    <a:pt x="24" y="1911"/>
                  </a:lnTo>
                  <a:lnTo>
                    <a:pt x="83" y="1970"/>
                  </a:lnTo>
                  <a:lnTo>
                    <a:pt x="154" y="2041"/>
                  </a:lnTo>
                  <a:lnTo>
                    <a:pt x="260" y="2100"/>
                  </a:lnTo>
                  <a:lnTo>
                    <a:pt x="390" y="2159"/>
                  </a:lnTo>
                  <a:lnTo>
                    <a:pt x="461" y="2182"/>
                  </a:lnTo>
                  <a:lnTo>
                    <a:pt x="543" y="2206"/>
                  </a:lnTo>
                  <a:lnTo>
                    <a:pt x="638" y="2217"/>
                  </a:lnTo>
                  <a:lnTo>
                    <a:pt x="732" y="2217"/>
                  </a:lnTo>
                  <a:lnTo>
                    <a:pt x="838" y="2206"/>
                  </a:lnTo>
                  <a:lnTo>
                    <a:pt x="956" y="2182"/>
                  </a:lnTo>
                  <a:lnTo>
                    <a:pt x="1086" y="2147"/>
                  </a:lnTo>
                  <a:lnTo>
                    <a:pt x="1239" y="2100"/>
                  </a:lnTo>
                  <a:lnTo>
                    <a:pt x="1581" y="1946"/>
                  </a:lnTo>
                  <a:lnTo>
                    <a:pt x="1970" y="1758"/>
                  </a:lnTo>
                  <a:lnTo>
                    <a:pt x="2383" y="1533"/>
                  </a:lnTo>
                  <a:lnTo>
                    <a:pt x="2760" y="1321"/>
                  </a:lnTo>
                  <a:lnTo>
                    <a:pt x="3091" y="1121"/>
                  </a:lnTo>
                  <a:lnTo>
                    <a:pt x="3338" y="967"/>
                  </a:lnTo>
                  <a:lnTo>
                    <a:pt x="3480" y="873"/>
                  </a:lnTo>
                  <a:lnTo>
                    <a:pt x="3551" y="802"/>
                  </a:lnTo>
                  <a:lnTo>
                    <a:pt x="3610" y="720"/>
                  </a:lnTo>
                  <a:lnTo>
                    <a:pt x="3657" y="625"/>
                  </a:lnTo>
                  <a:lnTo>
                    <a:pt x="3692" y="531"/>
                  </a:lnTo>
                  <a:lnTo>
                    <a:pt x="3751" y="389"/>
                  </a:lnTo>
                  <a:lnTo>
                    <a:pt x="3763" y="330"/>
                  </a:lnTo>
                  <a:lnTo>
                    <a:pt x="3527" y="330"/>
                  </a:lnTo>
                  <a:lnTo>
                    <a:pt x="3421" y="319"/>
                  </a:lnTo>
                  <a:lnTo>
                    <a:pt x="3291" y="283"/>
                  </a:lnTo>
                  <a:lnTo>
                    <a:pt x="3161" y="248"/>
                  </a:lnTo>
                  <a:lnTo>
                    <a:pt x="3020" y="177"/>
                  </a:lnTo>
                  <a:lnTo>
                    <a:pt x="2937" y="142"/>
                  </a:lnTo>
                  <a:lnTo>
                    <a:pt x="2843" y="106"/>
                  </a:lnTo>
                  <a:lnTo>
                    <a:pt x="2619" y="59"/>
                  </a:lnTo>
                  <a:lnTo>
                    <a:pt x="2348" y="12"/>
                  </a:lnTo>
                  <a:lnTo>
                    <a:pt x="2041" y="0"/>
                  </a:lnTo>
                  <a:close/>
                </a:path>
              </a:pathLst>
            </a:custGeom>
            <a:solidFill>
              <a:schemeClr val="bg1"/>
            </a:solidFill>
            <a:ln>
              <a:noFill/>
            </a:ln>
          </p:spPr>
          <p:txBody>
            <a:bodyPr spcFirstLastPara="1" wrap="square" lIns="121900" tIns="121900" rIns="121900" bIns="121900" anchor="ctr" anchorCtr="0">
              <a:noAutofit/>
            </a:bodyPr>
            <a:lstStyle/>
            <a:p>
              <a:endParaRPr sz="2400" dirty="0"/>
            </a:p>
          </p:txBody>
        </p:sp>
        <p:sp>
          <p:nvSpPr>
            <p:cNvPr id="38" name="Google Shape;5113;p57">
              <a:extLst>
                <a:ext uri="{FF2B5EF4-FFF2-40B4-BE49-F238E27FC236}">
                  <a16:creationId xmlns:a16="http://schemas.microsoft.com/office/drawing/2014/main" id="{9EE742EF-9BFB-F6BB-F912-3D15470A179B}"/>
                </a:ext>
              </a:extLst>
            </p:cNvPr>
            <p:cNvSpPr/>
            <p:nvPr/>
          </p:nvSpPr>
          <p:spPr>
            <a:xfrm>
              <a:off x="2139811" y="-3602235"/>
              <a:ext cx="108446" cy="121800"/>
            </a:xfrm>
            <a:custGeom>
              <a:avLst/>
              <a:gdLst/>
              <a:ahLst/>
              <a:cxnLst/>
              <a:rect l="l" t="t" r="r" b="b"/>
              <a:pathLst>
                <a:path w="1145" h="1286" fill="none" extrusionOk="0">
                  <a:moveTo>
                    <a:pt x="0" y="0"/>
                  </a:moveTo>
                  <a:lnTo>
                    <a:pt x="0" y="0"/>
                  </a:lnTo>
                  <a:lnTo>
                    <a:pt x="71" y="142"/>
                  </a:lnTo>
                  <a:lnTo>
                    <a:pt x="165" y="295"/>
                  </a:lnTo>
                  <a:lnTo>
                    <a:pt x="295" y="484"/>
                  </a:lnTo>
                  <a:lnTo>
                    <a:pt x="460" y="696"/>
                  </a:lnTo>
                  <a:lnTo>
                    <a:pt x="661" y="908"/>
                  </a:lnTo>
                  <a:lnTo>
                    <a:pt x="767" y="1003"/>
                  </a:lnTo>
                  <a:lnTo>
                    <a:pt x="885" y="1109"/>
                  </a:lnTo>
                  <a:lnTo>
                    <a:pt x="1014" y="1203"/>
                  </a:lnTo>
                  <a:lnTo>
                    <a:pt x="1144" y="1286"/>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9" name="Google Shape;5114;p57">
              <a:extLst>
                <a:ext uri="{FF2B5EF4-FFF2-40B4-BE49-F238E27FC236}">
                  <a16:creationId xmlns:a16="http://schemas.microsoft.com/office/drawing/2014/main" id="{453DABDE-5D71-FC52-B3B1-4644D3DE78EA}"/>
                </a:ext>
              </a:extLst>
            </p:cNvPr>
            <p:cNvSpPr/>
            <p:nvPr/>
          </p:nvSpPr>
          <p:spPr>
            <a:xfrm>
              <a:off x="2345334" y="-3075073"/>
              <a:ext cx="315014" cy="369852"/>
            </a:xfrm>
            <a:custGeom>
              <a:avLst/>
              <a:gdLst/>
              <a:ahLst/>
              <a:cxnLst/>
              <a:rect l="l" t="t" r="r" b="b"/>
              <a:pathLst>
                <a:path w="3326" h="3905" extrusionOk="0">
                  <a:moveTo>
                    <a:pt x="1014" y="1"/>
                  </a:moveTo>
                  <a:lnTo>
                    <a:pt x="708" y="36"/>
                  </a:lnTo>
                  <a:lnTo>
                    <a:pt x="413" y="83"/>
                  </a:lnTo>
                  <a:lnTo>
                    <a:pt x="130" y="154"/>
                  </a:lnTo>
                  <a:lnTo>
                    <a:pt x="0" y="1475"/>
                  </a:lnTo>
                  <a:lnTo>
                    <a:pt x="1498" y="1369"/>
                  </a:lnTo>
                  <a:lnTo>
                    <a:pt x="1604" y="1758"/>
                  </a:lnTo>
                  <a:lnTo>
                    <a:pt x="1828" y="2619"/>
                  </a:lnTo>
                  <a:lnTo>
                    <a:pt x="1970" y="3079"/>
                  </a:lnTo>
                  <a:lnTo>
                    <a:pt x="2099" y="3492"/>
                  </a:lnTo>
                  <a:lnTo>
                    <a:pt x="2170" y="3645"/>
                  </a:lnTo>
                  <a:lnTo>
                    <a:pt x="2217" y="3775"/>
                  </a:lnTo>
                  <a:lnTo>
                    <a:pt x="2276" y="3857"/>
                  </a:lnTo>
                  <a:lnTo>
                    <a:pt x="2300" y="3881"/>
                  </a:lnTo>
                  <a:lnTo>
                    <a:pt x="2312" y="3893"/>
                  </a:lnTo>
                  <a:lnTo>
                    <a:pt x="2418" y="3905"/>
                  </a:lnTo>
                  <a:lnTo>
                    <a:pt x="2571" y="3893"/>
                  </a:lnTo>
                  <a:lnTo>
                    <a:pt x="2736" y="3869"/>
                  </a:lnTo>
                  <a:lnTo>
                    <a:pt x="2925" y="3846"/>
                  </a:lnTo>
                  <a:lnTo>
                    <a:pt x="3090" y="3798"/>
                  </a:lnTo>
                  <a:lnTo>
                    <a:pt x="3220" y="3763"/>
                  </a:lnTo>
                  <a:lnTo>
                    <a:pt x="3279" y="3739"/>
                  </a:lnTo>
                  <a:lnTo>
                    <a:pt x="3314" y="3704"/>
                  </a:lnTo>
                  <a:lnTo>
                    <a:pt x="3326" y="3680"/>
                  </a:lnTo>
                  <a:lnTo>
                    <a:pt x="3326" y="3657"/>
                  </a:lnTo>
                  <a:lnTo>
                    <a:pt x="3314" y="3633"/>
                  </a:lnTo>
                  <a:lnTo>
                    <a:pt x="3279" y="3610"/>
                  </a:lnTo>
                  <a:lnTo>
                    <a:pt x="3208" y="3586"/>
                  </a:lnTo>
                  <a:lnTo>
                    <a:pt x="3102" y="3563"/>
                  </a:lnTo>
                  <a:lnTo>
                    <a:pt x="2996" y="3551"/>
                  </a:lnTo>
                  <a:lnTo>
                    <a:pt x="2713" y="3551"/>
                  </a:lnTo>
                  <a:lnTo>
                    <a:pt x="2689" y="3138"/>
                  </a:lnTo>
                  <a:lnTo>
                    <a:pt x="2665" y="2702"/>
                  </a:lnTo>
                  <a:lnTo>
                    <a:pt x="2618" y="2183"/>
                  </a:lnTo>
                  <a:lnTo>
                    <a:pt x="2559" y="1640"/>
                  </a:lnTo>
                  <a:lnTo>
                    <a:pt x="2524" y="1381"/>
                  </a:lnTo>
                  <a:lnTo>
                    <a:pt x="2477" y="1133"/>
                  </a:lnTo>
                  <a:lnTo>
                    <a:pt x="2430" y="909"/>
                  </a:lnTo>
                  <a:lnTo>
                    <a:pt x="2371" y="708"/>
                  </a:lnTo>
                  <a:lnTo>
                    <a:pt x="2312" y="532"/>
                  </a:lnTo>
                  <a:lnTo>
                    <a:pt x="2241" y="414"/>
                  </a:lnTo>
                  <a:lnTo>
                    <a:pt x="2170" y="319"/>
                  </a:lnTo>
                  <a:lnTo>
                    <a:pt x="2076" y="237"/>
                  </a:lnTo>
                  <a:lnTo>
                    <a:pt x="1970" y="166"/>
                  </a:lnTo>
                  <a:lnTo>
                    <a:pt x="1852" y="107"/>
                  </a:lnTo>
                  <a:lnTo>
                    <a:pt x="1722" y="60"/>
                  </a:lnTo>
                  <a:lnTo>
                    <a:pt x="1592" y="36"/>
                  </a:lnTo>
                  <a:lnTo>
                    <a:pt x="1451" y="13"/>
                  </a:lnTo>
                  <a:lnTo>
                    <a:pt x="1309" y="1"/>
                  </a:lnTo>
                  <a:close/>
                </a:path>
              </a:pathLst>
            </a:custGeom>
            <a:solidFill>
              <a:srgbClr val="FFC9D7"/>
            </a:solidFill>
            <a:ln>
              <a:noFill/>
            </a:ln>
          </p:spPr>
          <p:txBody>
            <a:bodyPr spcFirstLastPara="1" wrap="square" lIns="121900" tIns="121900" rIns="121900" bIns="121900" anchor="ctr" anchorCtr="0">
              <a:noAutofit/>
            </a:bodyPr>
            <a:lstStyle/>
            <a:p>
              <a:endParaRPr sz="2400" dirty="0"/>
            </a:p>
          </p:txBody>
        </p:sp>
        <p:sp>
          <p:nvSpPr>
            <p:cNvPr id="40" name="Google Shape;5115;p57">
              <a:extLst>
                <a:ext uri="{FF2B5EF4-FFF2-40B4-BE49-F238E27FC236}">
                  <a16:creationId xmlns:a16="http://schemas.microsoft.com/office/drawing/2014/main" id="{52774DE0-62E2-03CC-5256-8FABFE29E5EF}"/>
                </a:ext>
              </a:extLst>
            </p:cNvPr>
            <p:cNvSpPr/>
            <p:nvPr/>
          </p:nvSpPr>
          <p:spPr>
            <a:xfrm>
              <a:off x="2212360" y="-3079524"/>
              <a:ext cx="178817" cy="188857"/>
            </a:xfrm>
            <a:custGeom>
              <a:avLst/>
              <a:gdLst/>
              <a:ahLst/>
              <a:cxnLst/>
              <a:rect l="l" t="t" r="r" b="b"/>
              <a:pathLst>
                <a:path w="1888" h="1994" extrusionOk="0">
                  <a:moveTo>
                    <a:pt x="1758" y="1"/>
                  </a:moveTo>
                  <a:lnTo>
                    <a:pt x="1" y="296"/>
                  </a:lnTo>
                  <a:lnTo>
                    <a:pt x="579" y="1994"/>
                  </a:lnTo>
                  <a:lnTo>
                    <a:pt x="1888" y="1758"/>
                  </a:lnTo>
                  <a:lnTo>
                    <a:pt x="1758" y="1"/>
                  </a:lnTo>
                  <a:close/>
                </a:path>
              </a:pathLst>
            </a:custGeom>
            <a:solidFill>
              <a:schemeClr val="tx1"/>
            </a:solidFill>
            <a:ln>
              <a:noFill/>
            </a:ln>
          </p:spPr>
          <p:txBody>
            <a:bodyPr spcFirstLastPara="1" wrap="square" lIns="121900" tIns="121900" rIns="121900" bIns="121900" anchor="ctr" anchorCtr="0">
              <a:noAutofit/>
            </a:bodyPr>
            <a:lstStyle/>
            <a:p>
              <a:endParaRPr sz="2400" dirty="0"/>
            </a:p>
          </p:txBody>
        </p:sp>
        <p:sp>
          <p:nvSpPr>
            <p:cNvPr id="41" name="Google Shape;5116;p57">
              <a:extLst>
                <a:ext uri="{FF2B5EF4-FFF2-40B4-BE49-F238E27FC236}">
                  <a16:creationId xmlns:a16="http://schemas.microsoft.com/office/drawing/2014/main" id="{1BD26AC4-317F-0A1E-6F4C-8A85B4DE1171}"/>
                </a:ext>
              </a:extLst>
            </p:cNvPr>
            <p:cNvSpPr/>
            <p:nvPr/>
          </p:nvSpPr>
          <p:spPr>
            <a:xfrm>
              <a:off x="2608915" y="-2680696"/>
              <a:ext cx="128525" cy="128525"/>
            </a:xfrm>
            <a:custGeom>
              <a:avLst/>
              <a:gdLst/>
              <a:ahLst/>
              <a:cxnLst/>
              <a:rect l="l" t="t" r="r" b="b"/>
              <a:pathLst>
                <a:path w="1357" h="1357" extrusionOk="0">
                  <a:moveTo>
                    <a:pt x="673" y="0"/>
                  </a:moveTo>
                  <a:lnTo>
                    <a:pt x="543" y="12"/>
                  </a:lnTo>
                  <a:lnTo>
                    <a:pt x="413" y="59"/>
                  </a:lnTo>
                  <a:lnTo>
                    <a:pt x="295" y="118"/>
                  </a:lnTo>
                  <a:lnTo>
                    <a:pt x="189" y="201"/>
                  </a:lnTo>
                  <a:lnTo>
                    <a:pt x="107" y="295"/>
                  </a:lnTo>
                  <a:lnTo>
                    <a:pt x="48" y="413"/>
                  </a:lnTo>
                  <a:lnTo>
                    <a:pt x="12" y="543"/>
                  </a:lnTo>
                  <a:lnTo>
                    <a:pt x="0" y="684"/>
                  </a:lnTo>
                  <a:lnTo>
                    <a:pt x="12" y="814"/>
                  </a:lnTo>
                  <a:lnTo>
                    <a:pt x="48" y="944"/>
                  </a:lnTo>
                  <a:lnTo>
                    <a:pt x="107" y="1061"/>
                  </a:lnTo>
                  <a:lnTo>
                    <a:pt x="189" y="1156"/>
                  </a:lnTo>
                  <a:lnTo>
                    <a:pt x="295" y="1238"/>
                  </a:lnTo>
                  <a:lnTo>
                    <a:pt x="413" y="1309"/>
                  </a:lnTo>
                  <a:lnTo>
                    <a:pt x="543" y="1345"/>
                  </a:lnTo>
                  <a:lnTo>
                    <a:pt x="673" y="1356"/>
                  </a:lnTo>
                  <a:lnTo>
                    <a:pt x="814" y="1345"/>
                  </a:lnTo>
                  <a:lnTo>
                    <a:pt x="944" y="1309"/>
                  </a:lnTo>
                  <a:lnTo>
                    <a:pt x="1062" y="1238"/>
                  </a:lnTo>
                  <a:lnTo>
                    <a:pt x="1156" y="1156"/>
                  </a:lnTo>
                  <a:lnTo>
                    <a:pt x="1239" y="1061"/>
                  </a:lnTo>
                  <a:lnTo>
                    <a:pt x="1298" y="944"/>
                  </a:lnTo>
                  <a:lnTo>
                    <a:pt x="1345" y="814"/>
                  </a:lnTo>
                  <a:lnTo>
                    <a:pt x="1357" y="684"/>
                  </a:lnTo>
                  <a:lnTo>
                    <a:pt x="1345" y="543"/>
                  </a:lnTo>
                  <a:lnTo>
                    <a:pt x="1298" y="413"/>
                  </a:lnTo>
                  <a:lnTo>
                    <a:pt x="1239" y="295"/>
                  </a:lnTo>
                  <a:lnTo>
                    <a:pt x="1156" y="201"/>
                  </a:lnTo>
                  <a:lnTo>
                    <a:pt x="1062" y="118"/>
                  </a:lnTo>
                  <a:lnTo>
                    <a:pt x="944" y="59"/>
                  </a:lnTo>
                  <a:lnTo>
                    <a:pt x="814" y="12"/>
                  </a:lnTo>
                  <a:lnTo>
                    <a:pt x="673"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42" name="Google Shape;5117;p57">
              <a:extLst>
                <a:ext uri="{FF2B5EF4-FFF2-40B4-BE49-F238E27FC236}">
                  <a16:creationId xmlns:a16="http://schemas.microsoft.com/office/drawing/2014/main" id="{6D3D7FC3-3DA7-61C6-F228-ED9ACEAF5ABC}"/>
                </a:ext>
              </a:extLst>
            </p:cNvPr>
            <p:cNvSpPr/>
            <p:nvPr/>
          </p:nvSpPr>
          <p:spPr>
            <a:xfrm>
              <a:off x="2462586" y="-2827024"/>
              <a:ext cx="421186" cy="421186"/>
            </a:xfrm>
            <a:custGeom>
              <a:avLst/>
              <a:gdLst/>
              <a:ahLst/>
              <a:cxnLst/>
              <a:rect l="l" t="t" r="r" b="b"/>
              <a:pathLst>
                <a:path w="4447" h="4447" fill="none" extrusionOk="0">
                  <a:moveTo>
                    <a:pt x="4447" y="2229"/>
                  </a:moveTo>
                  <a:lnTo>
                    <a:pt x="4447" y="2229"/>
                  </a:lnTo>
                  <a:lnTo>
                    <a:pt x="4435" y="2453"/>
                  </a:lnTo>
                  <a:lnTo>
                    <a:pt x="4399" y="2677"/>
                  </a:lnTo>
                  <a:lnTo>
                    <a:pt x="4341" y="2890"/>
                  </a:lnTo>
                  <a:lnTo>
                    <a:pt x="4270" y="3090"/>
                  </a:lnTo>
                  <a:lnTo>
                    <a:pt x="4175" y="3290"/>
                  </a:lnTo>
                  <a:lnTo>
                    <a:pt x="4069" y="3467"/>
                  </a:lnTo>
                  <a:lnTo>
                    <a:pt x="3940" y="3644"/>
                  </a:lnTo>
                  <a:lnTo>
                    <a:pt x="3798" y="3798"/>
                  </a:lnTo>
                  <a:lnTo>
                    <a:pt x="3633" y="3939"/>
                  </a:lnTo>
                  <a:lnTo>
                    <a:pt x="3468" y="4069"/>
                  </a:lnTo>
                  <a:lnTo>
                    <a:pt x="3279" y="4175"/>
                  </a:lnTo>
                  <a:lnTo>
                    <a:pt x="3090" y="4269"/>
                  </a:lnTo>
                  <a:lnTo>
                    <a:pt x="2878" y="4352"/>
                  </a:lnTo>
                  <a:lnTo>
                    <a:pt x="2666" y="4399"/>
                  </a:lnTo>
                  <a:lnTo>
                    <a:pt x="2454" y="4434"/>
                  </a:lnTo>
                  <a:lnTo>
                    <a:pt x="2218" y="4446"/>
                  </a:lnTo>
                  <a:lnTo>
                    <a:pt x="2218" y="4446"/>
                  </a:lnTo>
                  <a:lnTo>
                    <a:pt x="1994" y="4434"/>
                  </a:lnTo>
                  <a:lnTo>
                    <a:pt x="1769" y="4399"/>
                  </a:lnTo>
                  <a:lnTo>
                    <a:pt x="1557" y="4352"/>
                  </a:lnTo>
                  <a:lnTo>
                    <a:pt x="1357" y="4269"/>
                  </a:lnTo>
                  <a:lnTo>
                    <a:pt x="1156" y="4175"/>
                  </a:lnTo>
                  <a:lnTo>
                    <a:pt x="979" y="4069"/>
                  </a:lnTo>
                  <a:lnTo>
                    <a:pt x="802" y="3939"/>
                  </a:lnTo>
                  <a:lnTo>
                    <a:pt x="649" y="3798"/>
                  </a:lnTo>
                  <a:lnTo>
                    <a:pt x="508" y="3644"/>
                  </a:lnTo>
                  <a:lnTo>
                    <a:pt x="378" y="3467"/>
                  </a:lnTo>
                  <a:lnTo>
                    <a:pt x="272" y="3290"/>
                  </a:lnTo>
                  <a:lnTo>
                    <a:pt x="177" y="3090"/>
                  </a:lnTo>
                  <a:lnTo>
                    <a:pt x="95" y="2890"/>
                  </a:lnTo>
                  <a:lnTo>
                    <a:pt x="48" y="2677"/>
                  </a:lnTo>
                  <a:lnTo>
                    <a:pt x="12" y="2453"/>
                  </a:lnTo>
                  <a:lnTo>
                    <a:pt x="0" y="2229"/>
                  </a:lnTo>
                  <a:lnTo>
                    <a:pt x="0" y="2229"/>
                  </a:lnTo>
                  <a:lnTo>
                    <a:pt x="12" y="1993"/>
                  </a:lnTo>
                  <a:lnTo>
                    <a:pt x="48" y="1781"/>
                  </a:lnTo>
                  <a:lnTo>
                    <a:pt x="95" y="1569"/>
                  </a:lnTo>
                  <a:lnTo>
                    <a:pt x="177" y="1356"/>
                  </a:lnTo>
                  <a:lnTo>
                    <a:pt x="272" y="1168"/>
                  </a:lnTo>
                  <a:lnTo>
                    <a:pt x="378" y="979"/>
                  </a:lnTo>
                  <a:lnTo>
                    <a:pt x="508" y="814"/>
                  </a:lnTo>
                  <a:lnTo>
                    <a:pt x="649" y="649"/>
                  </a:lnTo>
                  <a:lnTo>
                    <a:pt x="802" y="507"/>
                  </a:lnTo>
                  <a:lnTo>
                    <a:pt x="979" y="377"/>
                  </a:lnTo>
                  <a:lnTo>
                    <a:pt x="1156" y="271"/>
                  </a:lnTo>
                  <a:lnTo>
                    <a:pt x="1357" y="177"/>
                  </a:lnTo>
                  <a:lnTo>
                    <a:pt x="1557" y="106"/>
                  </a:lnTo>
                  <a:lnTo>
                    <a:pt x="1769" y="47"/>
                  </a:lnTo>
                  <a:lnTo>
                    <a:pt x="1994" y="12"/>
                  </a:lnTo>
                  <a:lnTo>
                    <a:pt x="2218" y="0"/>
                  </a:lnTo>
                  <a:lnTo>
                    <a:pt x="2218" y="0"/>
                  </a:lnTo>
                  <a:lnTo>
                    <a:pt x="2454" y="12"/>
                  </a:lnTo>
                  <a:lnTo>
                    <a:pt x="2666" y="47"/>
                  </a:lnTo>
                  <a:lnTo>
                    <a:pt x="2878" y="106"/>
                  </a:lnTo>
                  <a:lnTo>
                    <a:pt x="3090" y="177"/>
                  </a:lnTo>
                  <a:lnTo>
                    <a:pt x="3279" y="271"/>
                  </a:lnTo>
                  <a:lnTo>
                    <a:pt x="3468" y="377"/>
                  </a:lnTo>
                  <a:lnTo>
                    <a:pt x="3633" y="507"/>
                  </a:lnTo>
                  <a:lnTo>
                    <a:pt x="3798" y="649"/>
                  </a:lnTo>
                  <a:lnTo>
                    <a:pt x="3940" y="814"/>
                  </a:lnTo>
                  <a:lnTo>
                    <a:pt x="4069" y="979"/>
                  </a:lnTo>
                  <a:lnTo>
                    <a:pt x="4175" y="1168"/>
                  </a:lnTo>
                  <a:lnTo>
                    <a:pt x="4270" y="1356"/>
                  </a:lnTo>
                  <a:lnTo>
                    <a:pt x="4341" y="1569"/>
                  </a:lnTo>
                  <a:lnTo>
                    <a:pt x="4399" y="1781"/>
                  </a:lnTo>
                  <a:lnTo>
                    <a:pt x="4435" y="1993"/>
                  </a:lnTo>
                  <a:lnTo>
                    <a:pt x="4447" y="2229"/>
                  </a:lnTo>
                  <a:lnTo>
                    <a:pt x="4447" y="222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3" name="Google Shape;5118;p57">
              <a:extLst>
                <a:ext uri="{FF2B5EF4-FFF2-40B4-BE49-F238E27FC236}">
                  <a16:creationId xmlns:a16="http://schemas.microsoft.com/office/drawing/2014/main" id="{670AC756-4A01-B8EE-EBEF-6226D751086E}"/>
                </a:ext>
              </a:extLst>
            </p:cNvPr>
            <p:cNvSpPr/>
            <p:nvPr/>
          </p:nvSpPr>
          <p:spPr>
            <a:xfrm>
              <a:off x="2503880" y="-2785730"/>
              <a:ext cx="338597" cy="338502"/>
            </a:xfrm>
            <a:custGeom>
              <a:avLst/>
              <a:gdLst/>
              <a:ahLst/>
              <a:cxnLst/>
              <a:rect l="l" t="t" r="r" b="b"/>
              <a:pathLst>
                <a:path w="3575" h="3574" fill="none" extrusionOk="0">
                  <a:moveTo>
                    <a:pt x="3574" y="1793"/>
                  </a:moveTo>
                  <a:lnTo>
                    <a:pt x="3574" y="1793"/>
                  </a:lnTo>
                  <a:lnTo>
                    <a:pt x="3562" y="1970"/>
                  </a:lnTo>
                  <a:lnTo>
                    <a:pt x="3527" y="2147"/>
                  </a:lnTo>
                  <a:lnTo>
                    <a:pt x="3492" y="2324"/>
                  </a:lnTo>
                  <a:lnTo>
                    <a:pt x="3433" y="2489"/>
                  </a:lnTo>
                  <a:lnTo>
                    <a:pt x="3350" y="2642"/>
                  </a:lnTo>
                  <a:lnTo>
                    <a:pt x="3268" y="2784"/>
                  </a:lnTo>
                  <a:lnTo>
                    <a:pt x="3162" y="2925"/>
                  </a:lnTo>
                  <a:lnTo>
                    <a:pt x="3044" y="3055"/>
                  </a:lnTo>
                  <a:lnTo>
                    <a:pt x="2926" y="3161"/>
                  </a:lnTo>
                  <a:lnTo>
                    <a:pt x="2784" y="3267"/>
                  </a:lnTo>
                  <a:lnTo>
                    <a:pt x="2631" y="3362"/>
                  </a:lnTo>
                  <a:lnTo>
                    <a:pt x="2477" y="3432"/>
                  </a:lnTo>
                  <a:lnTo>
                    <a:pt x="2312" y="3491"/>
                  </a:lnTo>
                  <a:lnTo>
                    <a:pt x="2147" y="3539"/>
                  </a:lnTo>
                  <a:lnTo>
                    <a:pt x="1970" y="3562"/>
                  </a:lnTo>
                  <a:lnTo>
                    <a:pt x="1782" y="3574"/>
                  </a:lnTo>
                  <a:lnTo>
                    <a:pt x="1782" y="3574"/>
                  </a:lnTo>
                  <a:lnTo>
                    <a:pt x="1605" y="3562"/>
                  </a:lnTo>
                  <a:lnTo>
                    <a:pt x="1428" y="3539"/>
                  </a:lnTo>
                  <a:lnTo>
                    <a:pt x="1251" y="3491"/>
                  </a:lnTo>
                  <a:lnTo>
                    <a:pt x="1086" y="3432"/>
                  </a:lnTo>
                  <a:lnTo>
                    <a:pt x="933" y="3362"/>
                  </a:lnTo>
                  <a:lnTo>
                    <a:pt x="791" y="3267"/>
                  </a:lnTo>
                  <a:lnTo>
                    <a:pt x="649" y="3161"/>
                  </a:lnTo>
                  <a:lnTo>
                    <a:pt x="520" y="3055"/>
                  </a:lnTo>
                  <a:lnTo>
                    <a:pt x="414" y="2925"/>
                  </a:lnTo>
                  <a:lnTo>
                    <a:pt x="307" y="2784"/>
                  </a:lnTo>
                  <a:lnTo>
                    <a:pt x="213" y="2642"/>
                  </a:lnTo>
                  <a:lnTo>
                    <a:pt x="142" y="2489"/>
                  </a:lnTo>
                  <a:lnTo>
                    <a:pt x="83" y="2324"/>
                  </a:lnTo>
                  <a:lnTo>
                    <a:pt x="36" y="2147"/>
                  </a:lnTo>
                  <a:lnTo>
                    <a:pt x="13" y="1970"/>
                  </a:lnTo>
                  <a:lnTo>
                    <a:pt x="1" y="1793"/>
                  </a:lnTo>
                  <a:lnTo>
                    <a:pt x="1" y="1793"/>
                  </a:lnTo>
                  <a:lnTo>
                    <a:pt x="13" y="1604"/>
                  </a:lnTo>
                  <a:lnTo>
                    <a:pt x="36" y="1427"/>
                  </a:lnTo>
                  <a:lnTo>
                    <a:pt x="83" y="1262"/>
                  </a:lnTo>
                  <a:lnTo>
                    <a:pt x="142" y="1097"/>
                  </a:lnTo>
                  <a:lnTo>
                    <a:pt x="213" y="944"/>
                  </a:lnTo>
                  <a:lnTo>
                    <a:pt x="307" y="791"/>
                  </a:lnTo>
                  <a:lnTo>
                    <a:pt x="414" y="649"/>
                  </a:lnTo>
                  <a:lnTo>
                    <a:pt x="520" y="531"/>
                  </a:lnTo>
                  <a:lnTo>
                    <a:pt x="649" y="413"/>
                  </a:lnTo>
                  <a:lnTo>
                    <a:pt x="791" y="307"/>
                  </a:lnTo>
                  <a:lnTo>
                    <a:pt x="933" y="224"/>
                  </a:lnTo>
                  <a:lnTo>
                    <a:pt x="1086" y="142"/>
                  </a:lnTo>
                  <a:lnTo>
                    <a:pt x="1251" y="83"/>
                  </a:lnTo>
                  <a:lnTo>
                    <a:pt x="1428" y="36"/>
                  </a:lnTo>
                  <a:lnTo>
                    <a:pt x="1605" y="12"/>
                  </a:lnTo>
                  <a:lnTo>
                    <a:pt x="1782" y="0"/>
                  </a:lnTo>
                  <a:lnTo>
                    <a:pt x="1782" y="0"/>
                  </a:lnTo>
                  <a:lnTo>
                    <a:pt x="1970" y="12"/>
                  </a:lnTo>
                  <a:lnTo>
                    <a:pt x="2147" y="36"/>
                  </a:lnTo>
                  <a:lnTo>
                    <a:pt x="2312" y="83"/>
                  </a:lnTo>
                  <a:lnTo>
                    <a:pt x="2477" y="142"/>
                  </a:lnTo>
                  <a:lnTo>
                    <a:pt x="2631" y="224"/>
                  </a:lnTo>
                  <a:lnTo>
                    <a:pt x="2784" y="307"/>
                  </a:lnTo>
                  <a:lnTo>
                    <a:pt x="2926" y="413"/>
                  </a:lnTo>
                  <a:lnTo>
                    <a:pt x="3044" y="531"/>
                  </a:lnTo>
                  <a:lnTo>
                    <a:pt x="3162" y="649"/>
                  </a:lnTo>
                  <a:lnTo>
                    <a:pt x="3268" y="791"/>
                  </a:lnTo>
                  <a:lnTo>
                    <a:pt x="3350" y="944"/>
                  </a:lnTo>
                  <a:lnTo>
                    <a:pt x="3433" y="1097"/>
                  </a:lnTo>
                  <a:lnTo>
                    <a:pt x="3492" y="1262"/>
                  </a:lnTo>
                  <a:lnTo>
                    <a:pt x="3527" y="1427"/>
                  </a:lnTo>
                  <a:lnTo>
                    <a:pt x="3562" y="1604"/>
                  </a:lnTo>
                  <a:lnTo>
                    <a:pt x="3574" y="1793"/>
                  </a:lnTo>
                  <a:lnTo>
                    <a:pt x="3574" y="1793"/>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4" name="Google Shape;5119;p57">
              <a:extLst>
                <a:ext uri="{FF2B5EF4-FFF2-40B4-BE49-F238E27FC236}">
                  <a16:creationId xmlns:a16="http://schemas.microsoft.com/office/drawing/2014/main" id="{A687DA0E-317E-BE66-9578-FB5AD882D134}"/>
                </a:ext>
              </a:extLst>
            </p:cNvPr>
            <p:cNvSpPr/>
            <p:nvPr/>
          </p:nvSpPr>
          <p:spPr>
            <a:xfrm>
              <a:off x="1736531" y="-2680696"/>
              <a:ext cx="129661" cy="128525"/>
            </a:xfrm>
            <a:custGeom>
              <a:avLst/>
              <a:gdLst/>
              <a:ahLst/>
              <a:cxnLst/>
              <a:rect l="l" t="t" r="r" b="b"/>
              <a:pathLst>
                <a:path w="1369" h="1357" extrusionOk="0">
                  <a:moveTo>
                    <a:pt x="685" y="0"/>
                  </a:moveTo>
                  <a:lnTo>
                    <a:pt x="543" y="12"/>
                  </a:lnTo>
                  <a:lnTo>
                    <a:pt x="425" y="59"/>
                  </a:lnTo>
                  <a:lnTo>
                    <a:pt x="307" y="118"/>
                  </a:lnTo>
                  <a:lnTo>
                    <a:pt x="201" y="201"/>
                  </a:lnTo>
                  <a:lnTo>
                    <a:pt x="119" y="295"/>
                  </a:lnTo>
                  <a:lnTo>
                    <a:pt x="60" y="413"/>
                  </a:lnTo>
                  <a:lnTo>
                    <a:pt x="12" y="543"/>
                  </a:lnTo>
                  <a:lnTo>
                    <a:pt x="1" y="684"/>
                  </a:lnTo>
                  <a:lnTo>
                    <a:pt x="12" y="814"/>
                  </a:lnTo>
                  <a:lnTo>
                    <a:pt x="60" y="944"/>
                  </a:lnTo>
                  <a:lnTo>
                    <a:pt x="119" y="1061"/>
                  </a:lnTo>
                  <a:lnTo>
                    <a:pt x="201" y="1156"/>
                  </a:lnTo>
                  <a:lnTo>
                    <a:pt x="307" y="1238"/>
                  </a:lnTo>
                  <a:lnTo>
                    <a:pt x="425" y="1309"/>
                  </a:lnTo>
                  <a:lnTo>
                    <a:pt x="543" y="1345"/>
                  </a:lnTo>
                  <a:lnTo>
                    <a:pt x="685" y="1356"/>
                  </a:lnTo>
                  <a:lnTo>
                    <a:pt x="826" y="1345"/>
                  </a:lnTo>
                  <a:lnTo>
                    <a:pt x="944" y="1309"/>
                  </a:lnTo>
                  <a:lnTo>
                    <a:pt x="1062" y="1238"/>
                  </a:lnTo>
                  <a:lnTo>
                    <a:pt x="1168" y="1156"/>
                  </a:lnTo>
                  <a:lnTo>
                    <a:pt x="1251" y="1061"/>
                  </a:lnTo>
                  <a:lnTo>
                    <a:pt x="1310" y="944"/>
                  </a:lnTo>
                  <a:lnTo>
                    <a:pt x="1345" y="814"/>
                  </a:lnTo>
                  <a:lnTo>
                    <a:pt x="1369" y="684"/>
                  </a:lnTo>
                  <a:lnTo>
                    <a:pt x="1345" y="543"/>
                  </a:lnTo>
                  <a:lnTo>
                    <a:pt x="1310" y="413"/>
                  </a:lnTo>
                  <a:lnTo>
                    <a:pt x="1251" y="295"/>
                  </a:lnTo>
                  <a:lnTo>
                    <a:pt x="1168" y="201"/>
                  </a:lnTo>
                  <a:lnTo>
                    <a:pt x="1062" y="118"/>
                  </a:lnTo>
                  <a:lnTo>
                    <a:pt x="944" y="59"/>
                  </a:lnTo>
                  <a:lnTo>
                    <a:pt x="826" y="12"/>
                  </a:lnTo>
                  <a:lnTo>
                    <a:pt x="685"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45" name="Google Shape;5120;p57">
              <a:extLst>
                <a:ext uri="{FF2B5EF4-FFF2-40B4-BE49-F238E27FC236}">
                  <a16:creationId xmlns:a16="http://schemas.microsoft.com/office/drawing/2014/main" id="{90D3889A-6E21-2BB6-B104-9F16D46D432B}"/>
                </a:ext>
              </a:extLst>
            </p:cNvPr>
            <p:cNvSpPr/>
            <p:nvPr/>
          </p:nvSpPr>
          <p:spPr>
            <a:xfrm>
              <a:off x="1590202" y="-2827024"/>
              <a:ext cx="421186" cy="421186"/>
            </a:xfrm>
            <a:custGeom>
              <a:avLst/>
              <a:gdLst/>
              <a:ahLst/>
              <a:cxnLst/>
              <a:rect l="l" t="t" r="r" b="b"/>
              <a:pathLst>
                <a:path w="4447" h="4447" fill="none" extrusionOk="0">
                  <a:moveTo>
                    <a:pt x="4447" y="2229"/>
                  </a:moveTo>
                  <a:lnTo>
                    <a:pt x="4447" y="2229"/>
                  </a:lnTo>
                  <a:lnTo>
                    <a:pt x="4447" y="2453"/>
                  </a:lnTo>
                  <a:lnTo>
                    <a:pt x="4411" y="2677"/>
                  </a:lnTo>
                  <a:lnTo>
                    <a:pt x="4352" y="2890"/>
                  </a:lnTo>
                  <a:lnTo>
                    <a:pt x="4282" y="3090"/>
                  </a:lnTo>
                  <a:lnTo>
                    <a:pt x="4187" y="3290"/>
                  </a:lnTo>
                  <a:lnTo>
                    <a:pt x="4069" y="3467"/>
                  </a:lnTo>
                  <a:lnTo>
                    <a:pt x="3940" y="3644"/>
                  </a:lnTo>
                  <a:lnTo>
                    <a:pt x="3798" y="3798"/>
                  </a:lnTo>
                  <a:lnTo>
                    <a:pt x="3645" y="3939"/>
                  </a:lnTo>
                  <a:lnTo>
                    <a:pt x="3468" y="4069"/>
                  </a:lnTo>
                  <a:lnTo>
                    <a:pt x="3291" y="4175"/>
                  </a:lnTo>
                  <a:lnTo>
                    <a:pt x="3091" y="4269"/>
                  </a:lnTo>
                  <a:lnTo>
                    <a:pt x="2890" y="4352"/>
                  </a:lnTo>
                  <a:lnTo>
                    <a:pt x="2678" y="4399"/>
                  </a:lnTo>
                  <a:lnTo>
                    <a:pt x="2454" y="4434"/>
                  </a:lnTo>
                  <a:lnTo>
                    <a:pt x="2230" y="4446"/>
                  </a:lnTo>
                  <a:lnTo>
                    <a:pt x="2230" y="4446"/>
                  </a:lnTo>
                  <a:lnTo>
                    <a:pt x="2006" y="4434"/>
                  </a:lnTo>
                  <a:lnTo>
                    <a:pt x="1781" y="4399"/>
                  </a:lnTo>
                  <a:lnTo>
                    <a:pt x="1569" y="4352"/>
                  </a:lnTo>
                  <a:lnTo>
                    <a:pt x="1369" y="4269"/>
                  </a:lnTo>
                  <a:lnTo>
                    <a:pt x="1168" y="4175"/>
                  </a:lnTo>
                  <a:lnTo>
                    <a:pt x="991" y="4069"/>
                  </a:lnTo>
                  <a:lnTo>
                    <a:pt x="814" y="3939"/>
                  </a:lnTo>
                  <a:lnTo>
                    <a:pt x="661" y="3798"/>
                  </a:lnTo>
                  <a:lnTo>
                    <a:pt x="520" y="3644"/>
                  </a:lnTo>
                  <a:lnTo>
                    <a:pt x="390" y="3467"/>
                  </a:lnTo>
                  <a:lnTo>
                    <a:pt x="272" y="3290"/>
                  </a:lnTo>
                  <a:lnTo>
                    <a:pt x="178" y="3090"/>
                  </a:lnTo>
                  <a:lnTo>
                    <a:pt x="107" y="2890"/>
                  </a:lnTo>
                  <a:lnTo>
                    <a:pt x="48" y="2677"/>
                  </a:lnTo>
                  <a:lnTo>
                    <a:pt x="12" y="2453"/>
                  </a:lnTo>
                  <a:lnTo>
                    <a:pt x="1" y="2229"/>
                  </a:lnTo>
                  <a:lnTo>
                    <a:pt x="1" y="2229"/>
                  </a:lnTo>
                  <a:lnTo>
                    <a:pt x="12" y="1993"/>
                  </a:lnTo>
                  <a:lnTo>
                    <a:pt x="48" y="1781"/>
                  </a:lnTo>
                  <a:lnTo>
                    <a:pt x="107" y="1569"/>
                  </a:lnTo>
                  <a:lnTo>
                    <a:pt x="178" y="1356"/>
                  </a:lnTo>
                  <a:lnTo>
                    <a:pt x="272" y="1168"/>
                  </a:lnTo>
                  <a:lnTo>
                    <a:pt x="390" y="979"/>
                  </a:lnTo>
                  <a:lnTo>
                    <a:pt x="520" y="814"/>
                  </a:lnTo>
                  <a:lnTo>
                    <a:pt x="661" y="649"/>
                  </a:lnTo>
                  <a:lnTo>
                    <a:pt x="814" y="507"/>
                  </a:lnTo>
                  <a:lnTo>
                    <a:pt x="991" y="377"/>
                  </a:lnTo>
                  <a:lnTo>
                    <a:pt x="1168" y="271"/>
                  </a:lnTo>
                  <a:lnTo>
                    <a:pt x="1369" y="177"/>
                  </a:lnTo>
                  <a:lnTo>
                    <a:pt x="1569" y="106"/>
                  </a:lnTo>
                  <a:lnTo>
                    <a:pt x="1781" y="47"/>
                  </a:lnTo>
                  <a:lnTo>
                    <a:pt x="2006" y="12"/>
                  </a:lnTo>
                  <a:lnTo>
                    <a:pt x="2230" y="0"/>
                  </a:lnTo>
                  <a:lnTo>
                    <a:pt x="2230" y="0"/>
                  </a:lnTo>
                  <a:lnTo>
                    <a:pt x="2454" y="12"/>
                  </a:lnTo>
                  <a:lnTo>
                    <a:pt x="2678" y="47"/>
                  </a:lnTo>
                  <a:lnTo>
                    <a:pt x="2890" y="106"/>
                  </a:lnTo>
                  <a:lnTo>
                    <a:pt x="3091" y="177"/>
                  </a:lnTo>
                  <a:lnTo>
                    <a:pt x="3291" y="271"/>
                  </a:lnTo>
                  <a:lnTo>
                    <a:pt x="3468" y="377"/>
                  </a:lnTo>
                  <a:lnTo>
                    <a:pt x="3645" y="507"/>
                  </a:lnTo>
                  <a:lnTo>
                    <a:pt x="3798" y="649"/>
                  </a:lnTo>
                  <a:lnTo>
                    <a:pt x="3940" y="814"/>
                  </a:lnTo>
                  <a:lnTo>
                    <a:pt x="4069" y="979"/>
                  </a:lnTo>
                  <a:lnTo>
                    <a:pt x="4187" y="1168"/>
                  </a:lnTo>
                  <a:lnTo>
                    <a:pt x="4282" y="1356"/>
                  </a:lnTo>
                  <a:lnTo>
                    <a:pt x="4352" y="1569"/>
                  </a:lnTo>
                  <a:lnTo>
                    <a:pt x="4411" y="1781"/>
                  </a:lnTo>
                  <a:lnTo>
                    <a:pt x="4447" y="1993"/>
                  </a:lnTo>
                  <a:lnTo>
                    <a:pt x="4447" y="2229"/>
                  </a:lnTo>
                  <a:lnTo>
                    <a:pt x="4447" y="2229"/>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6" name="Google Shape;5121;p57">
              <a:extLst>
                <a:ext uri="{FF2B5EF4-FFF2-40B4-BE49-F238E27FC236}">
                  <a16:creationId xmlns:a16="http://schemas.microsoft.com/office/drawing/2014/main" id="{F889E21E-ED23-648E-3C7A-3B444DB37E31}"/>
                </a:ext>
              </a:extLst>
            </p:cNvPr>
            <p:cNvSpPr/>
            <p:nvPr/>
          </p:nvSpPr>
          <p:spPr>
            <a:xfrm>
              <a:off x="1632633" y="-2785730"/>
              <a:ext cx="337461" cy="338502"/>
            </a:xfrm>
            <a:custGeom>
              <a:avLst/>
              <a:gdLst/>
              <a:ahLst/>
              <a:cxnLst/>
              <a:rect l="l" t="t" r="r" b="b"/>
              <a:pathLst>
                <a:path w="3563" h="3574" fill="none" extrusionOk="0">
                  <a:moveTo>
                    <a:pt x="3562" y="1793"/>
                  </a:moveTo>
                  <a:lnTo>
                    <a:pt x="3562" y="1793"/>
                  </a:lnTo>
                  <a:lnTo>
                    <a:pt x="3551" y="1970"/>
                  </a:lnTo>
                  <a:lnTo>
                    <a:pt x="3527" y="2147"/>
                  </a:lnTo>
                  <a:lnTo>
                    <a:pt x="3480" y="2324"/>
                  </a:lnTo>
                  <a:lnTo>
                    <a:pt x="3421" y="2489"/>
                  </a:lnTo>
                  <a:lnTo>
                    <a:pt x="3350" y="2642"/>
                  </a:lnTo>
                  <a:lnTo>
                    <a:pt x="3256" y="2784"/>
                  </a:lnTo>
                  <a:lnTo>
                    <a:pt x="3161" y="2925"/>
                  </a:lnTo>
                  <a:lnTo>
                    <a:pt x="3044" y="3055"/>
                  </a:lnTo>
                  <a:lnTo>
                    <a:pt x="2914" y="3161"/>
                  </a:lnTo>
                  <a:lnTo>
                    <a:pt x="2784" y="3267"/>
                  </a:lnTo>
                  <a:lnTo>
                    <a:pt x="2631" y="3362"/>
                  </a:lnTo>
                  <a:lnTo>
                    <a:pt x="2477" y="3432"/>
                  </a:lnTo>
                  <a:lnTo>
                    <a:pt x="2312" y="3491"/>
                  </a:lnTo>
                  <a:lnTo>
                    <a:pt x="2135" y="3539"/>
                  </a:lnTo>
                  <a:lnTo>
                    <a:pt x="1959" y="3562"/>
                  </a:lnTo>
                  <a:lnTo>
                    <a:pt x="1782" y="3574"/>
                  </a:lnTo>
                  <a:lnTo>
                    <a:pt x="1782" y="3574"/>
                  </a:lnTo>
                  <a:lnTo>
                    <a:pt x="1605" y="3562"/>
                  </a:lnTo>
                  <a:lnTo>
                    <a:pt x="1416" y="3539"/>
                  </a:lnTo>
                  <a:lnTo>
                    <a:pt x="1251" y="3491"/>
                  </a:lnTo>
                  <a:lnTo>
                    <a:pt x="1086" y="3432"/>
                  </a:lnTo>
                  <a:lnTo>
                    <a:pt x="932" y="3362"/>
                  </a:lnTo>
                  <a:lnTo>
                    <a:pt x="779" y="3267"/>
                  </a:lnTo>
                  <a:lnTo>
                    <a:pt x="649" y="3161"/>
                  </a:lnTo>
                  <a:lnTo>
                    <a:pt x="520" y="3055"/>
                  </a:lnTo>
                  <a:lnTo>
                    <a:pt x="402" y="2925"/>
                  </a:lnTo>
                  <a:lnTo>
                    <a:pt x="307" y="2784"/>
                  </a:lnTo>
                  <a:lnTo>
                    <a:pt x="213" y="2642"/>
                  </a:lnTo>
                  <a:lnTo>
                    <a:pt x="142" y="2489"/>
                  </a:lnTo>
                  <a:lnTo>
                    <a:pt x="72" y="2324"/>
                  </a:lnTo>
                  <a:lnTo>
                    <a:pt x="36" y="2147"/>
                  </a:lnTo>
                  <a:lnTo>
                    <a:pt x="1" y="1970"/>
                  </a:lnTo>
                  <a:lnTo>
                    <a:pt x="1" y="1793"/>
                  </a:lnTo>
                  <a:lnTo>
                    <a:pt x="1" y="1793"/>
                  </a:lnTo>
                  <a:lnTo>
                    <a:pt x="1" y="1604"/>
                  </a:lnTo>
                  <a:lnTo>
                    <a:pt x="36" y="1427"/>
                  </a:lnTo>
                  <a:lnTo>
                    <a:pt x="72" y="1262"/>
                  </a:lnTo>
                  <a:lnTo>
                    <a:pt x="142" y="1097"/>
                  </a:lnTo>
                  <a:lnTo>
                    <a:pt x="213" y="944"/>
                  </a:lnTo>
                  <a:lnTo>
                    <a:pt x="307" y="791"/>
                  </a:lnTo>
                  <a:lnTo>
                    <a:pt x="402" y="649"/>
                  </a:lnTo>
                  <a:lnTo>
                    <a:pt x="520" y="531"/>
                  </a:lnTo>
                  <a:lnTo>
                    <a:pt x="649" y="413"/>
                  </a:lnTo>
                  <a:lnTo>
                    <a:pt x="779" y="307"/>
                  </a:lnTo>
                  <a:lnTo>
                    <a:pt x="932" y="224"/>
                  </a:lnTo>
                  <a:lnTo>
                    <a:pt x="1086" y="142"/>
                  </a:lnTo>
                  <a:lnTo>
                    <a:pt x="1251" y="83"/>
                  </a:lnTo>
                  <a:lnTo>
                    <a:pt x="1416" y="36"/>
                  </a:lnTo>
                  <a:lnTo>
                    <a:pt x="1605" y="12"/>
                  </a:lnTo>
                  <a:lnTo>
                    <a:pt x="1782" y="0"/>
                  </a:lnTo>
                  <a:lnTo>
                    <a:pt x="1782" y="0"/>
                  </a:lnTo>
                  <a:lnTo>
                    <a:pt x="1959" y="12"/>
                  </a:lnTo>
                  <a:lnTo>
                    <a:pt x="2135" y="36"/>
                  </a:lnTo>
                  <a:lnTo>
                    <a:pt x="2312" y="83"/>
                  </a:lnTo>
                  <a:lnTo>
                    <a:pt x="2477" y="142"/>
                  </a:lnTo>
                  <a:lnTo>
                    <a:pt x="2631" y="224"/>
                  </a:lnTo>
                  <a:lnTo>
                    <a:pt x="2784" y="307"/>
                  </a:lnTo>
                  <a:lnTo>
                    <a:pt x="2914" y="413"/>
                  </a:lnTo>
                  <a:lnTo>
                    <a:pt x="3044" y="531"/>
                  </a:lnTo>
                  <a:lnTo>
                    <a:pt x="3161" y="649"/>
                  </a:lnTo>
                  <a:lnTo>
                    <a:pt x="3256" y="791"/>
                  </a:lnTo>
                  <a:lnTo>
                    <a:pt x="3350" y="944"/>
                  </a:lnTo>
                  <a:lnTo>
                    <a:pt x="3421" y="1097"/>
                  </a:lnTo>
                  <a:lnTo>
                    <a:pt x="3480" y="1262"/>
                  </a:lnTo>
                  <a:lnTo>
                    <a:pt x="3527" y="1427"/>
                  </a:lnTo>
                  <a:lnTo>
                    <a:pt x="3551" y="1604"/>
                  </a:lnTo>
                  <a:lnTo>
                    <a:pt x="3562" y="1793"/>
                  </a:lnTo>
                  <a:lnTo>
                    <a:pt x="3562" y="1793"/>
                  </a:lnTo>
                  <a:close/>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7" name="Google Shape;5122;p57">
              <a:extLst>
                <a:ext uri="{FF2B5EF4-FFF2-40B4-BE49-F238E27FC236}">
                  <a16:creationId xmlns:a16="http://schemas.microsoft.com/office/drawing/2014/main" id="{9F11494A-FD4D-6F2B-C744-907FF980E4B0}"/>
                </a:ext>
              </a:extLst>
            </p:cNvPr>
            <p:cNvSpPr/>
            <p:nvPr/>
          </p:nvSpPr>
          <p:spPr>
            <a:xfrm>
              <a:off x="2666973" y="-2615913"/>
              <a:ext cx="70466" cy="60332"/>
            </a:xfrm>
            <a:custGeom>
              <a:avLst/>
              <a:gdLst/>
              <a:ahLst/>
              <a:cxnLst/>
              <a:rect l="l" t="t" r="r" b="b"/>
              <a:pathLst>
                <a:path w="744" h="637" fill="none" extrusionOk="0">
                  <a:moveTo>
                    <a:pt x="1" y="0"/>
                  </a:moveTo>
                  <a:lnTo>
                    <a:pt x="744" y="637"/>
                  </a:lnTo>
                </a:path>
              </a:pathLst>
            </a:custGeom>
            <a:noFill/>
            <a:ln w="875" cap="rnd" cmpd="sng">
              <a:solidFill>
                <a:srgbClr val="0B2B52"/>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8" name="Google Shape;5123;p57">
              <a:extLst>
                <a:ext uri="{FF2B5EF4-FFF2-40B4-BE49-F238E27FC236}">
                  <a16:creationId xmlns:a16="http://schemas.microsoft.com/office/drawing/2014/main" id="{CB68AA05-5F9E-DA14-248A-3188FCFBF2B2}"/>
                </a:ext>
              </a:extLst>
            </p:cNvPr>
            <p:cNvSpPr/>
            <p:nvPr/>
          </p:nvSpPr>
          <p:spPr>
            <a:xfrm>
              <a:off x="2684873" y="-2585795"/>
              <a:ext cx="102858" cy="61563"/>
            </a:xfrm>
            <a:custGeom>
              <a:avLst/>
              <a:gdLst/>
              <a:ahLst/>
              <a:cxnLst/>
              <a:rect l="l" t="t" r="r" b="b"/>
              <a:pathLst>
                <a:path w="1086" h="650" extrusionOk="0">
                  <a:moveTo>
                    <a:pt x="1003" y="0"/>
                  </a:moveTo>
                  <a:lnTo>
                    <a:pt x="0" y="449"/>
                  </a:lnTo>
                  <a:lnTo>
                    <a:pt x="95" y="649"/>
                  </a:lnTo>
                  <a:lnTo>
                    <a:pt x="1085" y="189"/>
                  </a:lnTo>
                  <a:lnTo>
                    <a:pt x="1003"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49" name="Google Shape;5124;p57">
              <a:extLst>
                <a:ext uri="{FF2B5EF4-FFF2-40B4-BE49-F238E27FC236}">
                  <a16:creationId xmlns:a16="http://schemas.microsoft.com/office/drawing/2014/main" id="{7248D2B1-11AE-0190-409D-412DDAF776ED}"/>
                </a:ext>
              </a:extLst>
            </p:cNvPr>
            <p:cNvSpPr/>
            <p:nvPr/>
          </p:nvSpPr>
          <p:spPr>
            <a:xfrm>
              <a:off x="2532957" y="-3278323"/>
              <a:ext cx="220112" cy="646792"/>
            </a:xfrm>
            <a:custGeom>
              <a:avLst/>
              <a:gdLst/>
              <a:ahLst/>
              <a:cxnLst/>
              <a:rect l="l" t="t" r="r" b="b"/>
              <a:pathLst>
                <a:path w="2324" h="6829" fill="none" extrusionOk="0">
                  <a:moveTo>
                    <a:pt x="0" y="12"/>
                  </a:moveTo>
                  <a:lnTo>
                    <a:pt x="0" y="12"/>
                  </a:lnTo>
                  <a:lnTo>
                    <a:pt x="95" y="12"/>
                  </a:lnTo>
                  <a:lnTo>
                    <a:pt x="331" y="0"/>
                  </a:lnTo>
                  <a:lnTo>
                    <a:pt x="684" y="12"/>
                  </a:lnTo>
                  <a:lnTo>
                    <a:pt x="873" y="36"/>
                  </a:lnTo>
                  <a:lnTo>
                    <a:pt x="1085" y="59"/>
                  </a:lnTo>
                  <a:lnTo>
                    <a:pt x="1298" y="107"/>
                  </a:lnTo>
                  <a:lnTo>
                    <a:pt x="1498" y="166"/>
                  </a:lnTo>
                  <a:lnTo>
                    <a:pt x="1687" y="248"/>
                  </a:lnTo>
                  <a:lnTo>
                    <a:pt x="1781" y="295"/>
                  </a:lnTo>
                  <a:lnTo>
                    <a:pt x="1876" y="354"/>
                  </a:lnTo>
                  <a:lnTo>
                    <a:pt x="1946" y="413"/>
                  </a:lnTo>
                  <a:lnTo>
                    <a:pt x="2029" y="472"/>
                  </a:lnTo>
                  <a:lnTo>
                    <a:pt x="2100" y="543"/>
                  </a:lnTo>
                  <a:lnTo>
                    <a:pt x="2159" y="625"/>
                  </a:lnTo>
                  <a:lnTo>
                    <a:pt x="2206" y="708"/>
                  </a:lnTo>
                  <a:lnTo>
                    <a:pt x="2253" y="791"/>
                  </a:lnTo>
                  <a:lnTo>
                    <a:pt x="2288" y="897"/>
                  </a:lnTo>
                  <a:lnTo>
                    <a:pt x="2312" y="1003"/>
                  </a:lnTo>
                  <a:lnTo>
                    <a:pt x="2312" y="1003"/>
                  </a:lnTo>
                  <a:lnTo>
                    <a:pt x="2324" y="1109"/>
                  </a:lnTo>
                  <a:lnTo>
                    <a:pt x="2324" y="1215"/>
                  </a:lnTo>
                  <a:lnTo>
                    <a:pt x="2324" y="1310"/>
                  </a:lnTo>
                  <a:lnTo>
                    <a:pt x="2312" y="1404"/>
                  </a:lnTo>
                  <a:lnTo>
                    <a:pt x="2300" y="1498"/>
                  </a:lnTo>
                  <a:lnTo>
                    <a:pt x="2277" y="1581"/>
                  </a:lnTo>
                  <a:lnTo>
                    <a:pt x="2206" y="1734"/>
                  </a:lnTo>
                  <a:lnTo>
                    <a:pt x="2123" y="1876"/>
                  </a:lnTo>
                  <a:lnTo>
                    <a:pt x="2029" y="1994"/>
                  </a:lnTo>
                  <a:lnTo>
                    <a:pt x="1923" y="2100"/>
                  </a:lnTo>
                  <a:lnTo>
                    <a:pt x="1805" y="2194"/>
                  </a:lnTo>
                  <a:lnTo>
                    <a:pt x="1687" y="2277"/>
                  </a:lnTo>
                  <a:lnTo>
                    <a:pt x="1569" y="2347"/>
                  </a:lnTo>
                  <a:lnTo>
                    <a:pt x="1357" y="2442"/>
                  </a:lnTo>
                  <a:lnTo>
                    <a:pt x="1215" y="2501"/>
                  </a:lnTo>
                  <a:lnTo>
                    <a:pt x="1156" y="2512"/>
                  </a:lnTo>
                  <a:lnTo>
                    <a:pt x="1475" y="6829"/>
                  </a:lnTo>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50" name="Google Shape;5125;p57">
              <a:extLst>
                <a:ext uri="{FF2B5EF4-FFF2-40B4-BE49-F238E27FC236}">
                  <a16:creationId xmlns:a16="http://schemas.microsoft.com/office/drawing/2014/main" id="{9D87D1AE-DB12-3116-96D5-411C7DC0CA6F}"/>
                </a:ext>
              </a:extLst>
            </p:cNvPr>
            <p:cNvSpPr/>
            <p:nvPr/>
          </p:nvSpPr>
          <p:spPr>
            <a:xfrm>
              <a:off x="1801313" y="-2968902"/>
              <a:ext cx="846824" cy="353088"/>
            </a:xfrm>
            <a:custGeom>
              <a:avLst/>
              <a:gdLst/>
              <a:ahLst/>
              <a:cxnLst/>
              <a:rect l="l" t="t" r="r" b="b"/>
              <a:pathLst>
                <a:path w="8941" h="3728" fill="none" extrusionOk="0">
                  <a:moveTo>
                    <a:pt x="8940" y="0"/>
                  </a:moveTo>
                  <a:lnTo>
                    <a:pt x="5213" y="330"/>
                  </a:lnTo>
                  <a:lnTo>
                    <a:pt x="5213" y="330"/>
                  </a:lnTo>
                  <a:lnTo>
                    <a:pt x="4919" y="366"/>
                  </a:lnTo>
                  <a:lnTo>
                    <a:pt x="4612" y="413"/>
                  </a:lnTo>
                  <a:lnTo>
                    <a:pt x="4317" y="472"/>
                  </a:lnTo>
                  <a:lnTo>
                    <a:pt x="4034" y="555"/>
                  </a:lnTo>
                  <a:lnTo>
                    <a:pt x="3751" y="637"/>
                  </a:lnTo>
                  <a:lnTo>
                    <a:pt x="3468" y="743"/>
                  </a:lnTo>
                  <a:lnTo>
                    <a:pt x="3197" y="861"/>
                  </a:lnTo>
                  <a:lnTo>
                    <a:pt x="2925" y="991"/>
                  </a:lnTo>
                  <a:lnTo>
                    <a:pt x="2666" y="1132"/>
                  </a:lnTo>
                  <a:lnTo>
                    <a:pt x="2418" y="1286"/>
                  </a:lnTo>
                  <a:lnTo>
                    <a:pt x="2171" y="1463"/>
                  </a:lnTo>
                  <a:lnTo>
                    <a:pt x="1923" y="1640"/>
                  </a:lnTo>
                  <a:lnTo>
                    <a:pt x="1699" y="1828"/>
                  </a:lnTo>
                  <a:lnTo>
                    <a:pt x="1475" y="2029"/>
                  </a:lnTo>
                  <a:lnTo>
                    <a:pt x="1263" y="2253"/>
                  </a:lnTo>
                  <a:lnTo>
                    <a:pt x="1062" y="2477"/>
                  </a:lnTo>
                  <a:lnTo>
                    <a:pt x="1" y="3727"/>
                  </a:lnTo>
                </a:path>
              </a:pathLst>
            </a:custGeom>
            <a:solidFill>
              <a:schemeClr val="lt1"/>
            </a:solidFill>
            <a:ln w="95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51" name="Google Shape;5126;p57">
              <a:extLst>
                <a:ext uri="{FF2B5EF4-FFF2-40B4-BE49-F238E27FC236}">
                  <a16:creationId xmlns:a16="http://schemas.microsoft.com/office/drawing/2014/main" id="{3CEDC96C-5068-D228-20AC-6D9E5ACC9B58}"/>
                </a:ext>
              </a:extLst>
            </p:cNvPr>
            <p:cNvSpPr/>
            <p:nvPr/>
          </p:nvSpPr>
          <p:spPr>
            <a:xfrm>
              <a:off x="1950957" y="-2977899"/>
              <a:ext cx="300617" cy="64878"/>
            </a:xfrm>
            <a:custGeom>
              <a:avLst/>
              <a:gdLst/>
              <a:ahLst/>
              <a:cxnLst/>
              <a:rect l="l" t="t" r="r" b="b"/>
              <a:pathLst>
                <a:path w="3174" h="685" extrusionOk="0">
                  <a:moveTo>
                    <a:pt x="343" y="1"/>
                  </a:moveTo>
                  <a:lnTo>
                    <a:pt x="272" y="13"/>
                  </a:lnTo>
                  <a:lnTo>
                    <a:pt x="213" y="36"/>
                  </a:lnTo>
                  <a:lnTo>
                    <a:pt x="154" y="60"/>
                  </a:lnTo>
                  <a:lnTo>
                    <a:pt x="107" y="107"/>
                  </a:lnTo>
                  <a:lnTo>
                    <a:pt x="60" y="154"/>
                  </a:lnTo>
                  <a:lnTo>
                    <a:pt x="36" y="213"/>
                  </a:lnTo>
                  <a:lnTo>
                    <a:pt x="13" y="272"/>
                  </a:lnTo>
                  <a:lnTo>
                    <a:pt x="1" y="343"/>
                  </a:lnTo>
                  <a:lnTo>
                    <a:pt x="13" y="414"/>
                  </a:lnTo>
                  <a:lnTo>
                    <a:pt x="36" y="484"/>
                  </a:lnTo>
                  <a:lnTo>
                    <a:pt x="60" y="532"/>
                  </a:lnTo>
                  <a:lnTo>
                    <a:pt x="107" y="591"/>
                  </a:lnTo>
                  <a:lnTo>
                    <a:pt x="154" y="626"/>
                  </a:lnTo>
                  <a:lnTo>
                    <a:pt x="213" y="661"/>
                  </a:lnTo>
                  <a:lnTo>
                    <a:pt x="272" y="685"/>
                  </a:lnTo>
                  <a:lnTo>
                    <a:pt x="2890" y="685"/>
                  </a:lnTo>
                  <a:lnTo>
                    <a:pt x="2961" y="661"/>
                  </a:lnTo>
                  <a:lnTo>
                    <a:pt x="3020" y="626"/>
                  </a:lnTo>
                  <a:lnTo>
                    <a:pt x="3067" y="591"/>
                  </a:lnTo>
                  <a:lnTo>
                    <a:pt x="3114" y="532"/>
                  </a:lnTo>
                  <a:lnTo>
                    <a:pt x="3138" y="484"/>
                  </a:lnTo>
                  <a:lnTo>
                    <a:pt x="3162" y="414"/>
                  </a:lnTo>
                  <a:lnTo>
                    <a:pt x="3173" y="343"/>
                  </a:lnTo>
                  <a:lnTo>
                    <a:pt x="3162" y="272"/>
                  </a:lnTo>
                  <a:lnTo>
                    <a:pt x="3138" y="213"/>
                  </a:lnTo>
                  <a:lnTo>
                    <a:pt x="3114" y="154"/>
                  </a:lnTo>
                  <a:lnTo>
                    <a:pt x="3067" y="107"/>
                  </a:lnTo>
                  <a:lnTo>
                    <a:pt x="3020" y="60"/>
                  </a:lnTo>
                  <a:lnTo>
                    <a:pt x="2961" y="36"/>
                  </a:lnTo>
                  <a:lnTo>
                    <a:pt x="2890" y="13"/>
                  </a:lnTo>
                  <a:lnTo>
                    <a:pt x="2831"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52" name="Google Shape;5127;p57">
              <a:extLst>
                <a:ext uri="{FF2B5EF4-FFF2-40B4-BE49-F238E27FC236}">
                  <a16:creationId xmlns:a16="http://schemas.microsoft.com/office/drawing/2014/main" id="{5D1FB55E-2382-4319-4A91-3976C9F4381C}"/>
                </a:ext>
              </a:extLst>
            </p:cNvPr>
            <p:cNvSpPr/>
            <p:nvPr/>
          </p:nvSpPr>
          <p:spPr>
            <a:xfrm>
              <a:off x="2330748" y="-2879589"/>
              <a:ext cx="467027" cy="327421"/>
            </a:xfrm>
            <a:custGeom>
              <a:avLst/>
              <a:gdLst/>
              <a:ahLst/>
              <a:cxnLst/>
              <a:rect l="l" t="t" r="r" b="b"/>
              <a:pathLst>
                <a:path w="4931" h="3457" extrusionOk="0">
                  <a:moveTo>
                    <a:pt x="508" y="1"/>
                  </a:moveTo>
                  <a:lnTo>
                    <a:pt x="1" y="991"/>
                  </a:lnTo>
                  <a:lnTo>
                    <a:pt x="579" y="1381"/>
                  </a:lnTo>
                  <a:lnTo>
                    <a:pt x="1876" y="2230"/>
                  </a:lnTo>
                  <a:lnTo>
                    <a:pt x="2584" y="2678"/>
                  </a:lnTo>
                  <a:lnTo>
                    <a:pt x="3220" y="3067"/>
                  </a:lnTo>
                  <a:lnTo>
                    <a:pt x="3692" y="3350"/>
                  </a:lnTo>
                  <a:lnTo>
                    <a:pt x="3846" y="3433"/>
                  </a:lnTo>
                  <a:lnTo>
                    <a:pt x="3928" y="3456"/>
                  </a:lnTo>
                  <a:lnTo>
                    <a:pt x="3975" y="3456"/>
                  </a:lnTo>
                  <a:lnTo>
                    <a:pt x="4034" y="3433"/>
                  </a:lnTo>
                  <a:lnTo>
                    <a:pt x="4188" y="3362"/>
                  </a:lnTo>
                  <a:lnTo>
                    <a:pt x="4353" y="3256"/>
                  </a:lnTo>
                  <a:lnTo>
                    <a:pt x="4530" y="3126"/>
                  </a:lnTo>
                  <a:lnTo>
                    <a:pt x="4695" y="2985"/>
                  </a:lnTo>
                  <a:lnTo>
                    <a:pt x="4824" y="2843"/>
                  </a:lnTo>
                  <a:lnTo>
                    <a:pt x="4883" y="2772"/>
                  </a:lnTo>
                  <a:lnTo>
                    <a:pt x="4919" y="2713"/>
                  </a:lnTo>
                  <a:lnTo>
                    <a:pt x="4931" y="2666"/>
                  </a:lnTo>
                  <a:lnTo>
                    <a:pt x="4931" y="2619"/>
                  </a:lnTo>
                  <a:lnTo>
                    <a:pt x="4919" y="2584"/>
                  </a:lnTo>
                  <a:lnTo>
                    <a:pt x="4907" y="2560"/>
                  </a:lnTo>
                  <a:lnTo>
                    <a:pt x="4872" y="2548"/>
                  </a:lnTo>
                  <a:lnTo>
                    <a:pt x="4836" y="2548"/>
                  </a:lnTo>
                  <a:lnTo>
                    <a:pt x="4765" y="2572"/>
                  </a:lnTo>
                  <a:lnTo>
                    <a:pt x="4659" y="2607"/>
                  </a:lnTo>
                  <a:lnTo>
                    <a:pt x="4447" y="2725"/>
                  </a:lnTo>
                  <a:lnTo>
                    <a:pt x="4329" y="2760"/>
                  </a:lnTo>
                  <a:lnTo>
                    <a:pt x="4282" y="2772"/>
                  </a:lnTo>
                  <a:lnTo>
                    <a:pt x="4223" y="2784"/>
                  </a:lnTo>
                  <a:lnTo>
                    <a:pt x="4188" y="2772"/>
                  </a:lnTo>
                  <a:lnTo>
                    <a:pt x="4140" y="2749"/>
                  </a:lnTo>
                  <a:lnTo>
                    <a:pt x="3987" y="2666"/>
                  </a:lnTo>
                  <a:lnTo>
                    <a:pt x="3787" y="2525"/>
                  </a:lnTo>
                  <a:lnTo>
                    <a:pt x="3527" y="2348"/>
                  </a:lnTo>
                  <a:lnTo>
                    <a:pt x="2926" y="1900"/>
                  </a:lnTo>
                  <a:lnTo>
                    <a:pt x="2265" y="1392"/>
                  </a:lnTo>
                  <a:lnTo>
                    <a:pt x="1050" y="437"/>
                  </a:lnTo>
                  <a:lnTo>
                    <a:pt x="508" y="1"/>
                  </a:lnTo>
                  <a:close/>
                </a:path>
              </a:pathLst>
            </a:custGeom>
            <a:solidFill>
              <a:srgbClr val="FFC9D7"/>
            </a:solidFill>
            <a:ln>
              <a:noFill/>
            </a:ln>
          </p:spPr>
          <p:txBody>
            <a:bodyPr spcFirstLastPara="1" wrap="square" lIns="121900" tIns="121900" rIns="121900" bIns="121900" anchor="ctr" anchorCtr="0">
              <a:noAutofit/>
            </a:bodyPr>
            <a:lstStyle/>
            <a:p>
              <a:endParaRPr sz="2400" dirty="0"/>
            </a:p>
          </p:txBody>
        </p:sp>
        <p:sp>
          <p:nvSpPr>
            <p:cNvPr id="53" name="Google Shape;5128;p57">
              <a:extLst>
                <a:ext uri="{FF2B5EF4-FFF2-40B4-BE49-F238E27FC236}">
                  <a16:creationId xmlns:a16="http://schemas.microsoft.com/office/drawing/2014/main" id="{AD3FB71B-AC3D-9E7B-ECCA-F33142D796C2}"/>
                </a:ext>
              </a:extLst>
            </p:cNvPr>
            <p:cNvSpPr/>
            <p:nvPr/>
          </p:nvSpPr>
          <p:spPr>
            <a:xfrm>
              <a:off x="2012424" y="-3067212"/>
              <a:ext cx="399971" cy="328463"/>
            </a:xfrm>
            <a:custGeom>
              <a:avLst/>
              <a:gdLst/>
              <a:ahLst/>
              <a:cxnLst/>
              <a:rect l="l" t="t" r="r" b="b"/>
              <a:pathLst>
                <a:path w="4223" h="3468" extrusionOk="0">
                  <a:moveTo>
                    <a:pt x="1475" y="0"/>
                  </a:moveTo>
                  <a:lnTo>
                    <a:pt x="1251" y="12"/>
                  </a:lnTo>
                  <a:lnTo>
                    <a:pt x="814" y="48"/>
                  </a:lnTo>
                  <a:lnTo>
                    <a:pt x="437" y="95"/>
                  </a:lnTo>
                  <a:lnTo>
                    <a:pt x="71" y="154"/>
                  </a:lnTo>
                  <a:lnTo>
                    <a:pt x="60" y="189"/>
                  </a:lnTo>
                  <a:lnTo>
                    <a:pt x="36" y="307"/>
                  </a:lnTo>
                  <a:lnTo>
                    <a:pt x="12" y="472"/>
                  </a:lnTo>
                  <a:lnTo>
                    <a:pt x="1" y="684"/>
                  </a:lnTo>
                  <a:lnTo>
                    <a:pt x="12" y="814"/>
                  </a:lnTo>
                  <a:lnTo>
                    <a:pt x="24" y="944"/>
                  </a:lnTo>
                  <a:lnTo>
                    <a:pt x="48" y="1085"/>
                  </a:lnTo>
                  <a:lnTo>
                    <a:pt x="83" y="1227"/>
                  </a:lnTo>
                  <a:lnTo>
                    <a:pt x="142" y="1368"/>
                  </a:lnTo>
                  <a:lnTo>
                    <a:pt x="201" y="1522"/>
                  </a:lnTo>
                  <a:lnTo>
                    <a:pt x="295" y="1675"/>
                  </a:lnTo>
                  <a:lnTo>
                    <a:pt x="402" y="1828"/>
                  </a:lnTo>
                  <a:lnTo>
                    <a:pt x="461" y="1899"/>
                  </a:lnTo>
                  <a:lnTo>
                    <a:pt x="531" y="1982"/>
                  </a:lnTo>
                  <a:lnTo>
                    <a:pt x="708" y="2123"/>
                  </a:lnTo>
                  <a:lnTo>
                    <a:pt x="921" y="2277"/>
                  </a:lnTo>
                  <a:lnTo>
                    <a:pt x="1156" y="2418"/>
                  </a:lnTo>
                  <a:lnTo>
                    <a:pt x="1404" y="2560"/>
                  </a:lnTo>
                  <a:lnTo>
                    <a:pt x="1675" y="2701"/>
                  </a:lnTo>
                  <a:lnTo>
                    <a:pt x="1947" y="2831"/>
                  </a:lnTo>
                  <a:lnTo>
                    <a:pt x="2206" y="2949"/>
                  </a:lnTo>
                  <a:lnTo>
                    <a:pt x="2725" y="3161"/>
                  </a:lnTo>
                  <a:lnTo>
                    <a:pt x="3161" y="3326"/>
                  </a:lnTo>
                  <a:lnTo>
                    <a:pt x="3562" y="3468"/>
                  </a:lnTo>
                  <a:lnTo>
                    <a:pt x="4223" y="1982"/>
                  </a:lnTo>
                  <a:lnTo>
                    <a:pt x="3963" y="1769"/>
                  </a:lnTo>
                  <a:lnTo>
                    <a:pt x="3692" y="1545"/>
                  </a:lnTo>
                  <a:lnTo>
                    <a:pt x="3385" y="1274"/>
                  </a:lnTo>
                  <a:lnTo>
                    <a:pt x="3067" y="979"/>
                  </a:lnTo>
                  <a:lnTo>
                    <a:pt x="2925" y="826"/>
                  </a:lnTo>
                  <a:lnTo>
                    <a:pt x="2796" y="684"/>
                  </a:lnTo>
                  <a:lnTo>
                    <a:pt x="2678" y="555"/>
                  </a:lnTo>
                  <a:lnTo>
                    <a:pt x="2583" y="425"/>
                  </a:lnTo>
                  <a:lnTo>
                    <a:pt x="2524" y="307"/>
                  </a:lnTo>
                  <a:lnTo>
                    <a:pt x="2489" y="213"/>
                  </a:lnTo>
                  <a:lnTo>
                    <a:pt x="2477" y="177"/>
                  </a:lnTo>
                  <a:lnTo>
                    <a:pt x="2454" y="142"/>
                  </a:lnTo>
                  <a:lnTo>
                    <a:pt x="2407" y="107"/>
                  </a:lnTo>
                  <a:lnTo>
                    <a:pt x="2359" y="83"/>
                  </a:lnTo>
                  <a:lnTo>
                    <a:pt x="2241" y="36"/>
                  </a:lnTo>
                  <a:lnTo>
                    <a:pt x="2076" y="12"/>
                  </a:lnTo>
                  <a:lnTo>
                    <a:pt x="1899" y="0"/>
                  </a:lnTo>
                  <a:close/>
                </a:path>
              </a:pathLst>
            </a:custGeom>
            <a:solidFill>
              <a:schemeClr val="tx1"/>
            </a:solidFill>
            <a:ln>
              <a:noFill/>
            </a:ln>
          </p:spPr>
          <p:txBody>
            <a:bodyPr spcFirstLastPara="1" wrap="square" lIns="121900" tIns="121900" rIns="121900" bIns="121900" anchor="ctr" anchorCtr="0">
              <a:noAutofit/>
            </a:bodyPr>
            <a:lstStyle/>
            <a:p>
              <a:endParaRPr sz="2400" dirty="0"/>
            </a:p>
          </p:txBody>
        </p:sp>
        <p:sp>
          <p:nvSpPr>
            <p:cNvPr id="54" name="Google Shape;5129;p57">
              <a:extLst>
                <a:ext uri="{FF2B5EF4-FFF2-40B4-BE49-F238E27FC236}">
                  <a16:creationId xmlns:a16="http://schemas.microsoft.com/office/drawing/2014/main" id="{E08C438B-855E-0B01-0FC9-44AAEC072C1B}"/>
                </a:ext>
              </a:extLst>
            </p:cNvPr>
            <p:cNvSpPr/>
            <p:nvPr/>
          </p:nvSpPr>
          <p:spPr>
            <a:xfrm>
              <a:off x="2001249" y="-3431376"/>
              <a:ext cx="303932" cy="407832"/>
            </a:xfrm>
            <a:custGeom>
              <a:avLst/>
              <a:gdLst/>
              <a:ahLst/>
              <a:cxnLst/>
              <a:rect l="l" t="t" r="r" b="b"/>
              <a:pathLst>
                <a:path w="3209" h="4306" extrusionOk="0">
                  <a:moveTo>
                    <a:pt x="1958" y="1"/>
                  </a:moveTo>
                  <a:lnTo>
                    <a:pt x="1864" y="12"/>
                  </a:lnTo>
                  <a:lnTo>
                    <a:pt x="1758" y="24"/>
                  </a:lnTo>
                  <a:lnTo>
                    <a:pt x="1546" y="83"/>
                  </a:lnTo>
                  <a:lnTo>
                    <a:pt x="1357" y="154"/>
                  </a:lnTo>
                  <a:lnTo>
                    <a:pt x="1168" y="237"/>
                  </a:lnTo>
                  <a:lnTo>
                    <a:pt x="885" y="366"/>
                  </a:lnTo>
                  <a:lnTo>
                    <a:pt x="755" y="449"/>
                  </a:lnTo>
                  <a:lnTo>
                    <a:pt x="649" y="543"/>
                  </a:lnTo>
                  <a:lnTo>
                    <a:pt x="543" y="649"/>
                  </a:lnTo>
                  <a:lnTo>
                    <a:pt x="461" y="779"/>
                  </a:lnTo>
                  <a:lnTo>
                    <a:pt x="390" y="909"/>
                  </a:lnTo>
                  <a:lnTo>
                    <a:pt x="319" y="1062"/>
                  </a:lnTo>
                  <a:lnTo>
                    <a:pt x="272" y="1215"/>
                  </a:lnTo>
                  <a:lnTo>
                    <a:pt x="225" y="1381"/>
                  </a:lnTo>
                  <a:lnTo>
                    <a:pt x="201" y="1534"/>
                  </a:lnTo>
                  <a:lnTo>
                    <a:pt x="166" y="1699"/>
                  </a:lnTo>
                  <a:lnTo>
                    <a:pt x="142" y="2006"/>
                  </a:lnTo>
                  <a:lnTo>
                    <a:pt x="130" y="2289"/>
                  </a:lnTo>
                  <a:lnTo>
                    <a:pt x="142" y="2513"/>
                  </a:lnTo>
                  <a:lnTo>
                    <a:pt x="142" y="2619"/>
                  </a:lnTo>
                  <a:lnTo>
                    <a:pt x="142" y="2725"/>
                  </a:lnTo>
                  <a:lnTo>
                    <a:pt x="107" y="2961"/>
                  </a:lnTo>
                  <a:lnTo>
                    <a:pt x="24" y="3468"/>
                  </a:lnTo>
                  <a:lnTo>
                    <a:pt x="1" y="3704"/>
                  </a:lnTo>
                  <a:lnTo>
                    <a:pt x="1" y="3822"/>
                  </a:lnTo>
                  <a:lnTo>
                    <a:pt x="1" y="3916"/>
                  </a:lnTo>
                  <a:lnTo>
                    <a:pt x="24" y="4011"/>
                  </a:lnTo>
                  <a:lnTo>
                    <a:pt x="48" y="4093"/>
                  </a:lnTo>
                  <a:lnTo>
                    <a:pt x="83" y="4164"/>
                  </a:lnTo>
                  <a:lnTo>
                    <a:pt x="142" y="4223"/>
                  </a:lnTo>
                  <a:lnTo>
                    <a:pt x="213" y="4258"/>
                  </a:lnTo>
                  <a:lnTo>
                    <a:pt x="319" y="4282"/>
                  </a:lnTo>
                  <a:lnTo>
                    <a:pt x="437" y="4305"/>
                  </a:lnTo>
                  <a:lnTo>
                    <a:pt x="579" y="4305"/>
                  </a:lnTo>
                  <a:lnTo>
                    <a:pt x="720" y="4294"/>
                  </a:lnTo>
                  <a:lnTo>
                    <a:pt x="885" y="4282"/>
                  </a:lnTo>
                  <a:lnTo>
                    <a:pt x="1239" y="4246"/>
                  </a:lnTo>
                  <a:lnTo>
                    <a:pt x="1982" y="4128"/>
                  </a:lnTo>
                  <a:lnTo>
                    <a:pt x="2312" y="4081"/>
                  </a:lnTo>
                  <a:lnTo>
                    <a:pt x="2607" y="4058"/>
                  </a:lnTo>
                  <a:lnTo>
                    <a:pt x="2725" y="4046"/>
                  </a:lnTo>
                  <a:lnTo>
                    <a:pt x="2831" y="4022"/>
                  </a:lnTo>
                  <a:lnTo>
                    <a:pt x="2914" y="3975"/>
                  </a:lnTo>
                  <a:lnTo>
                    <a:pt x="2996" y="3916"/>
                  </a:lnTo>
                  <a:lnTo>
                    <a:pt x="3055" y="3845"/>
                  </a:lnTo>
                  <a:lnTo>
                    <a:pt x="3102" y="3763"/>
                  </a:lnTo>
                  <a:lnTo>
                    <a:pt x="3138" y="3657"/>
                  </a:lnTo>
                  <a:lnTo>
                    <a:pt x="3173" y="3562"/>
                  </a:lnTo>
                  <a:lnTo>
                    <a:pt x="3185" y="3444"/>
                  </a:lnTo>
                  <a:lnTo>
                    <a:pt x="3197" y="3326"/>
                  </a:lnTo>
                  <a:lnTo>
                    <a:pt x="3209" y="3067"/>
                  </a:lnTo>
                  <a:lnTo>
                    <a:pt x="3197" y="2796"/>
                  </a:lnTo>
                  <a:lnTo>
                    <a:pt x="3173" y="2536"/>
                  </a:lnTo>
                  <a:lnTo>
                    <a:pt x="3150" y="2230"/>
                  </a:lnTo>
                  <a:lnTo>
                    <a:pt x="3102" y="1888"/>
                  </a:lnTo>
                  <a:lnTo>
                    <a:pt x="3020" y="1510"/>
                  </a:lnTo>
                  <a:lnTo>
                    <a:pt x="2937" y="1121"/>
                  </a:lnTo>
                  <a:lnTo>
                    <a:pt x="2878" y="944"/>
                  </a:lnTo>
                  <a:lnTo>
                    <a:pt x="2819" y="767"/>
                  </a:lnTo>
                  <a:lnTo>
                    <a:pt x="2760" y="602"/>
                  </a:lnTo>
                  <a:lnTo>
                    <a:pt x="2690" y="461"/>
                  </a:lnTo>
                  <a:lnTo>
                    <a:pt x="2607" y="331"/>
                  </a:lnTo>
                  <a:lnTo>
                    <a:pt x="2536" y="213"/>
                  </a:lnTo>
                  <a:lnTo>
                    <a:pt x="2442" y="130"/>
                  </a:lnTo>
                  <a:lnTo>
                    <a:pt x="2359" y="71"/>
                  </a:lnTo>
                  <a:lnTo>
                    <a:pt x="2265" y="36"/>
                  </a:lnTo>
                  <a:lnTo>
                    <a:pt x="2171" y="12"/>
                  </a:lnTo>
                  <a:lnTo>
                    <a:pt x="2065" y="1"/>
                  </a:lnTo>
                  <a:close/>
                </a:path>
              </a:pathLst>
            </a:custGeom>
            <a:solidFill>
              <a:schemeClr val="tx1"/>
            </a:solidFill>
            <a:ln>
              <a:noFill/>
            </a:ln>
          </p:spPr>
          <p:txBody>
            <a:bodyPr spcFirstLastPara="1" wrap="square" lIns="121900" tIns="121900" rIns="121900" bIns="121900" anchor="ctr" anchorCtr="0">
              <a:noAutofit/>
            </a:bodyPr>
            <a:lstStyle/>
            <a:p>
              <a:endParaRPr sz="2400" dirty="0"/>
            </a:p>
          </p:txBody>
        </p:sp>
        <p:sp>
          <p:nvSpPr>
            <p:cNvPr id="55" name="Google Shape;5130;p57">
              <a:extLst>
                <a:ext uri="{FF2B5EF4-FFF2-40B4-BE49-F238E27FC236}">
                  <a16:creationId xmlns:a16="http://schemas.microsoft.com/office/drawing/2014/main" id="{9D0FFE06-B746-A66A-43B6-7B7AFD625E7A}"/>
                </a:ext>
              </a:extLst>
            </p:cNvPr>
            <p:cNvSpPr/>
            <p:nvPr/>
          </p:nvSpPr>
          <p:spPr>
            <a:xfrm>
              <a:off x="2131950" y="-3389987"/>
              <a:ext cx="528401" cy="164231"/>
            </a:xfrm>
            <a:custGeom>
              <a:avLst/>
              <a:gdLst/>
              <a:ahLst/>
              <a:cxnLst/>
              <a:rect l="l" t="t" r="r" b="b"/>
              <a:pathLst>
                <a:path w="5579" h="1734" extrusionOk="0">
                  <a:moveTo>
                    <a:pt x="402" y="0"/>
                  </a:moveTo>
                  <a:lnTo>
                    <a:pt x="343" y="12"/>
                  </a:lnTo>
                  <a:lnTo>
                    <a:pt x="284" y="35"/>
                  </a:lnTo>
                  <a:lnTo>
                    <a:pt x="236" y="59"/>
                  </a:lnTo>
                  <a:lnTo>
                    <a:pt x="201" y="83"/>
                  </a:lnTo>
                  <a:lnTo>
                    <a:pt x="166" y="118"/>
                  </a:lnTo>
                  <a:lnTo>
                    <a:pt x="107" y="212"/>
                  </a:lnTo>
                  <a:lnTo>
                    <a:pt x="59" y="342"/>
                  </a:lnTo>
                  <a:lnTo>
                    <a:pt x="12" y="484"/>
                  </a:lnTo>
                  <a:lnTo>
                    <a:pt x="1" y="543"/>
                  </a:lnTo>
                  <a:lnTo>
                    <a:pt x="1" y="613"/>
                  </a:lnTo>
                  <a:lnTo>
                    <a:pt x="1" y="684"/>
                  </a:lnTo>
                  <a:lnTo>
                    <a:pt x="12" y="767"/>
                  </a:lnTo>
                  <a:lnTo>
                    <a:pt x="48" y="837"/>
                  </a:lnTo>
                  <a:lnTo>
                    <a:pt x="83" y="920"/>
                  </a:lnTo>
                  <a:lnTo>
                    <a:pt x="142" y="991"/>
                  </a:lnTo>
                  <a:lnTo>
                    <a:pt x="213" y="1050"/>
                  </a:lnTo>
                  <a:lnTo>
                    <a:pt x="354" y="1109"/>
                  </a:lnTo>
                  <a:lnTo>
                    <a:pt x="567" y="1203"/>
                  </a:lnTo>
                  <a:lnTo>
                    <a:pt x="861" y="1297"/>
                  </a:lnTo>
                  <a:lnTo>
                    <a:pt x="1180" y="1403"/>
                  </a:lnTo>
                  <a:lnTo>
                    <a:pt x="1534" y="1510"/>
                  </a:lnTo>
                  <a:lnTo>
                    <a:pt x="1876" y="1604"/>
                  </a:lnTo>
                  <a:lnTo>
                    <a:pt x="2206" y="1687"/>
                  </a:lnTo>
                  <a:lnTo>
                    <a:pt x="2477" y="1722"/>
                  </a:lnTo>
                  <a:lnTo>
                    <a:pt x="2607" y="1734"/>
                  </a:lnTo>
                  <a:lnTo>
                    <a:pt x="2760" y="1734"/>
                  </a:lnTo>
                  <a:lnTo>
                    <a:pt x="3090" y="1710"/>
                  </a:lnTo>
                  <a:lnTo>
                    <a:pt x="3456" y="1651"/>
                  </a:lnTo>
                  <a:lnTo>
                    <a:pt x="3810" y="1592"/>
                  </a:lnTo>
                  <a:lnTo>
                    <a:pt x="4140" y="1521"/>
                  </a:lnTo>
                  <a:lnTo>
                    <a:pt x="4400" y="1451"/>
                  </a:lnTo>
                  <a:lnTo>
                    <a:pt x="4659" y="1392"/>
                  </a:lnTo>
                  <a:lnTo>
                    <a:pt x="4683" y="1415"/>
                  </a:lnTo>
                  <a:lnTo>
                    <a:pt x="4718" y="1427"/>
                  </a:lnTo>
                  <a:lnTo>
                    <a:pt x="4789" y="1439"/>
                  </a:lnTo>
                  <a:lnTo>
                    <a:pt x="4860" y="1427"/>
                  </a:lnTo>
                  <a:lnTo>
                    <a:pt x="4930" y="1403"/>
                  </a:lnTo>
                  <a:lnTo>
                    <a:pt x="4989" y="1368"/>
                  </a:lnTo>
                  <a:lnTo>
                    <a:pt x="5036" y="1333"/>
                  </a:lnTo>
                  <a:lnTo>
                    <a:pt x="5072" y="1297"/>
                  </a:lnTo>
                  <a:lnTo>
                    <a:pt x="5095" y="1321"/>
                  </a:lnTo>
                  <a:lnTo>
                    <a:pt x="5166" y="1380"/>
                  </a:lnTo>
                  <a:lnTo>
                    <a:pt x="5272" y="1451"/>
                  </a:lnTo>
                  <a:lnTo>
                    <a:pt x="5331" y="1486"/>
                  </a:lnTo>
                  <a:lnTo>
                    <a:pt x="5402" y="1510"/>
                  </a:lnTo>
                  <a:lnTo>
                    <a:pt x="5461" y="1510"/>
                  </a:lnTo>
                  <a:lnTo>
                    <a:pt x="5496" y="1486"/>
                  </a:lnTo>
                  <a:lnTo>
                    <a:pt x="5520" y="1462"/>
                  </a:lnTo>
                  <a:lnTo>
                    <a:pt x="5544" y="1439"/>
                  </a:lnTo>
                  <a:lnTo>
                    <a:pt x="5555" y="1392"/>
                  </a:lnTo>
                  <a:lnTo>
                    <a:pt x="5579" y="1297"/>
                  </a:lnTo>
                  <a:lnTo>
                    <a:pt x="5579" y="1191"/>
                  </a:lnTo>
                  <a:lnTo>
                    <a:pt x="5544" y="1073"/>
                  </a:lnTo>
                  <a:lnTo>
                    <a:pt x="5520" y="1003"/>
                  </a:lnTo>
                  <a:lnTo>
                    <a:pt x="5496" y="944"/>
                  </a:lnTo>
                  <a:lnTo>
                    <a:pt x="5449" y="885"/>
                  </a:lnTo>
                  <a:lnTo>
                    <a:pt x="5402" y="826"/>
                  </a:lnTo>
                  <a:lnTo>
                    <a:pt x="5343" y="767"/>
                  </a:lnTo>
                  <a:lnTo>
                    <a:pt x="5284" y="731"/>
                  </a:lnTo>
                  <a:lnTo>
                    <a:pt x="5213" y="696"/>
                  </a:lnTo>
                  <a:lnTo>
                    <a:pt x="5143" y="672"/>
                  </a:lnTo>
                  <a:lnTo>
                    <a:pt x="5084" y="660"/>
                  </a:lnTo>
                  <a:lnTo>
                    <a:pt x="5013" y="649"/>
                  </a:lnTo>
                  <a:lnTo>
                    <a:pt x="4883" y="649"/>
                  </a:lnTo>
                  <a:lnTo>
                    <a:pt x="4765" y="672"/>
                  </a:lnTo>
                  <a:lnTo>
                    <a:pt x="4671" y="696"/>
                  </a:lnTo>
                  <a:lnTo>
                    <a:pt x="4588" y="719"/>
                  </a:lnTo>
                  <a:lnTo>
                    <a:pt x="2713" y="826"/>
                  </a:lnTo>
                  <a:lnTo>
                    <a:pt x="2513" y="719"/>
                  </a:lnTo>
                  <a:lnTo>
                    <a:pt x="2029" y="495"/>
                  </a:lnTo>
                  <a:lnTo>
                    <a:pt x="1734" y="366"/>
                  </a:lnTo>
                  <a:lnTo>
                    <a:pt x="1428" y="236"/>
                  </a:lnTo>
                  <a:lnTo>
                    <a:pt x="1133" y="130"/>
                  </a:lnTo>
                  <a:lnTo>
                    <a:pt x="873" y="59"/>
                  </a:lnTo>
                  <a:lnTo>
                    <a:pt x="649" y="12"/>
                  </a:lnTo>
                  <a:lnTo>
                    <a:pt x="472" y="0"/>
                  </a:lnTo>
                  <a:close/>
                </a:path>
              </a:pathLst>
            </a:custGeom>
            <a:solidFill>
              <a:srgbClr val="FFC9D7"/>
            </a:solidFill>
            <a:ln>
              <a:noFill/>
            </a:ln>
          </p:spPr>
          <p:txBody>
            <a:bodyPr spcFirstLastPara="1" wrap="square" lIns="121900" tIns="121900" rIns="121900" bIns="121900" anchor="ctr" anchorCtr="0">
              <a:noAutofit/>
            </a:bodyPr>
            <a:lstStyle/>
            <a:p>
              <a:endParaRPr sz="2400" dirty="0"/>
            </a:p>
          </p:txBody>
        </p:sp>
      </p:grpSp>
      <p:pic>
        <p:nvPicPr>
          <p:cNvPr id="57" name="Picture 56">
            <a:extLst>
              <a:ext uri="{FF2B5EF4-FFF2-40B4-BE49-F238E27FC236}">
                <a16:creationId xmlns:a16="http://schemas.microsoft.com/office/drawing/2014/main" id="{C09347FB-5513-4FF2-FEB6-1F1E05E31A85}"/>
              </a:ext>
            </a:extLst>
          </p:cNvPr>
          <p:cNvPicPr>
            <a:picLocks noChangeAspect="1"/>
          </p:cNvPicPr>
          <p:nvPr/>
        </p:nvPicPr>
        <p:blipFill>
          <a:blip r:embed="rId5"/>
          <a:stretch>
            <a:fillRect/>
          </a:stretch>
        </p:blipFill>
        <p:spPr>
          <a:xfrm>
            <a:off x="6509429" y="5428344"/>
            <a:ext cx="957064" cy="988665"/>
          </a:xfrm>
          <a:prstGeom prst="rect">
            <a:avLst/>
          </a:prstGeom>
        </p:spPr>
      </p:pic>
      <p:pic>
        <p:nvPicPr>
          <p:cNvPr id="62" name="Picture 61">
            <a:extLst>
              <a:ext uri="{FF2B5EF4-FFF2-40B4-BE49-F238E27FC236}">
                <a16:creationId xmlns:a16="http://schemas.microsoft.com/office/drawing/2014/main" id="{B0C8CF51-D4FD-E5DD-8F26-888AAC99FED8}"/>
              </a:ext>
            </a:extLst>
          </p:cNvPr>
          <p:cNvPicPr>
            <a:picLocks noChangeAspect="1"/>
          </p:cNvPicPr>
          <p:nvPr/>
        </p:nvPicPr>
        <p:blipFill>
          <a:blip r:embed="rId6"/>
          <a:stretch>
            <a:fillRect/>
          </a:stretch>
        </p:blipFill>
        <p:spPr>
          <a:xfrm>
            <a:off x="7742132" y="5600420"/>
            <a:ext cx="251977" cy="550235"/>
          </a:xfrm>
          <a:prstGeom prst="rect">
            <a:avLst/>
          </a:prstGeom>
        </p:spPr>
      </p:pic>
      <p:pic>
        <p:nvPicPr>
          <p:cNvPr id="61" name="Picture 60">
            <a:extLst>
              <a:ext uri="{FF2B5EF4-FFF2-40B4-BE49-F238E27FC236}">
                <a16:creationId xmlns:a16="http://schemas.microsoft.com/office/drawing/2014/main" id="{5D016176-1FF4-1B69-D302-5CA17DBB436C}"/>
              </a:ext>
            </a:extLst>
          </p:cNvPr>
          <p:cNvPicPr>
            <a:picLocks noChangeAspect="1"/>
          </p:cNvPicPr>
          <p:nvPr/>
        </p:nvPicPr>
        <p:blipFill>
          <a:blip r:embed="rId6"/>
          <a:stretch>
            <a:fillRect/>
          </a:stretch>
        </p:blipFill>
        <p:spPr>
          <a:xfrm>
            <a:off x="7511814" y="5356755"/>
            <a:ext cx="418367" cy="913576"/>
          </a:xfrm>
          <a:prstGeom prst="rect">
            <a:avLst/>
          </a:prstGeom>
        </p:spPr>
      </p:pic>
      <p:pic>
        <p:nvPicPr>
          <p:cNvPr id="59" name="Picture 58">
            <a:extLst>
              <a:ext uri="{FF2B5EF4-FFF2-40B4-BE49-F238E27FC236}">
                <a16:creationId xmlns:a16="http://schemas.microsoft.com/office/drawing/2014/main" id="{9784CB1B-C3AC-8B5F-078C-D29F13BBF271}"/>
              </a:ext>
            </a:extLst>
          </p:cNvPr>
          <p:cNvPicPr>
            <a:picLocks noChangeAspect="1"/>
          </p:cNvPicPr>
          <p:nvPr/>
        </p:nvPicPr>
        <p:blipFill>
          <a:blip r:embed="rId7"/>
          <a:stretch>
            <a:fillRect/>
          </a:stretch>
        </p:blipFill>
        <p:spPr>
          <a:xfrm flipH="1">
            <a:off x="7281496" y="5531280"/>
            <a:ext cx="460635" cy="885729"/>
          </a:xfrm>
          <a:prstGeom prst="rect">
            <a:avLst/>
          </a:prstGeom>
        </p:spPr>
      </p:pic>
      <p:pic>
        <p:nvPicPr>
          <p:cNvPr id="1026" name="Picture 2" descr="Back ">
            <a:extLst>
              <a:ext uri="{FF2B5EF4-FFF2-40B4-BE49-F238E27FC236}">
                <a16:creationId xmlns:a16="http://schemas.microsoft.com/office/drawing/2014/main" id="{3F1261FD-EB9D-FD6C-2E6B-0F1F46DCD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1193" y="4195706"/>
            <a:ext cx="704364" cy="623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unding: Merseyside Violence Reduction Partnership's Sports, Arts and  Culture Fund - One Knowsley">
            <a:extLst>
              <a:ext uri="{FF2B5EF4-FFF2-40B4-BE49-F238E27FC236}">
                <a16:creationId xmlns:a16="http://schemas.microsoft.com/office/drawing/2014/main" id="{5F6D817D-DBBA-8A3F-275F-EE3F02F9A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7309" y="16059"/>
            <a:ext cx="1717963" cy="1080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riangular abstract background">
            <a:extLst>
              <a:ext uri="{FF2B5EF4-FFF2-40B4-BE49-F238E27FC236}">
                <a16:creationId xmlns:a16="http://schemas.microsoft.com/office/drawing/2014/main" id="{117DCB26-4F5E-69FE-3084-676ABB3A1400}"/>
              </a:ext>
            </a:extLst>
          </p:cNvPr>
          <p:cNvPicPr>
            <a:picLocks noChangeAspect="1"/>
          </p:cNvPicPr>
          <p:nvPr/>
        </p:nvPicPr>
        <p:blipFill>
          <a:blip r:embed="rId3">
            <a:alphaModFix amt="20000"/>
          </a:blip>
          <a:srcRect l="16954" r="23717"/>
          <a:stretch/>
        </p:blipFill>
        <p:spPr>
          <a:xfrm rot="5400000" flipH="1">
            <a:off x="4834547" y="-4846485"/>
            <a:ext cx="2522912" cy="12192000"/>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2" name="Title 1">
            <a:extLst>
              <a:ext uri="{FF2B5EF4-FFF2-40B4-BE49-F238E27FC236}">
                <a16:creationId xmlns:a16="http://schemas.microsoft.com/office/drawing/2014/main" id="{F1D97ACD-9EF9-273B-D567-CD1AB021881E}"/>
              </a:ext>
            </a:extLst>
          </p:cNvPr>
          <p:cNvSpPr>
            <a:spLocks noGrp="1"/>
          </p:cNvSpPr>
          <p:nvPr>
            <p:ph type="title"/>
          </p:nvPr>
        </p:nvSpPr>
        <p:spPr>
          <a:xfrm>
            <a:off x="533424" y="157655"/>
            <a:ext cx="11552081" cy="1064828"/>
          </a:xfrm>
        </p:spPr>
        <p:txBody>
          <a:bodyPr>
            <a:normAutofit fontScale="90000"/>
          </a:bodyPr>
          <a:lstStyle/>
          <a:p>
            <a:r>
              <a:rPr lang="en-GB" dirty="0">
                <a:solidFill>
                  <a:schemeClr val="accent6"/>
                </a:solidFill>
                <a:ea typeface="Calibri" panose="020F0502020204030204" pitchFamily="34" charset="0"/>
                <a:cs typeface="Times New Roman" panose="02020603050405020304" pitchFamily="18" charset="0"/>
              </a:rPr>
              <a:t>Merseyside Violence &amp; Community Safety Survey</a:t>
            </a:r>
            <a:endParaRPr lang="en-GB" dirty="0">
              <a:solidFill>
                <a:schemeClr val="accent6"/>
              </a:solidFill>
            </a:endParaRPr>
          </a:p>
        </p:txBody>
      </p:sp>
      <p:sp>
        <p:nvSpPr>
          <p:cNvPr id="3" name="Content Placeholder 2">
            <a:extLst>
              <a:ext uri="{FF2B5EF4-FFF2-40B4-BE49-F238E27FC236}">
                <a16:creationId xmlns:a16="http://schemas.microsoft.com/office/drawing/2014/main" id="{4C237958-A4A7-333A-FA75-DE48222BADEF}"/>
              </a:ext>
            </a:extLst>
          </p:cNvPr>
          <p:cNvSpPr>
            <a:spLocks noGrp="1"/>
          </p:cNvSpPr>
          <p:nvPr>
            <p:ph idx="1"/>
          </p:nvPr>
        </p:nvSpPr>
        <p:spPr>
          <a:xfrm>
            <a:off x="533423" y="1528930"/>
            <a:ext cx="11157835" cy="1456996"/>
          </a:xfrm>
        </p:spPr>
        <p:txBody>
          <a:bodyPr>
            <a:normAutofit/>
          </a:bodyPr>
          <a:lstStyle/>
          <a:p>
            <a:pPr marL="0" indent="0" algn="ctr">
              <a:buNone/>
            </a:pPr>
            <a:r>
              <a:rPr lang="en-GB" sz="3000" dirty="0">
                <a:solidFill>
                  <a:schemeClr val="accent2"/>
                </a:solidFill>
                <a:ea typeface="Calibri" panose="020F0502020204030204" pitchFamily="34" charset="0"/>
                <a:cs typeface="Times New Roman" panose="02020603050405020304" pitchFamily="18" charset="0"/>
              </a:rPr>
              <a:t>A population-level representative household survey of adults who are residents in Merseyside</a:t>
            </a:r>
          </a:p>
          <a:p>
            <a:pPr marL="0" indent="0" algn="ctr">
              <a:buNone/>
            </a:pPr>
            <a:r>
              <a:rPr lang="en-GB" sz="30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id="{5094A0DD-C1CB-D60E-3BEF-5DBF7DE57DF1}"/>
              </a:ext>
            </a:extLst>
          </p:cNvPr>
          <p:cNvSpPr txBox="1">
            <a:spLocks/>
          </p:cNvSpPr>
          <p:nvPr/>
        </p:nvSpPr>
        <p:spPr>
          <a:xfrm>
            <a:off x="549765" y="3104563"/>
            <a:ext cx="5562577" cy="521967"/>
          </a:xfrm>
          <a:prstGeom prst="rect">
            <a:avLst/>
          </a:prstGeom>
          <a:solidFill>
            <a:schemeClr val="accent1"/>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GB" sz="1800" dirty="0">
                <a:solidFill>
                  <a:srgbClr val="FFFFFF"/>
                </a:solidFill>
                <a:latin typeface="Grandview"/>
                <a:ea typeface="Calibri" panose="020F0502020204030204" pitchFamily="34" charset="0"/>
                <a:cs typeface="Times New Roman" panose="02020603050405020304" pitchFamily="18" charset="0"/>
              </a:rPr>
              <a:t>Community safety and neighbourhood cohesion</a:t>
            </a:r>
            <a:endParaRPr lang="en-GB" dirty="0">
              <a:solidFill>
                <a:srgbClr val="FFFFFF"/>
              </a:solidFill>
              <a:latin typeface="Grandview"/>
            </a:endParaRPr>
          </a:p>
        </p:txBody>
      </p:sp>
      <p:sp>
        <p:nvSpPr>
          <p:cNvPr id="5" name="Content Placeholder 2">
            <a:extLst>
              <a:ext uri="{FF2B5EF4-FFF2-40B4-BE49-F238E27FC236}">
                <a16:creationId xmlns:a16="http://schemas.microsoft.com/office/drawing/2014/main" id="{A1721E73-C4E8-4BBA-2B11-6286BFE11A9C}"/>
              </a:ext>
            </a:extLst>
          </p:cNvPr>
          <p:cNvSpPr txBox="1">
            <a:spLocks/>
          </p:cNvSpPr>
          <p:nvPr/>
        </p:nvSpPr>
        <p:spPr>
          <a:xfrm>
            <a:off x="533424" y="4420205"/>
            <a:ext cx="5562577" cy="521967"/>
          </a:xfrm>
          <a:prstGeom prst="rect">
            <a:avLst/>
          </a:prstGeom>
          <a:solidFill>
            <a:schemeClr val="accent3"/>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GB" sz="1800" dirty="0">
                <a:solidFill>
                  <a:srgbClr val="FFFFFF"/>
                </a:solidFill>
                <a:latin typeface="Grandview"/>
                <a:ea typeface="Calibri" panose="020F0502020204030204" pitchFamily="34" charset="0"/>
                <a:cs typeface="Times New Roman" panose="02020603050405020304" pitchFamily="18" charset="0"/>
              </a:rPr>
              <a:t>Adverse Childhood Experiences (ACEs)</a:t>
            </a:r>
            <a:endParaRPr lang="en-GB" dirty="0">
              <a:solidFill>
                <a:srgbClr val="FFFFFF"/>
              </a:solidFill>
              <a:latin typeface="Grandview"/>
            </a:endParaRPr>
          </a:p>
        </p:txBody>
      </p:sp>
      <p:sp>
        <p:nvSpPr>
          <p:cNvPr id="6" name="Content Placeholder 2">
            <a:extLst>
              <a:ext uri="{FF2B5EF4-FFF2-40B4-BE49-F238E27FC236}">
                <a16:creationId xmlns:a16="http://schemas.microsoft.com/office/drawing/2014/main" id="{7FE94262-147C-56AA-A708-A8F6F4901063}"/>
              </a:ext>
            </a:extLst>
          </p:cNvPr>
          <p:cNvSpPr txBox="1">
            <a:spLocks/>
          </p:cNvSpPr>
          <p:nvPr/>
        </p:nvSpPr>
        <p:spPr>
          <a:xfrm>
            <a:off x="549765" y="3740210"/>
            <a:ext cx="5562577" cy="521967"/>
          </a:xfrm>
          <a:prstGeom prst="rect">
            <a:avLst/>
          </a:prstGeom>
          <a:solidFill>
            <a:schemeClr val="accent5"/>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Clr>
                <a:srgbClr val="3D2229">
                  <a:lumMod val="50000"/>
                  <a:lumOff val="50000"/>
                </a:srgbClr>
              </a:buClr>
              <a:buNone/>
            </a:pPr>
            <a:r>
              <a:rPr lang="en-GB" sz="1800" dirty="0">
                <a:solidFill>
                  <a:srgbClr val="FFFFFF"/>
                </a:solidFill>
                <a:latin typeface="Grandview"/>
                <a:cs typeface="Times New Roman" panose="02020603050405020304" pitchFamily="18" charset="0"/>
              </a:rPr>
              <a:t>Violence Victimisation in Adulthood</a:t>
            </a:r>
            <a:endParaRPr lang="en-GB" dirty="0">
              <a:solidFill>
                <a:srgbClr val="FFFFFF"/>
              </a:solidFill>
              <a:latin typeface="Grandview"/>
            </a:endParaRPr>
          </a:p>
        </p:txBody>
      </p:sp>
      <p:sp>
        <p:nvSpPr>
          <p:cNvPr id="7" name="Rectangle 6">
            <a:extLst>
              <a:ext uri="{FF2B5EF4-FFF2-40B4-BE49-F238E27FC236}">
                <a16:creationId xmlns:a16="http://schemas.microsoft.com/office/drawing/2014/main" id="{A7F9B983-972A-9669-2110-3B56A6FCA8F6}"/>
              </a:ext>
            </a:extLst>
          </p:cNvPr>
          <p:cNvSpPr/>
          <p:nvPr/>
        </p:nvSpPr>
        <p:spPr>
          <a:xfrm>
            <a:off x="549765" y="6018079"/>
            <a:ext cx="11456647" cy="5219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GB" dirty="0">
                <a:solidFill>
                  <a:srgbClr val="FFFFFF"/>
                </a:solidFill>
                <a:latin typeface="Grandview"/>
              </a:rPr>
              <a:t>Themed &amp; local authority specific reports</a:t>
            </a:r>
          </a:p>
        </p:txBody>
      </p:sp>
      <p:pic>
        <p:nvPicPr>
          <p:cNvPr id="9" name="Picture 8">
            <a:extLst>
              <a:ext uri="{FF2B5EF4-FFF2-40B4-BE49-F238E27FC236}">
                <a16:creationId xmlns:a16="http://schemas.microsoft.com/office/drawing/2014/main" id="{6A7CCDA9-341A-40D4-95C9-703C008DEFEA}"/>
              </a:ext>
            </a:extLst>
          </p:cNvPr>
          <p:cNvPicPr>
            <a:picLocks noChangeAspect="1"/>
          </p:cNvPicPr>
          <p:nvPr/>
        </p:nvPicPr>
        <p:blipFill>
          <a:blip r:embed="rId4"/>
          <a:stretch>
            <a:fillRect/>
          </a:stretch>
        </p:blipFill>
        <p:spPr>
          <a:xfrm>
            <a:off x="9791062" y="2396965"/>
            <a:ext cx="2101781" cy="3031415"/>
          </a:xfrm>
          <a:prstGeom prst="rect">
            <a:avLst/>
          </a:prstGeom>
        </p:spPr>
      </p:pic>
      <p:pic>
        <p:nvPicPr>
          <p:cNvPr id="10" name="Picture 9">
            <a:extLst>
              <a:ext uri="{FF2B5EF4-FFF2-40B4-BE49-F238E27FC236}">
                <a16:creationId xmlns:a16="http://schemas.microsoft.com/office/drawing/2014/main" id="{B16972BF-1E92-ABEE-D803-B405B1685660}"/>
              </a:ext>
            </a:extLst>
          </p:cNvPr>
          <p:cNvPicPr>
            <a:picLocks noChangeAspect="1"/>
          </p:cNvPicPr>
          <p:nvPr/>
        </p:nvPicPr>
        <p:blipFill>
          <a:blip r:embed="rId5"/>
          <a:stretch>
            <a:fillRect/>
          </a:stretch>
        </p:blipFill>
        <p:spPr>
          <a:xfrm>
            <a:off x="7927454" y="3225533"/>
            <a:ext cx="1975703" cy="2711292"/>
          </a:xfrm>
          <a:prstGeom prst="rect">
            <a:avLst/>
          </a:prstGeom>
        </p:spPr>
      </p:pic>
      <p:sp>
        <p:nvSpPr>
          <p:cNvPr id="11" name="Content Placeholder 2">
            <a:extLst>
              <a:ext uri="{FF2B5EF4-FFF2-40B4-BE49-F238E27FC236}">
                <a16:creationId xmlns:a16="http://schemas.microsoft.com/office/drawing/2014/main" id="{5F1D3712-3812-0F71-AAF0-7D5405576F79}"/>
              </a:ext>
            </a:extLst>
          </p:cNvPr>
          <p:cNvSpPr txBox="1">
            <a:spLocks/>
          </p:cNvSpPr>
          <p:nvPr/>
        </p:nvSpPr>
        <p:spPr>
          <a:xfrm>
            <a:off x="533425" y="5100198"/>
            <a:ext cx="5562577" cy="521967"/>
          </a:xfrm>
          <a:prstGeom prst="rect">
            <a:avLst/>
          </a:prstGeom>
          <a:solidFill>
            <a:schemeClr val="bg1">
              <a:lumMod val="7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Clr>
                <a:srgbClr val="3D2229">
                  <a:lumMod val="50000"/>
                  <a:lumOff val="50000"/>
                </a:srgbClr>
              </a:buClr>
              <a:buNone/>
            </a:pPr>
            <a:r>
              <a:rPr lang="en-GB" sz="1800" dirty="0">
                <a:solidFill>
                  <a:srgbClr val="FFFFFF"/>
                </a:solidFill>
                <a:latin typeface="Grandview"/>
                <a:cs typeface="Times New Roman" panose="02020603050405020304" pitchFamily="18" charset="0"/>
              </a:rPr>
              <a:t>Sociodemographics, health &amp; wellbeing, health risk behaviours, exposure to criminal justice system</a:t>
            </a:r>
            <a:endParaRPr lang="en-GB" dirty="0">
              <a:solidFill>
                <a:srgbClr val="FFFFFF"/>
              </a:solidFill>
              <a:latin typeface="Grandview"/>
            </a:endParaRPr>
          </a:p>
        </p:txBody>
      </p:sp>
      <p:pic>
        <p:nvPicPr>
          <p:cNvPr id="13" name="Picture 12">
            <a:extLst>
              <a:ext uri="{FF2B5EF4-FFF2-40B4-BE49-F238E27FC236}">
                <a16:creationId xmlns:a16="http://schemas.microsoft.com/office/drawing/2014/main" id="{092371CE-12C0-A8F0-A3AC-648165267EAA}"/>
              </a:ext>
            </a:extLst>
          </p:cNvPr>
          <p:cNvPicPr>
            <a:picLocks noChangeAspect="1"/>
          </p:cNvPicPr>
          <p:nvPr/>
        </p:nvPicPr>
        <p:blipFill>
          <a:blip r:embed="rId6"/>
          <a:srcRect l="31684" t="14971" r="37369" b="7930"/>
          <a:stretch>
            <a:fillRect/>
          </a:stretch>
        </p:blipFill>
        <p:spPr>
          <a:xfrm>
            <a:off x="6139189" y="2740065"/>
            <a:ext cx="1836760" cy="2573963"/>
          </a:xfrm>
          <a:prstGeom prst="rect">
            <a:avLst/>
          </a:prstGeom>
        </p:spPr>
      </p:pic>
    </p:spTree>
    <p:extLst>
      <p:ext uri="{BB962C8B-B14F-4D97-AF65-F5344CB8AC3E}">
        <p14:creationId xmlns:p14="http://schemas.microsoft.com/office/powerpoint/2010/main" val="168961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theme/theme1.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seyside VRP Template 1.potx [Read-Only]" id="{F833277C-96F8-4888-8F43-EBAD5D492EBA}" vid="{CBE34BC8-8040-4534-BA35-70E1590B24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3982</TotalTime>
  <Words>2694</Words>
  <Application>Microsoft Office PowerPoint</Application>
  <PresentationFormat>Widescreen</PresentationFormat>
  <Paragraphs>348</Paragraphs>
  <Slides>41</Slides>
  <Notes>19</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 poppins</vt:lpstr>
      <vt:lpstr>Aptos</vt:lpstr>
      <vt:lpstr>Arial</vt:lpstr>
      <vt:lpstr>Calibri</vt:lpstr>
      <vt:lpstr>Courier New</vt:lpstr>
      <vt:lpstr>Futura Md BT</vt:lpstr>
      <vt:lpstr>Grandview</vt:lpstr>
      <vt:lpstr>Poppins</vt:lpstr>
      <vt:lpstr>Poppins Medium</vt:lpstr>
      <vt:lpstr>Poppins SemiBold</vt:lpstr>
      <vt:lpstr>Wingdings</vt:lpstr>
      <vt:lpstr>5_Office Theme</vt:lpstr>
      <vt:lpstr>Nadine Bogan  Education Lead MVRP nadine.bogan@merseyside.police.uk </vt:lpstr>
      <vt:lpstr>PowerPoint Presentation</vt:lpstr>
      <vt:lpstr>PowerPoint Presentation</vt:lpstr>
      <vt:lpstr>PowerPoint Presentation</vt:lpstr>
      <vt:lpstr>PowerPoint Presentation</vt:lpstr>
      <vt:lpstr>Network 1: Outcomes </vt:lpstr>
      <vt:lpstr>Part 1</vt:lpstr>
      <vt:lpstr>Merseyside children and young people and university students’ feelings of safety, experience of violence, and wellbeing survey </vt:lpstr>
      <vt:lpstr>Merseyside Violence &amp; Community Safety Survey</vt:lpstr>
      <vt:lpstr>Perceptions of Violence in Merseyside</vt:lpstr>
      <vt:lpstr>Adverse Childhood Experiences (ACEs) across Merseyside </vt:lpstr>
      <vt:lpstr>Adverse Childhood Experiences (ACEs) across Merseyside </vt:lpstr>
      <vt:lpstr>PowerPoint Presentation</vt:lpstr>
      <vt:lpstr>PowerPoint Presentation</vt:lpstr>
      <vt:lpstr>The children and young people survey</vt:lpstr>
      <vt:lpstr>Next steps</vt:lpstr>
      <vt:lpstr>Why your participation is important</vt:lpstr>
      <vt:lpstr>Part 2</vt:lpstr>
      <vt:lpstr>PowerPoint Presentation</vt:lpstr>
      <vt:lpstr>Our vision  A world where no child becomes involved in violence.​</vt:lpstr>
      <vt:lpstr>PowerPoint Presentation</vt:lpstr>
      <vt:lpstr>PowerPoint Presentation</vt:lpstr>
      <vt:lpstr>PowerPoint Presentation</vt:lpstr>
      <vt:lpstr>PowerPoint Presentation</vt:lpstr>
      <vt:lpstr>PowerPoint Presentation</vt:lpstr>
      <vt:lpstr>YEF Education Practice Guidance</vt:lpstr>
      <vt:lpstr>YEF Education Practice Guidance</vt:lpstr>
      <vt:lpstr>YEF Education Practice Guidance</vt:lpstr>
      <vt:lpstr>Reflections</vt:lpstr>
      <vt:lpstr>PowerPoint Presentation</vt:lpstr>
      <vt:lpstr>PowerPoint Presentation</vt:lpstr>
      <vt:lpstr>PowerPoint Presentation</vt:lpstr>
      <vt:lpstr>PowerPoint Presentation</vt:lpstr>
      <vt:lpstr>Sign up to our education newsletter  Complete an EPIC self assessment: https://insights.youthendowmentfund.org.uk/epic     Check out our Education Practice Guidance report: https://youthendowmentfund.org.uk/reports/education-guidance/  </vt:lpstr>
      <vt:lpstr>Part 3</vt:lpstr>
      <vt:lpstr>MYA RAISE Team’s Violence Prevention Offer</vt:lpstr>
      <vt:lpstr>MYA RAISE Team’s Violence Prevention Offer</vt:lpstr>
      <vt:lpstr>Evidence based resources for primary schools</vt:lpstr>
      <vt:lpstr>Primary PSHE Teaching to Prevent Weapons and Gangs</vt:lpstr>
      <vt:lpstr>Network 1: Actions  </vt:lpstr>
      <vt:lpstr>Thank you </vt:lpstr>
    </vt:vector>
  </TitlesOfParts>
  <Company>Merseyside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Garvey Georgina Frances</dc:creator>
  <cp:lastModifiedBy>Bogan Nadine Ann</cp:lastModifiedBy>
  <cp:revision>53</cp:revision>
  <cp:lastPrinted>2024-01-23T17:24:25Z</cp:lastPrinted>
  <dcterms:created xsi:type="dcterms:W3CDTF">2023-08-31T11:27:07Z</dcterms:created>
  <dcterms:modified xsi:type="dcterms:W3CDTF">2025-10-24T10:23:31Z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215e5-6892-44c5-bd87-118363e84c39_Enabled">
    <vt:lpwstr>true</vt:lpwstr>
  </property>
  <property fmtid="{D5CDD505-2E9C-101B-9397-08002B2CF9AE}" pid="3" name="MSIP_Label_fe7215e5-6892-44c5-bd87-118363e84c39_SetDate">
    <vt:lpwstr>2023-08-31T11:27:07Z</vt:lpwstr>
  </property>
  <property fmtid="{D5CDD505-2E9C-101B-9397-08002B2CF9AE}" pid="4" name="MSIP_Label_fe7215e5-6892-44c5-bd87-118363e84c39_Method">
    <vt:lpwstr>Standard</vt:lpwstr>
  </property>
  <property fmtid="{D5CDD505-2E9C-101B-9397-08002B2CF9AE}" pid="5" name="MSIP_Label_fe7215e5-6892-44c5-bd87-118363e84c39_Name">
    <vt:lpwstr>OFFICIAL</vt:lpwstr>
  </property>
  <property fmtid="{D5CDD505-2E9C-101B-9397-08002B2CF9AE}" pid="6" name="MSIP_Label_fe7215e5-6892-44c5-bd87-118363e84c39_SiteId">
    <vt:lpwstr>f3955ea2-4c5d-4e27-ab8d-f6f577fa122d</vt:lpwstr>
  </property>
  <property fmtid="{D5CDD505-2E9C-101B-9397-08002B2CF9AE}" pid="7" name="MSIP_Label_fe7215e5-6892-44c5-bd87-118363e84c39_ActionId">
    <vt:lpwstr>d3c575f3-1fe3-41e5-b39f-3ccac7d57158</vt:lpwstr>
  </property>
  <property fmtid="{D5CDD505-2E9C-101B-9397-08002B2CF9AE}" pid="8" name="MSIP_Label_fe7215e5-6892-44c5-bd87-118363e84c39_ContentBits">
    <vt:lpwstr>0</vt:lpwstr>
  </property>
</Properties>
</file>