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87" r:id="rId5"/>
    <p:sldMasterId id="2147483692" r:id="rId6"/>
    <p:sldMasterId id="2147483699" r:id="rId7"/>
    <p:sldMasterId id="2147483711" r:id="rId8"/>
    <p:sldMasterId id="2147483723" r:id="rId9"/>
    <p:sldMasterId id="2147483735" r:id="rId10"/>
    <p:sldMasterId id="2147483747" r:id="rId11"/>
    <p:sldMasterId id="2147483759" r:id="rId12"/>
    <p:sldMasterId id="2147483771" r:id="rId13"/>
  </p:sldMasterIdLst>
  <p:notesMasterIdLst>
    <p:notesMasterId r:id="rId60"/>
  </p:notesMasterIdLst>
  <p:sldIdLst>
    <p:sldId id="510" r:id="rId14"/>
    <p:sldId id="2147479596" r:id="rId15"/>
    <p:sldId id="256" r:id="rId16"/>
    <p:sldId id="258" r:id="rId17"/>
    <p:sldId id="263" r:id="rId18"/>
    <p:sldId id="272" r:id="rId19"/>
    <p:sldId id="275" r:id="rId20"/>
    <p:sldId id="276" r:id="rId21"/>
    <p:sldId id="681" r:id="rId22"/>
    <p:sldId id="257" r:id="rId23"/>
    <p:sldId id="682" r:id="rId24"/>
    <p:sldId id="259" r:id="rId25"/>
    <p:sldId id="260" r:id="rId26"/>
    <p:sldId id="262" r:id="rId27"/>
    <p:sldId id="683" r:id="rId28"/>
    <p:sldId id="264" r:id="rId29"/>
    <p:sldId id="684" r:id="rId30"/>
    <p:sldId id="266" r:id="rId31"/>
    <p:sldId id="267" r:id="rId32"/>
    <p:sldId id="268" r:id="rId33"/>
    <p:sldId id="290" r:id="rId34"/>
    <p:sldId id="330" r:id="rId35"/>
    <p:sldId id="326" r:id="rId36"/>
    <p:sldId id="284" r:id="rId37"/>
    <p:sldId id="331" r:id="rId38"/>
    <p:sldId id="2147479595" r:id="rId39"/>
    <p:sldId id="277" r:id="rId40"/>
    <p:sldId id="265" r:id="rId41"/>
    <p:sldId id="679" r:id="rId42"/>
    <p:sldId id="680" r:id="rId43"/>
    <p:sldId id="2147479311" r:id="rId44"/>
    <p:sldId id="2147479389" r:id="rId45"/>
    <p:sldId id="2147479470" r:id="rId46"/>
    <p:sldId id="2147479471" r:id="rId47"/>
    <p:sldId id="2147479474" r:id="rId48"/>
    <p:sldId id="2147479512" r:id="rId49"/>
    <p:sldId id="2147479594" r:id="rId50"/>
    <p:sldId id="2147479495" r:id="rId51"/>
    <p:sldId id="2147479496" r:id="rId52"/>
    <p:sldId id="2147479497" r:id="rId53"/>
    <p:sldId id="2147479207" r:id="rId54"/>
    <p:sldId id="2147479562" r:id="rId55"/>
    <p:sldId id="2147479508" r:id="rId56"/>
    <p:sldId id="273" r:id="rId57"/>
    <p:sldId id="2147479502" r:id="rId58"/>
    <p:sldId id="2147479503" r:id="rId59"/>
  </p:sldIdLst>
  <p:sldSz cx="12192000" cy="6858000"/>
  <p:notesSz cx="6858000" cy="9144000"/>
  <p:embeddedFontLst>
    <p:embeddedFont>
      <p:font typeface="Aptos Narrow" panose="020B0004020202020204" pitchFamily="34" charset="0"/>
      <p:regular r:id="rId61"/>
      <p:bold r:id="rId62"/>
      <p:italic r:id="rId63"/>
      <p:boldItalic r:id="rId64"/>
    </p:embeddedFont>
    <p:embeddedFont>
      <p:font typeface="Candara" panose="020E0502030303020204" pitchFamily="34" charset="0"/>
      <p:regular r:id="rId65"/>
      <p:bold r:id="rId66"/>
      <p:italic r:id="rId67"/>
      <p:boldItalic r:id="rId68"/>
    </p:embeddedFont>
    <p:embeddedFont>
      <p:font typeface="Franklin Gothic Medium" panose="020B0603020102020204" pitchFamily="34" charset="0"/>
      <p:regular r:id="rId69"/>
      <p:italic r:id="rId70"/>
    </p:embeddedFont>
    <p:embeddedFont>
      <p:font typeface="Impact" panose="020B0806030902050204" pitchFamily="34" charset="0"/>
      <p:regular r:id="rId71"/>
    </p:embeddedFont>
    <p:embeddedFont>
      <p:font typeface="Montserrat" panose="00000500000000000000" pitchFamily="2" charset="0"/>
      <p:regular r:id="rId72"/>
      <p:bold r:id="rId73"/>
      <p:italic r:id="rId74"/>
    </p:embeddedFont>
    <p:embeddedFont>
      <p:font typeface="Montserrat ExtraBold" panose="00000900000000000000" pitchFamily="2" charset="0"/>
      <p:bold r:id="rId75"/>
    </p:embeddedFont>
    <p:embeddedFont>
      <p:font typeface="Montserrat Medium" panose="00000600000000000000" pitchFamily="2" charset="0"/>
      <p:regular r:id="rId76"/>
      <p:italic r:id="rId77"/>
    </p:embeddedFont>
    <p:embeddedFont>
      <p:font typeface="Nunito Sans" pitchFamily="2" charset="0"/>
      <p:regular r:id="rId78"/>
      <p:bold r:id="rId79"/>
      <p:italic r:id="rId80"/>
      <p:boldItalic r:id="rId81"/>
    </p:embeddedFont>
    <p:embeddedFont>
      <p:font typeface="Peckham Press" panose="020B0604020202020204" charset="0"/>
      <p:regular r:id="rId82"/>
    </p:embeddedFont>
    <p:embeddedFont>
      <p:font typeface="Poppins" panose="00000500000000000000" pitchFamily="2" charset="0"/>
      <p:regular r:id="rId83"/>
      <p:bold r:id="rId84"/>
      <p:italic r:id="rId85"/>
      <p:boldItalic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theme" Target="theme/theme1.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font" Target="fonts/font7.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font" Target="fonts/font16.fntdata"/><Relationship Id="rId7" Type="http://schemas.openxmlformats.org/officeDocument/2006/relationships/slideMaster" Target="slideMasters/slideMaster4.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font" Target="fonts/font6.fntdata"/><Relationship Id="rId87" Type="http://schemas.openxmlformats.org/officeDocument/2006/relationships/presProps" Target="presProps.xml"/><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Youth Crime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Sheet1!$B$3</c:f>
              <c:strCache>
                <c:ptCount val="1"/>
                <c:pt idx="0">
                  <c:v>02/06/25 - 02/12/25</c:v>
                </c:pt>
              </c:strCache>
            </c:strRef>
          </c:tx>
          <c:spPr>
            <a:solidFill>
              <a:schemeClr val="accent1"/>
            </a:solidFill>
            <a:ln>
              <a:noFill/>
            </a:ln>
            <a:effectLst/>
          </c:spPr>
          <c:invertIfNegative val="0"/>
          <c:cat>
            <c:strRef>
              <c:f>Sheet1!$A$4:$A$15</c:f>
              <c:strCache>
                <c:ptCount val="12"/>
                <c:pt idx="0">
                  <c:v>Total</c:v>
                </c:pt>
                <c:pt idx="1">
                  <c:v>Violence against the person</c:v>
                </c:pt>
                <c:pt idx="2">
                  <c:v>Arson and Criminal Damage</c:v>
                </c:pt>
                <c:pt idx="3">
                  <c:v>Sexual Offences</c:v>
                </c:pt>
                <c:pt idx="4">
                  <c:v>Public Order Offences</c:v>
                </c:pt>
                <c:pt idx="5">
                  <c:v>Miscellaneous Crimes Against Society</c:v>
                </c:pt>
                <c:pt idx="6">
                  <c:v>Theft</c:v>
                </c:pt>
                <c:pt idx="7">
                  <c:v>Drug Offences</c:v>
                </c:pt>
                <c:pt idx="8">
                  <c:v>Possession of Weapons</c:v>
                </c:pt>
                <c:pt idx="9">
                  <c:v>Burglary</c:v>
                </c:pt>
                <c:pt idx="10">
                  <c:v>Vehicle Offences</c:v>
                </c:pt>
                <c:pt idx="11">
                  <c:v>Robbery</c:v>
                </c:pt>
              </c:strCache>
            </c:strRef>
          </c:cat>
          <c:val>
            <c:numRef>
              <c:f>Sheet1!$B$4:$B$15</c:f>
              <c:numCache>
                <c:formatCode>General</c:formatCode>
                <c:ptCount val="12"/>
                <c:pt idx="0">
                  <c:v>1864</c:v>
                </c:pt>
                <c:pt idx="1">
                  <c:v>1040</c:v>
                </c:pt>
                <c:pt idx="2">
                  <c:v>204</c:v>
                </c:pt>
                <c:pt idx="3">
                  <c:v>192</c:v>
                </c:pt>
                <c:pt idx="4">
                  <c:v>132</c:v>
                </c:pt>
                <c:pt idx="5">
                  <c:v>76</c:v>
                </c:pt>
                <c:pt idx="6">
                  <c:v>76</c:v>
                </c:pt>
                <c:pt idx="7">
                  <c:v>68</c:v>
                </c:pt>
                <c:pt idx="8">
                  <c:v>42</c:v>
                </c:pt>
                <c:pt idx="9">
                  <c:v>20</c:v>
                </c:pt>
                <c:pt idx="10">
                  <c:v>11</c:v>
                </c:pt>
                <c:pt idx="11">
                  <c:v>3</c:v>
                </c:pt>
              </c:numCache>
            </c:numRef>
          </c:val>
          <c:extLst>
            <c:ext xmlns:c16="http://schemas.microsoft.com/office/drawing/2014/chart" uri="{C3380CC4-5D6E-409C-BE32-E72D297353CC}">
              <c16:uniqueId val="{00000000-E38F-4B96-9777-2F27A1DB7D7E}"/>
            </c:ext>
          </c:extLst>
        </c:ser>
        <c:ser>
          <c:idx val="1"/>
          <c:order val="1"/>
          <c:tx>
            <c:strRef>
              <c:f>Sheet1!$C$3</c:f>
              <c:strCache>
                <c:ptCount val="1"/>
                <c:pt idx="0">
                  <c:v>Same period last year</c:v>
                </c:pt>
              </c:strCache>
            </c:strRef>
          </c:tx>
          <c:spPr>
            <a:solidFill>
              <a:schemeClr val="accent2"/>
            </a:solidFill>
            <a:ln>
              <a:noFill/>
            </a:ln>
            <a:effectLst/>
          </c:spPr>
          <c:invertIfNegative val="0"/>
          <c:cat>
            <c:strRef>
              <c:f>Sheet1!$A$4:$A$15</c:f>
              <c:strCache>
                <c:ptCount val="12"/>
                <c:pt idx="0">
                  <c:v>Total</c:v>
                </c:pt>
                <c:pt idx="1">
                  <c:v>Violence against the person</c:v>
                </c:pt>
                <c:pt idx="2">
                  <c:v>Arson and Criminal Damage</c:v>
                </c:pt>
                <c:pt idx="3">
                  <c:v>Sexual Offences</c:v>
                </c:pt>
                <c:pt idx="4">
                  <c:v>Public Order Offences</c:v>
                </c:pt>
                <c:pt idx="5">
                  <c:v>Miscellaneous Crimes Against Society</c:v>
                </c:pt>
                <c:pt idx="6">
                  <c:v>Theft</c:v>
                </c:pt>
                <c:pt idx="7">
                  <c:v>Drug Offences</c:v>
                </c:pt>
                <c:pt idx="8">
                  <c:v>Possession of Weapons</c:v>
                </c:pt>
                <c:pt idx="9">
                  <c:v>Burglary</c:v>
                </c:pt>
                <c:pt idx="10">
                  <c:v>Vehicle Offences</c:v>
                </c:pt>
                <c:pt idx="11">
                  <c:v>Robbery</c:v>
                </c:pt>
              </c:strCache>
            </c:strRef>
          </c:cat>
          <c:val>
            <c:numRef>
              <c:f>Sheet1!$C$4:$C$15</c:f>
              <c:numCache>
                <c:formatCode>General</c:formatCode>
                <c:ptCount val="12"/>
                <c:pt idx="0">
                  <c:v>2733</c:v>
                </c:pt>
                <c:pt idx="1">
                  <c:v>1432</c:v>
                </c:pt>
                <c:pt idx="2">
                  <c:v>294</c:v>
                </c:pt>
                <c:pt idx="3">
                  <c:v>275</c:v>
                </c:pt>
                <c:pt idx="4">
                  <c:v>217</c:v>
                </c:pt>
                <c:pt idx="5">
                  <c:v>116</c:v>
                </c:pt>
                <c:pt idx="6">
                  <c:v>145</c:v>
                </c:pt>
                <c:pt idx="7">
                  <c:v>111</c:v>
                </c:pt>
                <c:pt idx="8">
                  <c:v>67</c:v>
                </c:pt>
                <c:pt idx="9">
                  <c:v>34</c:v>
                </c:pt>
                <c:pt idx="10">
                  <c:v>28</c:v>
                </c:pt>
                <c:pt idx="11">
                  <c:v>14</c:v>
                </c:pt>
              </c:numCache>
            </c:numRef>
          </c:val>
          <c:extLst>
            <c:ext xmlns:c16="http://schemas.microsoft.com/office/drawing/2014/chart" uri="{C3380CC4-5D6E-409C-BE32-E72D297353CC}">
              <c16:uniqueId val="{00000001-E38F-4B96-9777-2F27A1DB7D7E}"/>
            </c:ext>
          </c:extLst>
        </c:ser>
        <c:dLbls>
          <c:showLegendKey val="0"/>
          <c:showVal val="0"/>
          <c:showCatName val="0"/>
          <c:showSerName val="0"/>
          <c:showPercent val="0"/>
          <c:showBubbleSize val="0"/>
        </c:dLbls>
        <c:gapWidth val="182"/>
        <c:axId val="1508519119"/>
        <c:axId val="1508519599"/>
      </c:barChart>
      <c:catAx>
        <c:axId val="15085191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8519599"/>
        <c:crosses val="autoZero"/>
        <c:auto val="1"/>
        <c:lblAlgn val="ctr"/>
        <c:lblOffset val="100"/>
        <c:noMultiLvlLbl val="0"/>
      </c:catAx>
      <c:valAx>
        <c:axId val="15085195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85191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IIOC Crimes – data includes adults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Sheet1!$B$19</c:f>
              <c:strCache>
                <c:ptCount val="1"/>
                <c:pt idx="0">
                  <c:v>02/06/25-02/12/25</c:v>
                </c:pt>
              </c:strCache>
            </c:strRef>
          </c:tx>
          <c:spPr>
            <a:solidFill>
              <a:schemeClr val="accent1"/>
            </a:solidFill>
            <a:ln>
              <a:noFill/>
            </a:ln>
            <a:effectLst/>
          </c:spPr>
          <c:invertIfNegative val="0"/>
          <c:cat>
            <c:strRef>
              <c:f>Sheet1!$A$20:$A$23</c:f>
              <c:strCache>
                <c:ptCount val="4"/>
                <c:pt idx="0">
                  <c:v>Total</c:v>
                </c:pt>
                <c:pt idx="1">
                  <c:v>Take/Make/Distribute</c:v>
                </c:pt>
                <c:pt idx="2">
                  <c:v>Possession of indecent photo</c:v>
                </c:pt>
                <c:pt idx="3">
                  <c:v>Possessing prohibited images</c:v>
                </c:pt>
              </c:strCache>
            </c:strRef>
          </c:cat>
          <c:val>
            <c:numRef>
              <c:f>Sheet1!$B$20:$B$23</c:f>
              <c:numCache>
                <c:formatCode>General</c:formatCode>
                <c:ptCount val="4"/>
                <c:pt idx="0">
                  <c:v>204</c:v>
                </c:pt>
                <c:pt idx="1">
                  <c:v>188</c:v>
                </c:pt>
                <c:pt idx="2">
                  <c:v>15</c:v>
                </c:pt>
                <c:pt idx="3">
                  <c:v>1</c:v>
                </c:pt>
              </c:numCache>
            </c:numRef>
          </c:val>
          <c:extLst>
            <c:ext xmlns:c16="http://schemas.microsoft.com/office/drawing/2014/chart" uri="{C3380CC4-5D6E-409C-BE32-E72D297353CC}">
              <c16:uniqueId val="{00000000-F287-45F8-BDC4-1D43B4C79011}"/>
            </c:ext>
          </c:extLst>
        </c:ser>
        <c:ser>
          <c:idx val="1"/>
          <c:order val="1"/>
          <c:tx>
            <c:strRef>
              <c:f>Sheet1!$C$19</c:f>
              <c:strCache>
                <c:ptCount val="1"/>
                <c:pt idx="0">
                  <c:v>Same period last year</c:v>
                </c:pt>
              </c:strCache>
            </c:strRef>
          </c:tx>
          <c:spPr>
            <a:solidFill>
              <a:schemeClr val="accent2"/>
            </a:solidFill>
            <a:ln>
              <a:noFill/>
            </a:ln>
            <a:effectLst/>
          </c:spPr>
          <c:invertIfNegative val="0"/>
          <c:cat>
            <c:strRef>
              <c:f>Sheet1!$A$20:$A$23</c:f>
              <c:strCache>
                <c:ptCount val="4"/>
                <c:pt idx="0">
                  <c:v>Total</c:v>
                </c:pt>
                <c:pt idx="1">
                  <c:v>Take/Make/Distribute</c:v>
                </c:pt>
                <c:pt idx="2">
                  <c:v>Possession of indecent photo</c:v>
                </c:pt>
                <c:pt idx="3">
                  <c:v>Possessing prohibited images</c:v>
                </c:pt>
              </c:strCache>
            </c:strRef>
          </c:cat>
          <c:val>
            <c:numRef>
              <c:f>Sheet1!$C$20:$C$23</c:f>
              <c:numCache>
                <c:formatCode>General</c:formatCode>
                <c:ptCount val="4"/>
                <c:pt idx="0">
                  <c:v>216</c:v>
                </c:pt>
                <c:pt idx="1">
                  <c:v>193</c:v>
                </c:pt>
                <c:pt idx="2">
                  <c:v>15</c:v>
                </c:pt>
                <c:pt idx="3">
                  <c:v>8</c:v>
                </c:pt>
              </c:numCache>
            </c:numRef>
          </c:val>
          <c:extLst>
            <c:ext xmlns:c16="http://schemas.microsoft.com/office/drawing/2014/chart" uri="{C3380CC4-5D6E-409C-BE32-E72D297353CC}">
              <c16:uniqueId val="{00000001-F287-45F8-BDC4-1D43B4C79011}"/>
            </c:ext>
          </c:extLst>
        </c:ser>
        <c:dLbls>
          <c:showLegendKey val="0"/>
          <c:showVal val="0"/>
          <c:showCatName val="0"/>
          <c:showSerName val="0"/>
          <c:showPercent val="0"/>
          <c:showBubbleSize val="0"/>
        </c:dLbls>
        <c:gapWidth val="182"/>
        <c:axId val="1490987439"/>
        <c:axId val="1490987919"/>
      </c:barChart>
      <c:catAx>
        <c:axId val="14909874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0987919"/>
        <c:crosses val="autoZero"/>
        <c:auto val="1"/>
        <c:lblAlgn val="ctr"/>
        <c:lblOffset val="100"/>
        <c:noMultiLvlLbl val="0"/>
      </c:catAx>
      <c:valAx>
        <c:axId val="14909879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09874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5779E-420E-4DD8-BC2A-1D81E6AC2734}" type="datetimeFigureOut">
              <a:rPr lang="en-GB" smtClean="0"/>
              <a:t>26/03/2026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717C40-52A6-4076-8E80-A6ABF494EB82}" type="slidenum">
              <a:rPr lang="en-GB" smtClean="0"/>
              <a:t>‹#›</a:t>
            </a:fld>
            <a:endParaRPr lang="en-GB"/>
          </a:p>
        </p:txBody>
      </p:sp>
    </p:spTree>
    <p:extLst>
      <p:ext uri="{BB962C8B-B14F-4D97-AF65-F5344CB8AC3E}">
        <p14:creationId xmlns:p14="http://schemas.microsoft.com/office/powerpoint/2010/main" val="514121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A75EC-D552-4F94-85D0-CEDC0F58D1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285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ac55d28a01_1_1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3ac55d28a01_1_17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Read slide.</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All our work links to choice theory and staff take a trauma informed approach.</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SzPts val="1100"/>
              <a:buNone/>
            </a:pPr>
            <a:endParaRPr/>
          </a:p>
          <a:p>
            <a:pPr marL="342900" lvl="0" indent="-27305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Catch 22:  The prevalence of school exclusions in the UK, their root causes, and the importance of preventative offerings over reactive interventions (June 2024)</a:t>
            </a: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States that school exclusions - read 1 </a:t>
            </a: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And that - read 2</a:t>
            </a: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The literature </a:t>
            </a: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endParaRPr sz="1300" b="1">
              <a:solidFill>
                <a:schemeClr val="dk1"/>
              </a:solidFill>
              <a:latin typeface="Candara"/>
              <a:ea typeface="Candara"/>
              <a:cs typeface="Candara"/>
              <a:sym typeface="Candara"/>
            </a:endParaRPr>
          </a:p>
          <a:p>
            <a:pPr marL="0" lvl="0" indent="0" algn="l" rtl="0">
              <a:lnSpc>
                <a:spcPct val="100000"/>
              </a:lnSpc>
              <a:spcBef>
                <a:spcPts val="0"/>
              </a:spcBef>
              <a:spcAft>
                <a:spcPts val="0"/>
              </a:spcAft>
              <a:buSzPts val="1100"/>
              <a:buNone/>
            </a:pPr>
            <a:endParaRPr/>
          </a:p>
          <a:p>
            <a:pPr marL="342900" lvl="0" indent="-27305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cdf50624e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g3cdf50624e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Catch 22:  The prevalence of school exclusions in the UK, their root causes, and the importance of preventative offerings over reactive interventions (June 2024)</a:t>
            </a: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READ slide: </a:t>
            </a: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If used correctly sport can be the mechanism to proactively address the root causes of behavioural issues and ultimately leading to increased positive engagement is school and community. </a:t>
            </a: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Bridge:  as the YEF found - CLICK </a:t>
            </a: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spcBef>
                <a:spcPts val="0"/>
              </a:spcBef>
              <a:spcAft>
                <a:spcPts val="0"/>
              </a:spcAft>
              <a:buClr>
                <a:schemeClr val="dk1"/>
              </a:buClr>
              <a:buSzPts val="1100"/>
              <a:buFont typeface="Arial"/>
              <a:buNone/>
            </a:pPr>
            <a:endParaRPr sz="1300" b="1">
              <a:solidFill>
                <a:schemeClr val="dk1"/>
              </a:solidFill>
              <a:latin typeface="Candara"/>
              <a:ea typeface="Candara"/>
              <a:cs typeface="Candara"/>
              <a:sym typeface="Candara"/>
            </a:endParaRPr>
          </a:p>
          <a:p>
            <a:pPr marL="0" lvl="0" indent="0" algn="l" rtl="0">
              <a:lnSpc>
                <a:spcPct val="100000"/>
              </a:lnSpc>
              <a:spcBef>
                <a:spcPts val="0"/>
              </a:spcBef>
              <a:spcAft>
                <a:spcPts val="0"/>
              </a:spcAft>
              <a:buSzPts val="1100"/>
              <a:buNone/>
            </a:pPr>
            <a:endParaRPr/>
          </a:p>
          <a:p>
            <a:pPr marL="342900" lvl="0" indent="-27305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cc2e44dcf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3cc2e44dcf4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Interventions should be young person focussed - don’t see them as ‘the problem’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What we did at LSSP  - CLICK</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SzPts val="1100"/>
              <a:buNone/>
            </a:pPr>
            <a:endParaRPr/>
          </a:p>
          <a:p>
            <a:pPr marL="342900" lvl="0" indent="-27305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1ba4f6a56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g31ba4f6a56c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800">
                <a:solidFill>
                  <a:srgbClr val="595959"/>
                </a:solidFill>
              </a:rPr>
              <a:t>Thank you. </a:t>
            </a:r>
            <a:endParaRPr sz="1800">
              <a:solidFill>
                <a:srgbClr val="595959"/>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B1820-1B31-8D43-B88B-C0D36E1F0DD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1599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62B48-1136-3D38-2F98-88C15872CF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906899-B540-D0AE-50A3-2CE32450D40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6F28415-AC45-A804-D604-36C9C85046BE}"/>
              </a:ext>
            </a:extLst>
          </p:cNvPr>
          <p:cNvSpPr>
            <a:spLocks noGrp="1"/>
          </p:cNvSpPr>
          <p:nvPr>
            <p:ph type="body" idx="1"/>
          </p:nvPr>
        </p:nvSpPr>
        <p:spPr/>
        <p:txBody>
          <a:bodyPr/>
          <a:lstStyle/>
          <a:p>
            <a:pPr marL="171450" indent="-171450">
              <a:buFont typeface="Arial" panose="020B0604020202020204" pitchFamily="34" charset="0"/>
              <a:buChar char="•"/>
            </a:pPr>
            <a:r>
              <a:rPr lang="en-GB" dirty="0"/>
              <a:t>Merseyside had sadly seen the murders of 4 females – Ava White (2021), Olivia Pratt Corbel (2023), Ashley Dale (2023), Elle Edwards (2023)</a:t>
            </a:r>
          </a:p>
          <a:p>
            <a:pPr marL="171450" indent="-171450">
              <a:buFont typeface="Arial" panose="020B0604020202020204" pitchFamily="34" charset="0"/>
              <a:buChar char="•"/>
            </a:pPr>
            <a:r>
              <a:rPr lang="en-GB" dirty="0"/>
              <a:t>Merseyside Police and PCC launched in 2022 Violence Against W&amp;G Strategy</a:t>
            </a:r>
          </a:p>
          <a:p>
            <a:pPr marL="171450" indent="-171450">
              <a:buFont typeface="Arial" panose="020B0604020202020204" pitchFamily="34" charset="0"/>
              <a:buChar char="•"/>
            </a:pPr>
            <a:r>
              <a:rPr lang="en-GB" dirty="0"/>
              <a:t>Simple conversation after a W&amp;G League meeting with a club coach who was an acting Police Officer, who asked “Could we use football as a way to engage with girls!” Our answer was simple – YES!</a:t>
            </a:r>
          </a:p>
          <a:p>
            <a:pPr marL="171450" indent="-171450">
              <a:buFont typeface="Arial" panose="020B0604020202020204" pitchFamily="34" charset="0"/>
              <a:buChar char="•"/>
            </a:pPr>
            <a:r>
              <a:rPr lang="en-GB" dirty="0"/>
              <a:t>We convened a meeting and LCFA introduced </a:t>
            </a:r>
            <a:r>
              <a:rPr lang="en-GB" dirty="0" err="1"/>
              <a:t>EiTC</a:t>
            </a:r>
            <a:r>
              <a:rPr lang="en-GB" dirty="0"/>
              <a:t> &amp; LFCF to the plan, everyone was on board</a:t>
            </a:r>
          </a:p>
          <a:p>
            <a:pPr marL="171450" indent="-171450">
              <a:buFont typeface="Arial" panose="020B0604020202020204" pitchFamily="34" charset="0"/>
              <a:buChar char="•"/>
            </a:pPr>
            <a:r>
              <a:rPr lang="en-GB" dirty="0"/>
              <a:t>Initial fund of £15k to deliver 12x coaching sessions across Merseyside for girls aged 16-18yrs, Referee and Coaching Courses and deliver of Womens Euros themed Tournament.</a:t>
            </a:r>
          </a:p>
        </p:txBody>
      </p:sp>
      <p:sp>
        <p:nvSpPr>
          <p:cNvPr id="4" name="Slide Number Placeholder 3">
            <a:extLst>
              <a:ext uri="{FF2B5EF4-FFF2-40B4-BE49-F238E27FC236}">
                <a16:creationId xmlns:a16="http://schemas.microsoft.com/office/drawing/2014/main" id="{E0CF924A-F104-8E58-3A18-C39D7F994A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B1820-1B31-8D43-B88B-C0D36E1F0DD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3213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B1820-1B31-8D43-B88B-C0D36E1F0DD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5152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3"/>
        <p:cNvGrpSpPr/>
        <p:nvPr/>
      </p:nvGrpSpPr>
      <p:grpSpPr>
        <a:xfrm>
          <a:off x="0" y="0"/>
          <a:ext cx="0" cy="0"/>
          <a:chOff x="0" y="0"/>
          <a:chExt cx="0" cy="0"/>
        </a:xfrm>
      </p:grpSpPr>
      <p:sp>
        <p:nvSpPr>
          <p:cNvPr id="5044" name="Google Shape;5044;g239b3e2cb0b_0_14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5" name="Google Shape;5045;g239b3e2cb0b_0_145: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7"/>
        <p:cNvGrpSpPr/>
        <p:nvPr/>
      </p:nvGrpSpPr>
      <p:grpSpPr>
        <a:xfrm>
          <a:off x="0" y="0"/>
          <a:ext cx="0" cy="0"/>
          <a:chOff x="0" y="0"/>
          <a:chExt cx="0" cy="0"/>
        </a:xfrm>
      </p:grpSpPr>
      <p:sp>
        <p:nvSpPr>
          <p:cNvPr id="3188" name="Google Shape;3188;g239b3e2cb0b_0_3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9" name="Google Shape;3189;g239b3e2cb0b_0_3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F47E98-4E63-4B93-A9FD-F05A236604DB}" type="slidenum">
              <a:rPr lang="en-GB" smtClean="0"/>
              <a:t>4</a:t>
            </a:fld>
            <a:endParaRPr lang="en-GB"/>
          </a:p>
        </p:txBody>
      </p:sp>
    </p:spTree>
    <p:extLst>
      <p:ext uri="{BB962C8B-B14F-4D97-AF65-F5344CB8AC3E}">
        <p14:creationId xmlns:p14="http://schemas.microsoft.com/office/powerpoint/2010/main" val="626986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7">
          <a:extLst>
            <a:ext uri="{FF2B5EF4-FFF2-40B4-BE49-F238E27FC236}">
              <a16:creationId xmlns:a16="http://schemas.microsoft.com/office/drawing/2014/main" id="{64E92D5A-821E-E084-6D8A-55F59EB12861}"/>
            </a:ext>
          </a:extLst>
        </p:cNvPr>
        <p:cNvGrpSpPr/>
        <p:nvPr/>
      </p:nvGrpSpPr>
      <p:grpSpPr>
        <a:xfrm>
          <a:off x="0" y="0"/>
          <a:ext cx="0" cy="0"/>
          <a:chOff x="0" y="0"/>
          <a:chExt cx="0" cy="0"/>
        </a:xfrm>
      </p:grpSpPr>
      <p:sp>
        <p:nvSpPr>
          <p:cNvPr id="3188" name="Google Shape;3188;g239b3e2cb0b_0_36:notes">
            <a:extLst>
              <a:ext uri="{FF2B5EF4-FFF2-40B4-BE49-F238E27FC236}">
                <a16:creationId xmlns:a16="http://schemas.microsoft.com/office/drawing/2014/main" id="{E4B856BA-E3D2-4B7B-4D64-7D5D714C6273}"/>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9" name="Google Shape;3189;g239b3e2cb0b_0_36:notes">
            <a:extLst>
              <a:ext uri="{FF2B5EF4-FFF2-40B4-BE49-F238E27FC236}">
                <a16:creationId xmlns:a16="http://schemas.microsoft.com/office/drawing/2014/main" id="{B2DAB48E-90AD-F84C-0C31-CB066E97A333}"/>
              </a:ext>
            </a:extLst>
          </p:cNvPr>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38964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51325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Neighbourhood policing and Pol-Ed</a:t>
            </a:r>
          </a:p>
          <a:p>
            <a:endParaRPr lang="en-GB" dirty="0"/>
          </a:p>
          <a:p>
            <a:r>
              <a:rPr lang="en-GB" b="1" dirty="0"/>
              <a:t>Connection:</a:t>
            </a:r>
            <a:r>
              <a:rPr lang="en-GB" dirty="0"/>
              <a:t> Both rely on </a:t>
            </a:r>
            <a:r>
              <a:rPr lang="en-GB" b="1" dirty="0"/>
              <a:t>collaboration and leadership support</a:t>
            </a:r>
            <a:r>
              <a:rPr lang="en-GB" dirty="0"/>
              <a:t> for credibility and impact.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5000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95BBB-C993-7ED5-25F3-DCCCA5585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5FA22-5A89-8AC9-D53B-A2B7389B60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A8A59B-C8FE-5F97-2DC3-7D14E19423DB}"/>
              </a:ext>
            </a:extLst>
          </p:cNvPr>
          <p:cNvSpPr>
            <a:spLocks noGrp="1"/>
          </p:cNvSpPr>
          <p:nvPr>
            <p:ph type="body" idx="1"/>
          </p:nvPr>
        </p:nvSpPr>
        <p:spPr/>
        <p:txBody>
          <a:bodyPr/>
          <a:lstStyle/>
          <a:p>
            <a:r>
              <a:rPr lang="en-GB" dirty="0"/>
              <a:t>Neighbourhood policing and Pol-Ed</a:t>
            </a:r>
          </a:p>
          <a:p>
            <a:endParaRPr lang="en-GB" dirty="0"/>
          </a:p>
          <a:p>
            <a:r>
              <a:rPr lang="en-GB" b="1" dirty="0"/>
              <a:t>Connection:</a:t>
            </a:r>
            <a:r>
              <a:rPr lang="en-GB" dirty="0"/>
              <a:t> Both rely on </a:t>
            </a:r>
            <a:r>
              <a:rPr lang="en-GB" b="1" dirty="0"/>
              <a:t>collaboration and leadership support</a:t>
            </a:r>
            <a:r>
              <a:rPr lang="en-GB" dirty="0"/>
              <a:t> for credibility and impact.</a:t>
            </a:r>
          </a:p>
        </p:txBody>
      </p:sp>
      <p:sp>
        <p:nvSpPr>
          <p:cNvPr id="4" name="Slide Number Placeholder 3">
            <a:extLst>
              <a:ext uri="{FF2B5EF4-FFF2-40B4-BE49-F238E27FC236}">
                <a16:creationId xmlns:a16="http://schemas.microsoft.com/office/drawing/2014/main" id="{8C35F135-07F0-6BC3-C2E7-726EACDD2C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88285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7B158-CCB2-8F7A-811E-9FF5D95A93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64F80-DE37-0398-0D89-E356F1D3D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BE8BF-685D-339F-E92F-87A2281CC580}"/>
              </a:ext>
            </a:extLst>
          </p:cNvPr>
          <p:cNvSpPr>
            <a:spLocks noGrp="1"/>
          </p:cNvSpPr>
          <p:nvPr>
            <p:ph type="body" idx="1"/>
          </p:nvPr>
        </p:nvSpPr>
        <p:spPr/>
        <p:txBody>
          <a:bodyPr/>
          <a:lstStyle/>
          <a:p>
            <a:r>
              <a:rPr lang="en-GB" dirty="0"/>
              <a:t>Neighbourhood policing and Pol-Ed</a:t>
            </a:r>
          </a:p>
          <a:p>
            <a:endParaRPr lang="en-GB" dirty="0"/>
          </a:p>
          <a:p>
            <a:r>
              <a:rPr lang="en-GB" b="1" dirty="0"/>
              <a:t>Connection:</a:t>
            </a:r>
            <a:r>
              <a:rPr lang="en-GB" dirty="0"/>
              <a:t> Both rely on </a:t>
            </a:r>
            <a:r>
              <a:rPr lang="en-GB" b="1" dirty="0"/>
              <a:t>collaboration and leadership support</a:t>
            </a:r>
            <a:r>
              <a:rPr lang="en-GB" dirty="0"/>
              <a:t> for credibility and impact.</a:t>
            </a:r>
          </a:p>
        </p:txBody>
      </p:sp>
      <p:sp>
        <p:nvSpPr>
          <p:cNvPr id="4" name="Slide Number Placeholder 3">
            <a:extLst>
              <a:ext uri="{FF2B5EF4-FFF2-40B4-BE49-F238E27FC236}">
                <a16:creationId xmlns:a16="http://schemas.microsoft.com/office/drawing/2014/main" id="{C07B7AA9-069D-B3C4-7128-81048CACCF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1677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2B70D-0E40-6165-4E4D-8D95452B5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1883B-6869-55BB-7BF1-083979C26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1899E9-BB0F-D28D-E10E-CB292736F3B3}"/>
              </a:ext>
            </a:extLst>
          </p:cNvPr>
          <p:cNvSpPr>
            <a:spLocks noGrp="1"/>
          </p:cNvSpPr>
          <p:nvPr>
            <p:ph type="body" idx="1"/>
          </p:nvPr>
        </p:nvSpPr>
        <p:spPr/>
        <p:txBody>
          <a:bodyPr/>
          <a:lstStyle/>
          <a:p>
            <a:r>
              <a:rPr lang="en-GB" dirty="0"/>
              <a:t>Neighbourhood policing and Pol-Ed</a:t>
            </a:r>
          </a:p>
          <a:p>
            <a:endParaRPr lang="en-GB" dirty="0"/>
          </a:p>
          <a:p>
            <a:r>
              <a:rPr lang="en-GB" b="1" dirty="0"/>
              <a:t>Connection:</a:t>
            </a:r>
            <a:r>
              <a:rPr lang="en-GB" dirty="0"/>
              <a:t> Both rely on </a:t>
            </a:r>
            <a:r>
              <a:rPr lang="en-GB" b="1" dirty="0"/>
              <a:t>collaboration and leadership support</a:t>
            </a:r>
            <a:r>
              <a:rPr lang="en-GB" dirty="0"/>
              <a:t> for credibility and impact.</a:t>
            </a:r>
          </a:p>
        </p:txBody>
      </p:sp>
      <p:sp>
        <p:nvSpPr>
          <p:cNvPr id="4" name="Slide Number Placeholder 3">
            <a:extLst>
              <a:ext uri="{FF2B5EF4-FFF2-40B4-BE49-F238E27FC236}">
                <a16:creationId xmlns:a16="http://schemas.microsoft.com/office/drawing/2014/main" id="{70E2240F-A610-E134-1F38-AA1A5B8C74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93567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B6935-0832-CB57-08B5-D8FD12B1B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53818-A089-E6B5-685C-C8EEB009B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BD635-5323-25FB-A7A0-9FEB08681962}"/>
              </a:ext>
            </a:extLst>
          </p:cNvPr>
          <p:cNvSpPr>
            <a:spLocks noGrp="1"/>
          </p:cNvSpPr>
          <p:nvPr>
            <p:ph type="body" idx="1"/>
          </p:nvPr>
        </p:nvSpPr>
        <p:spPr/>
        <p:txBody>
          <a:bodyPr/>
          <a:lstStyle/>
          <a:p>
            <a:r>
              <a:rPr lang="en-GB"/>
              <a:t>Neighbourhood policing and Pol-Ed</a:t>
            </a:r>
          </a:p>
          <a:p>
            <a:endParaRPr lang="en-GB"/>
          </a:p>
          <a:p>
            <a:r>
              <a:rPr lang="en-GB" b="1"/>
              <a:t>Connection:</a:t>
            </a:r>
            <a:r>
              <a:rPr lang="en-GB"/>
              <a:t> Both rely on </a:t>
            </a:r>
            <a:r>
              <a:rPr lang="en-GB" b="1"/>
              <a:t>collaboration and leadership support</a:t>
            </a:r>
            <a:r>
              <a:rPr lang="en-GB"/>
              <a:t> for credibility and impact.</a:t>
            </a:r>
          </a:p>
        </p:txBody>
      </p:sp>
      <p:sp>
        <p:nvSpPr>
          <p:cNvPr id="4" name="Slide Number Placeholder 3">
            <a:extLst>
              <a:ext uri="{FF2B5EF4-FFF2-40B4-BE49-F238E27FC236}">
                <a16:creationId xmlns:a16="http://schemas.microsoft.com/office/drawing/2014/main" id="{45FB5341-EE4C-153A-FEB4-8F759915E1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41879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0C039-6645-128E-D3A5-E74AFA3E89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382F14-BA81-4F7A-ACD2-12809DD51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712A7-5608-B606-4A82-0D98D31D634A}"/>
              </a:ext>
            </a:extLst>
          </p:cNvPr>
          <p:cNvSpPr>
            <a:spLocks noGrp="1"/>
          </p:cNvSpPr>
          <p:nvPr>
            <p:ph type="body" idx="1"/>
          </p:nvPr>
        </p:nvSpPr>
        <p:spPr/>
        <p:txBody>
          <a:bodyPr/>
          <a:lstStyle/>
          <a:p>
            <a:r>
              <a:rPr lang="en-GB"/>
              <a:t>Neighbourhood policing and Pol-Ed</a:t>
            </a:r>
          </a:p>
          <a:p>
            <a:endParaRPr lang="en-GB"/>
          </a:p>
          <a:p>
            <a:r>
              <a:rPr lang="en-GB" b="1"/>
              <a:t>Connection:</a:t>
            </a:r>
            <a:r>
              <a:rPr lang="en-GB"/>
              <a:t> Both rely on </a:t>
            </a:r>
            <a:r>
              <a:rPr lang="en-GB" b="1"/>
              <a:t>collaboration and leadership support</a:t>
            </a:r>
            <a:r>
              <a:rPr lang="en-GB"/>
              <a:t> for credibility and impact.</a:t>
            </a:r>
          </a:p>
        </p:txBody>
      </p:sp>
      <p:sp>
        <p:nvSpPr>
          <p:cNvPr id="4" name="Slide Number Placeholder 3">
            <a:extLst>
              <a:ext uri="{FF2B5EF4-FFF2-40B4-BE49-F238E27FC236}">
                <a16:creationId xmlns:a16="http://schemas.microsoft.com/office/drawing/2014/main" id="{6C25EE1F-1B98-7A4A-80A3-AF4B5E099C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85820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730B0-3674-B97B-4E4E-89B6898D5B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C8F0D-B099-3750-D58B-EA7F1A2078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1292F-D893-CBD4-FE5B-250615422DAA}"/>
              </a:ext>
            </a:extLst>
          </p:cNvPr>
          <p:cNvSpPr>
            <a:spLocks noGrp="1"/>
          </p:cNvSpPr>
          <p:nvPr>
            <p:ph type="body" idx="1"/>
          </p:nvPr>
        </p:nvSpPr>
        <p:spPr/>
        <p:txBody>
          <a:bodyPr/>
          <a:lstStyle/>
          <a:p>
            <a:r>
              <a:rPr lang="en-GB" dirty="0"/>
              <a:t>Neighbourhood policing and Pol-Ed</a:t>
            </a:r>
          </a:p>
          <a:p>
            <a:endParaRPr lang="en-GB" dirty="0"/>
          </a:p>
          <a:p>
            <a:r>
              <a:rPr lang="en-GB" b="1" dirty="0"/>
              <a:t>Connection:</a:t>
            </a:r>
            <a:r>
              <a:rPr lang="en-GB" dirty="0"/>
              <a:t> Both rely on </a:t>
            </a:r>
            <a:r>
              <a:rPr lang="en-GB" b="1" dirty="0"/>
              <a:t>collaboration and leadership support</a:t>
            </a:r>
            <a:r>
              <a:rPr lang="en-GB" dirty="0"/>
              <a:t> for credibility and impact.</a:t>
            </a:r>
          </a:p>
        </p:txBody>
      </p:sp>
      <p:sp>
        <p:nvSpPr>
          <p:cNvPr id="4" name="Slide Number Placeholder 3">
            <a:extLst>
              <a:ext uri="{FF2B5EF4-FFF2-40B4-BE49-F238E27FC236}">
                <a16:creationId xmlns:a16="http://schemas.microsoft.com/office/drawing/2014/main" id="{DEAA271D-CC87-9314-C09B-E7BEAEBA20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28350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5CD2B-E4A5-12F4-E7B0-9E6287B2C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02B73-059D-7782-56E3-F6DE747EB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91A905-2C9E-7695-0231-5DA745824AEC}"/>
              </a:ext>
            </a:extLst>
          </p:cNvPr>
          <p:cNvSpPr>
            <a:spLocks noGrp="1"/>
          </p:cNvSpPr>
          <p:nvPr>
            <p:ph type="body" idx="1"/>
          </p:nvPr>
        </p:nvSpPr>
        <p:spPr/>
        <p:txBody>
          <a:bodyPr/>
          <a:lstStyle/>
          <a:p>
            <a:r>
              <a:rPr lang="en-GB" dirty="0"/>
              <a:t>Neighbourhood policing and Pol-Ed</a:t>
            </a:r>
          </a:p>
          <a:p>
            <a:endParaRPr lang="en-GB" dirty="0"/>
          </a:p>
          <a:p>
            <a:r>
              <a:rPr lang="en-GB" b="1" dirty="0"/>
              <a:t>Connection:</a:t>
            </a:r>
            <a:r>
              <a:rPr lang="en-GB" dirty="0"/>
              <a:t> Both rely on </a:t>
            </a:r>
            <a:r>
              <a:rPr lang="en-GB" b="1" dirty="0"/>
              <a:t>collaboration and leadership support</a:t>
            </a:r>
            <a:r>
              <a:rPr lang="en-GB" dirty="0"/>
              <a:t> for credibility and impact.</a:t>
            </a:r>
          </a:p>
        </p:txBody>
      </p:sp>
      <p:sp>
        <p:nvSpPr>
          <p:cNvPr id="4" name="Slide Number Placeholder 3">
            <a:extLst>
              <a:ext uri="{FF2B5EF4-FFF2-40B4-BE49-F238E27FC236}">
                <a16:creationId xmlns:a16="http://schemas.microsoft.com/office/drawing/2014/main" id="{8FB6077C-996B-F046-8837-EA7D8EC134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07620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6666"/>
              </a:lnSpc>
              <a:spcBef>
                <a:spcPts val="800"/>
              </a:spcBef>
              <a:spcAft>
                <a:spcPts val="0"/>
              </a:spcAft>
              <a:buClr>
                <a:schemeClr val="dk1"/>
              </a:buClr>
              <a:buSzPts val="1100"/>
              <a:buFont typeface="Arial"/>
              <a:buNone/>
            </a:pPr>
            <a:r>
              <a:rPr lang="en-GB" sz="1600">
                <a:solidFill>
                  <a:schemeClr val="dk1"/>
                </a:solidFill>
              </a:rPr>
              <a:t>Thanks to Nadine for arranging this meeting – we are pleased to be here. </a:t>
            </a:r>
            <a:endParaRPr sz="1600">
              <a:solidFill>
                <a:schemeClr val="dk1"/>
              </a:solidFill>
            </a:endParaRPr>
          </a:p>
          <a:p>
            <a:pPr marL="0" lvl="0" indent="0" algn="l" rtl="0">
              <a:lnSpc>
                <a:spcPct val="106666"/>
              </a:lnSpc>
              <a:spcBef>
                <a:spcPts val="800"/>
              </a:spcBef>
              <a:spcAft>
                <a:spcPts val="0"/>
              </a:spcAft>
              <a:buClr>
                <a:schemeClr val="dk1"/>
              </a:buClr>
              <a:buSzPts val="1100"/>
              <a:buFont typeface="Arial"/>
              <a:buNone/>
            </a:pPr>
            <a:endParaRPr sz="1600">
              <a:solidFill>
                <a:schemeClr val="dk1"/>
              </a:solidFill>
            </a:endParaRPr>
          </a:p>
          <a:p>
            <a:pPr marL="0" lvl="0" indent="0" algn="l" rtl="0">
              <a:lnSpc>
                <a:spcPct val="106666"/>
              </a:lnSpc>
              <a:spcBef>
                <a:spcPts val="800"/>
              </a:spcBef>
              <a:spcAft>
                <a:spcPts val="0"/>
              </a:spcAft>
              <a:buClr>
                <a:schemeClr val="dk1"/>
              </a:buClr>
              <a:buSzPts val="1100"/>
              <a:buFont typeface="Arial"/>
              <a:buNone/>
            </a:pPr>
            <a:r>
              <a:rPr lang="en-GB" sz="1600">
                <a:solidFill>
                  <a:schemeClr val="dk1"/>
                </a:solidFill>
              </a:rPr>
              <a:t>I am Jimmy …We are also joined by Chris, who is our new project officer for this area of work</a:t>
            </a:r>
            <a:endParaRPr sz="160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79CCD-B6EC-D302-12FE-643CF69F71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4C9CE-BCA7-13F0-12C1-AB2CD5CC6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12AB5-E2FE-5CD3-D426-7AD94673CCF3}"/>
              </a:ext>
            </a:extLst>
          </p:cNvPr>
          <p:cNvSpPr>
            <a:spLocks noGrp="1"/>
          </p:cNvSpPr>
          <p:nvPr>
            <p:ph type="body" idx="1"/>
          </p:nvPr>
        </p:nvSpPr>
        <p:spPr/>
        <p:txBody>
          <a:bodyPr/>
          <a:lstStyle/>
          <a:p>
            <a:r>
              <a:rPr lang="en-GB" dirty="0"/>
              <a:t>Neighbourhood policing and Pol-Ed</a:t>
            </a:r>
          </a:p>
          <a:p>
            <a:endParaRPr lang="en-GB" dirty="0"/>
          </a:p>
          <a:p>
            <a:r>
              <a:rPr lang="en-GB" b="1" dirty="0"/>
              <a:t>Connection:</a:t>
            </a:r>
            <a:r>
              <a:rPr lang="en-GB" dirty="0"/>
              <a:t> Both rely on </a:t>
            </a:r>
            <a:r>
              <a:rPr lang="en-GB" b="1" dirty="0"/>
              <a:t>collaboration and leadership support</a:t>
            </a:r>
            <a:r>
              <a:rPr lang="en-GB" dirty="0"/>
              <a:t> for credibility and impact.</a:t>
            </a:r>
          </a:p>
        </p:txBody>
      </p:sp>
      <p:sp>
        <p:nvSpPr>
          <p:cNvPr id="4" name="Slide Number Placeholder 3">
            <a:extLst>
              <a:ext uri="{FF2B5EF4-FFF2-40B4-BE49-F238E27FC236}">
                <a16:creationId xmlns:a16="http://schemas.microsoft.com/office/drawing/2014/main" id="{C4C6A536-F966-5D0C-9E49-3C3FF7194A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82188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58440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D8740-0A02-B1C2-BDB2-25DA82D1E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3B9DB-AF59-EE70-24FD-2C2251CDB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332EB-96B6-DA32-9DD5-790F06BBC2F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D82A523-3780-5728-F455-A5734769C4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76739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CDA40-6809-C052-B969-1D19C9D7B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EB10C4-C284-AF2F-3299-2492586D4A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E74415-147B-7FE5-54E2-5EDA327C386D}"/>
              </a:ext>
            </a:extLst>
          </p:cNvPr>
          <p:cNvSpPr>
            <a:spLocks noGrp="1"/>
          </p:cNvSpPr>
          <p:nvPr>
            <p:ph type="body" idx="1"/>
          </p:nvPr>
        </p:nvSpPr>
        <p:spPr/>
        <p:txBody>
          <a:bodyPr/>
          <a:lstStyle/>
          <a:p>
            <a:r>
              <a:rPr lang="en-GB" dirty="0"/>
              <a:t>Neighbourhood policing and Pol-Ed</a:t>
            </a:r>
          </a:p>
          <a:p>
            <a:endParaRPr lang="en-GB" dirty="0"/>
          </a:p>
          <a:p>
            <a:r>
              <a:rPr lang="en-GB" b="1" dirty="0"/>
              <a:t>Connection:</a:t>
            </a:r>
            <a:r>
              <a:rPr lang="en-GB" dirty="0"/>
              <a:t> Both rely on </a:t>
            </a:r>
            <a:r>
              <a:rPr lang="en-GB" b="1" dirty="0"/>
              <a:t>collaboration and leadership support</a:t>
            </a:r>
            <a:r>
              <a:rPr lang="en-GB" dirty="0"/>
              <a:t> for credibility and impact.</a:t>
            </a:r>
          </a:p>
        </p:txBody>
      </p:sp>
      <p:sp>
        <p:nvSpPr>
          <p:cNvPr id="4" name="Slide Number Placeholder 3">
            <a:extLst>
              <a:ext uri="{FF2B5EF4-FFF2-40B4-BE49-F238E27FC236}">
                <a16:creationId xmlns:a16="http://schemas.microsoft.com/office/drawing/2014/main" id="{D08F461E-0E59-1464-668A-23FD04863E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71765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charts above compares data from the Pol-Ed go live date (02/06/25) to the 2</a:t>
            </a:r>
            <a:r>
              <a:rPr lang="en-GB" baseline="30000" dirty="0"/>
              <a:t>nd</a:t>
            </a:r>
            <a:r>
              <a:rPr lang="en-GB" dirty="0"/>
              <a:t> December, against the same period last year.</a:t>
            </a:r>
          </a:p>
          <a:p>
            <a:r>
              <a:rPr lang="en-GB" dirty="0"/>
              <a:t>Overall there has been a 31.8% reduction in youth crime.</a:t>
            </a:r>
          </a:p>
          <a:p>
            <a:r>
              <a:rPr lang="en-GB" dirty="0"/>
              <a:t>Breaking this down further, between June and September (3 months of Pol-Ed) the reduction was at 21.4%. From September to December, this has increased to 40%, which reflects the increased usage of Pol-Ed.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1BD74-3FED-46D0-A75D-CE378C99EA0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3837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2401-E93C-7AD5-E8C4-7E22E927D2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3424C-2BD1-1932-EB32-152779580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D2A70-859B-E3B4-1839-F8951C50AD05}"/>
              </a:ext>
            </a:extLst>
          </p:cNvPr>
          <p:cNvSpPr>
            <a:spLocks noGrp="1"/>
          </p:cNvSpPr>
          <p:nvPr>
            <p:ph type="body" idx="1"/>
          </p:nvPr>
        </p:nvSpPr>
        <p:spPr/>
        <p:txBody>
          <a:bodyPr/>
          <a:lstStyle/>
          <a:p>
            <a:r>
              <a:rPr lang="en-GB" dirty="0"/>
              <a:t>Neighbourhood policing and Pol-Ed</a:t>
            </a:r>
          </a:p>
          <a:p>
            <a:endParaRPr lang="en-GB" dirty="0"/>
          </a:p>
          <a:p>
            <a:r>
              <a:rPr lang="en-GB" b="1" dirty="0"/>
              <a:t>Connection:</a:t>
            </a:r>
            <a:r>
              <a:rPr lang="en-GB" dirty="0"/>
              <a:t> Both rely on </a:t>
            </a:r>
            <a:r>
              <a:rPr lang="en-GB" b="1" dirty="0"/>
              <a:t>collaboration and leadership support</a:t>
            </a:r>
            <a:r>
              <a:rPr lang="en-GB" dirty="0"/>
              <a:t> for credibility and impact.</a:t>
            </a:r>
          </a:p>
        </p:txBody>
      </p:sp>
      <p:sp>
        <p:nvSpPr>
          <p:cNvPr id="4" name="Slide Number Placeholder 3">
            <a:extLst>
              <a:ext uri="{FF2B5EF4-FFF2-40B4-BE49-F238E27FC236}">
                <a16:creationId xmlns:a16="http://schemas.microsoft.com/office/drawing/2014/main" id="{1FF898D3-AFD1-0094-FE3F-2E5FD092FA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88988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5CC6E-7B1E-4BB5-9062-F1AD7F687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5C886-5528-EC49-D58D-E080862F6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40F59-F848-0CE5-F3BA-5E1AC45ACD9C}"/>
              </a:ext>
            </a:extLst>
          </p:cNvPr>
          <p:cNvSpPr>
            <a:spLocks noGrp="1"/>
          </p:cNvSpPr>
          <p:nvPr>
            <p:ph type="body" idx="1"/>
          </p:nvPr>
        </p:nvSpPr>
        <p:spPr/>
        <p:txBody>
          <a:bodyPr/>
          <a:lstStyle/>
          <a:p>
            <a:r>
              <a:rPr lang="en-GB" dirty="0"/>
              <a:t>Neighbourhood policing and Pol-Ed</a:t>
            </a:r>
          </a:p>
          <a:p>
            <a:endParaRPr lang="en-GB" dirty="0"/>
          </a:p>
          <a:p>
            <a:r>
              <a:rPr lang="en-GB" b="1" dirty="0"/>
              <a:t>Connection:</a:t>
            </a:r>
            <a:r>
              <a:rPr lang="en-GB" dirty="0"/>
              <a:t> Both rely on </a:t>
            </a:r>
            <a:r>
              <a:rPr lang="en-GB" b="1" dirty="0"/>
              <a:t>collaboration and leadership support</a:t>
            </a:r>
            <a:r>
              <a:rPr lang="en-GB" dirty="0"/>
              <a:t> for credibility and impact.</a:t>
            </a:r>
          </a:p>
        </p:txBody>
      </p:sp>
      <p:sp>
        <p:nvSpPr>
          <p:cNvPr id="4" name="Slide Number Placeholder 3">
            <a:extLst>
              <a:ext uri="{FF2B5EF4-FFF2-40B4-BE49-F238E27FC236}">
                <a16:creationId xmlns:a16="http://schemas.microsoft.com/office/drawing/2014/main" id="{B5557428-B607-C278-6B65-8E08FAA8BB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69830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c437b521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3c437b5214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Data from the 2025 Youth Endowment Fund report, which surveyed almost 11,ooo 13-17 years old in England and Wales</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READ SLIDE points, then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If we extrapolate this, it would mean around </a:t>
            </a:r>
            <a:r>
              <a:rPr lang="en-GB" sz="1300" b="1">
                <a:solidFill>
                  <a:schemeClr val="dk1"/>
                </a:solidFill>
                <a:latin typeface="Candara"/>
                <a:ea typeface="Candara"/>
                <a:cs typeface="Candara"/>
                <a:sym typeface="Candara"/>
              </a:rPr>
              <a:t>700,000 in England and Wales</a:t>
            </a:r>
            <a:r>
              <a:rPr lang="en-GB" sz="1300">
                <a:solidFill>
                  <a:schemeClr val="dk1"/>
                </a:solidFill>
                <a:latin typeface="Candara"/>
                <a:ea typeface="Candara"/>
                <a:cs typeface="Candara"/>
                <a:sym typeface="Candara"/>
              </a:rPr>
              <a:t> young people have been a victim of violence.  ONS data approximately 3.5 million 13 -17 year olds</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Bridge:  When we look at data from social media the numbers are stark!  CLICK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c437b5214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g3c437b5214b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LOOK AT:  </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Fights involving young people - Over half have seen videos involving young people </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Around one third ⅓ have seen content promoting / using weapons AND </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30% had seen content glorifying attacks on young people.</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This is amplifying the </a:t>
            </a:r>
            <a:r>
              <a:rPr lang="en-GB" b="1">
                <a:latin typeface="Montserrat"/>
                <a:ea typeface="Montserrat"/>
                <a:cs typeface="Montserrat"/>
                <a:sym typeface="Montserrat"/>
              </a:rPr>
              <a:t>normalisation of youth violence - </a:t>
            </a:r>
            <a:r>
              <a:rPr lang="en-GB">
                <a:latin typeface="Montserrat"/>
                <a:ea typeface="Montserrat"/>
                <a:cs typeface="Montserrat"/>
                <a:sym typeface="Montserrat"/>
              </a:rPr>
              <a:t>which is becoming a particular problem for schools.   CLICK </a:t>
            </a:r>
            <a:endParaRPr sz="13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cac5aefc5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g3cac5aefc5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In autumn 2023 / 2024 there were 335,671 suspensions and 3715 permanent exclusions - </a:t>
            </a:r>
            <a:r>
              <a:rPr lang="en-GB" b="1">
                <a:latin typeface="Montserrat"/>
                <a:ea typeface="Montserrat"/>
                <a:cs typeface="Montserrat"/>
                <a:sym typeface="Montserrat"/>
              </a:rPr>
              <a:t>JUST AUTUMN</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Locally : </a:t>
            </a:r>
            <a:r>
              <a:rPr lang="en-GB">
                <a:solidFill>
                  <a:schemeClr val="dk1"/>
                </a:solidFill>
                <a:latin typeface="Montserrat"/>
                <a:ea typeface="Montserrat"/>
                <a:cs typeface="Montserrat"/>
                <a:sym typeface="Montserrat"/>
              </a:rPr>
              <a:t>Total 8629 / 148</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Liverpool:  3987 / 86</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Knowsley: 659 / 11</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St Helens: 1549 / 25</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Sefton: 983 / 9</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Wirral: 1451 / 17 </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In Liverpool, approximately 6 percent of suspensions / exclusion are as a result of physical assault against an adult and it is around 16 percent for assault against another young person </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That means approximately  1,900 students are suspended due to assaulting someone and around 250 young people were permanently excluded </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a:latin typeface="Montserrat"/>
                <a:ea typeface="Montserrat"/>
                <a:cs typeface="Montserrat"/>
                <a:sym typeface="Montserrat"/>
              </a:rPr>
              <a:t> </a:t>
            </a:r>
            <a:r>
              <a:rPr lang="en-GB" b="1">
                <a:latin typeface="Montserrat"/>
                <a:ea typeface="Montserrat"/>
                <a:cs typeface="Montserrat"/>
                <a:sym typeface="Montserrat"/>
              </a:rPr>
              <a:t>So how can sport help prevent violence?  CLICK</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cc2e44dcf4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g3cc2e44dcf4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There IS lots of evidence about the effectiveness and impact sport has engaging and developing life skill in young people -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As Graham mentioned earlier, the Street Games Theory of Change shows that sport provides opportunities for the development of:</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Social Capital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Pro-social behaviours and relationships.  CLICK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What we do at LSSP?  CLICK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Working in collaboration with the Youth Sport Trust we designed our first intervention programme.</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On almost every metric working class boys were falling behind - GCSEs, university, decreasing engagement with school, increasing engagement with law enforcement.  This is evident by local data!</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Our first task was to speak to them (Co-creation)  Issues:  - relationships with teachers / anger / frustration / puberty / money / home life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Co-creation:  time out / somewhere to let frustration out / pads - sporting sanctuary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The young people from  Archbishop Beck also wanted to complete a Social Action project - build an ECO- GYM (unfortunately this didn’t happen, but I thought it was a great idea).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Learning from this pilot showed that school staff didn’t have the capacity to fully facilitate these types of projects.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This led to the development of Fighting for a Future: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Fighting For a Future: We looked at the YEF toolkit and developed a multi modal approach - </a:t>
            </a:r>
            <a:endParaRPr sz="1300">
              <a:solidFill>
                <a:schemeClr val="dk1"/>
              </a:solidFill>
              <a:latin typeface="Candara"/>
              <a:ea typeface="Candara"/>
              <a:cs typeface="Candara"/>
              <a:sym typeface="Candara"/>
            </a:endParaRPr>
          </a:p>
          <a:p>
            <a:pPr marL="0" lvl="0" indent="45720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Sports: combat based sports to engage target group.</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Mentors: young people from a local MMA gym who were focused on becoming professional athletes - role models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	Like ASB, strong Pro-Social bonds / role models increase the likelihood of pro-social behaviours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Mentor training: Young mental health champions training / yoga and breathing techniques</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Sport is the ‘hook’ that can expose young people to opportunities for the development to positive physical, -social and emotional development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Bridge: Our current iteration is I AM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b="1">
                <a:solidFill>
                  <a:schemeClr val="dk1"/>
                </a:solidFill>
                <a:latin typeface="Candara"/>
                <a:ea typeface="Candara"/>
                <a:cs typeface="Candara"/>
                <a:sym typeface="Candara"/>
              </a:rPr>
              <a:t>CLICK</a:t>
            </a:r>
            <a:r>
              <a:rPr lang="en-GB" sz="1300">
                <a:solidFill>
                  <a:schemeClr val="dk1"/>
                </a:solidFill>
                <a:latin typeface="Candara"/>
                <a:ea typeface="Candara"/>
                <a:cs typeface="Candara"/>
                <a:sym typeface="Candara"/>
              </a:rPr>
              <a:t>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SzPts val="1100"/>
              <a:buNone/>
            </a:pPr>
            <a:endParaRPr/>
          </a:p>
          <a:p>
            <a:pPr marL="342900" lvl="0" indent="-27305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500">
                <a:latin typeface="Candara"/>
                <a:ea typeface="Candara"/>
                <a:cs typeface="Candara"/>
                <a:sym typeface="Candara"/>
              </a:rPr>
              <a:t>We paid for an independent researcher, Amelia McIntosh from LJMU, to evaluate the programme in the 23-24 and 24-25 academic year, to give us unbiased data, both qualitatively and quantitatively., through pre and post surveys through an online survey portal Koboca, and she used a focus group at two different schools</a:t>
            </a:r>
            <a:endParaRPr sz="1500">
              <a:latin typeface="Candara"/>
              <a:ea typeface="Candara"/>
              <a:cs typeface="Candara"/>
              <a:sym typeface="Candara"/>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21" name="Google Shape;121;p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ac55d28a01_1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WHY - self-awareness as opposed to to confidence.  Explain confidence scores actually went down, but the qualitative data shows that pre intervention, confidence was mainly linked to sporting performance, but post intervention it was clear that the young people had expanded their knowledge!</a:t>
            </a:r>
            <a:endParaRPr/>
          </a:p>
        </p:txBody>
      </p:sp>
      <p:sp>
        <p:nvSpPr>
          <p:cNvPr id="145" name="Google Shape;145;g3ac55d28a01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0.xml"/><Relationship Id="rId4" Type="http://schemas.openxmlformats.org/officeDocument/2006/relationships/image" Target="../media/image13.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87A47-CB4D-26C6-28C5-77D570C14589}"/>
              </a:ext>
            </a:extLst>
          </p:cNvPr>
          <p:cNvSpPr>
            <a:spLocks noGrp="1"/>
          </p:cNvSpPr>
          <p:nvPr>
            <p:ph type="ctrTitle"/>
          </p:nvPr>
        </p:nvSpPr>
        <p:spPr>
          <a:xfrm>
            <a:off x="417830" y="2455736"/>
            <a:ext cx="9152890" cy="2387600"/>
          </a:xfrm>
        </p:spPr>
        <p:txBody>
          <a:bodyPr anchor="b">
            <a:noAutofit/>
          </a:bodyPr>
          <a:lstStyle>
            <a:lvl1pPr algn="l">
              <a:lnSpc>
                <a:spcPct val="90000"/>
              </a:lnSpc>
              <a:defRPr sz="5400">
                <a:solidFill>
                  <a:schemeClr val="tx2"/>
                </a:solidFill>
                <a:latin typeface="Peckham Press" pitchFamily="2" charset="0"/>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B6FEE3E5-0373-39BA-6E61-74265958B81D}"/>
              </a:ext>
            </a:extLst>
          </p:cNvPr>
          <p:cNvSpPr>
            <a:spLocks noGrp="1"/>
          </p:cNvSpPr>
          <p:nvPr>
            <p:ph type="subTitle" idx="1"/>
          </p:nvPr>
        </p:nvSpPr>
        <p:spPr>
          <a:xfrm>
            <a:off x="417830" y="4852106"/>
            <a:ext cx="9152890" cy="1141343"/>
          </a:xfrm>
        </p:spPr>
        <p:txBody>
          <a:bodyPr>
            <a:normAutofit/>
          </a:bodyPr>
          <a:lstStyle>
            <a:lvl1pPr marL="0" indent="0" algn="l">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a:extLst>
              <a:ext uri="{FF2B5EF4-FFF2-40B4-BE49-F238E27FC236}">
                <a16:creationId xmlns:a16="http://schemas.microsoft.com/office/drawing/2014/main" id="{CCCB1DAC-D014-3A3A-E7F5-C84B41545A17}"/>
              </a:ext>
            </a:extLst>
          </p:cNvPr>
          <p:cNvSpPr>
            <a:spLocks noGrp="1"/>
          </p:cNvSpPr>
          <p:nvPr>
            <p:ph type="dt" sz="half" idx="10"/>
          </p:nvPr>
        </p:nvSpPr>
        <p:spPr>
          <a:xfrm>
            <a:off x="417830" y="6130107"/>
            <a:ext cx="2743200" cy="365125"/>
          </a:xfrm>
        </p:spPr>
        <p:txBody>
          <a:bodyPr/>
          <a:lstStyle>
            <a:lvl1pPr>
              <a:defRPr>
                <a:solidFill>
                  <a:schemeClr val="tx2"/>
                </a:solidFill>
                <a:latin typeface="Poppins" pitchFamily="2" charset="77"/>
                <a:cs typeface="Poppins" pitchFamily="2" charset="77"/>
              </a:defRPr>
            </a:lvl1pPr>
          </a:lstStyle>
          <a:p>
            <a:r>
              <a:rPr lang="en-US" dirty="0"/>
              <a:t>DD Month YYYY</a:t>
            </a:r>
            <a:endParaRPr lang="en-GB" dirty="0"/>
          </a:p>
        </p:txBody>
      </p:sp>
      <p:pic>
        <p:nvPicPr>
          <p:cNvPr id="8" name="Graphic 7">
            <a:extLst>
              <a:ext uri="{FF2B5EF4-FFF2-40B4-BE49-F238E27FC236}">
                <a16:creationId xmlns:a16="http://schemas.microsoft.com/office/drawing/2014/main" id="{761DE84C-7432-DF97-5F2E-46362534EB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7830" y="362768"/>
            <a:ext cx="1441450" cy="1457646"/>
          </a:xfrm>
          <a:prstGeom prst="rect">
            <a:avLst/>
          </a:prstGeom>
        </p:spPr>
      </p:pic>
    </p:spTree>
    <p:extLst>
      <p:ext uri="{BB962C8B-B14F-4D97-AF65-F5344CB8AC3E}">
        <p14:creationId xmlns:p14="http://schemas.microsoft.com/office/powerpoint/2010/main" val="35316100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50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Basketball Orange">
    <p:bg>
      <p:bgPr>
        <a:solidFill>
          <a:schemeClr val="accent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1A526E9-2F11-21A0-E452-9F56E8DF990D}"/>
              </a:ext>
            </a:extLst>
          </p:cNvPr>
          <p:cNvSpPr>
            <a:spLocks noGrp="1"/>
          </p:cNvSpPr>
          <p:nvPr>
            <p:ph type="title"/>
          </p:nvPr>
        </p:nvSpPr>
        <p:spPr>
          <a:xfrm>
            <a:off x="417831" y="2279688"/>
            <a:ext cx="6205993" cy="2852737"/>
          </a:xfrm>
        </p:spPr>
        <p:txBody>
          <a:bodyPr anchor="b">
            <a:noAutofit/>
          </a:bodyPr>
          <a:lstStyle>
            <a:lvl1pPr>
              <a:defRPr sz="4800">
                <a:solidFill>
                  <a:schemeClr val="tx2"/>
                </a:solidFill>
              </a:defRPr>
            </a:lvl1pPr>
          </a:lstStyle>
          <a:p>
            <a:r>
              <a:rPr lang="en-GB"/>
              <a:t>Click to edit Master title style</a:t>
            </a:r>
            <a:endParaRPr lang="en-GB" dirty="0"/>
          </a:p>
        </p:txBody>
      </p:sp>
      <p:sp>
        <p:nvSpPr>
          <p:cNvPr id="9" name="Text Placeholder 2">
            <a:extLst>
              <a:ext uri="{FF2B5EF4-FFF2-40B4-BE49-F238E27FC236}">
                <a16:creationId xmlns:a16="http://schemas.microsoft.com/office/drawing/2014/main" id="{46065E41-4DF8-CA37-1D88-A0EBB2A1651F}"/>
              </a:ext>
            </a:extLst>
          </p:cNvPr>
          <p:cNvSpPr>
            <a:spLocks noGrp="1"/>
          </p:cNvSpPr>
          <p:nvPr>
            <p:ph type="body" idx="1"/>
          </p:nvPr>
        </p:nvSpPr>
        <p:spPr>
          <a:xfrm>
            <a:off x="417831" y="5132425"/>
            <a:ext cx="5678169" cy="968376"/>
          </a:xfrm>
        </p:spPr>
        <p:txBody>
          <a:bodyPr/>
          <a:lstStyle>
            <a:lvl1pPr marL="0" indent="0">
              <a:buNone/>
              <a:defRPr sz="24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10" name="Graphic 9">
            <a:extLst>
              <a:ext uri="{FF2B5EF4-FFF2-40B4-BE49-F238E27FC236}">
                <a16:creationId xmlns:a16="http://schemas.microsoft.com/office/drawing/2014/main" id="{83873A0C-D000-6D09-27BD-549D1C3726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7830" y="362768"/>
            <a:ext cx="1441450" cy="1457646"/>
          </a:xfrm>
          <a:prstGeom prst="rect">
            <a:avLst/>
          </a:prstGeom>
        </p:spPr>
      </p:pic>
      <p:sp>
        <p:nvSpPr>
          <p:cNvPr id="11" name="Picture Placeholder 6">
            <a:extLst>
              <a:ext uri="{FF2B5EF4-FFF2-40B4-BE49-F238E27FC236}">
                <a16:creationId xmlns:a16="http://schemas.microsoft.com/office/drawing/2014/main" id="{DB7AEB64-986F-DAB4-FD9F-3ECD8D3FD8A0}"/>
              </a:ext>
            </a:extLst>
          </p:cNvPr>
          <p:cNvSpPr>
            <a:spLocks noGrp="1"/>
          </p:cNvSpPr>
          <p:nvPr>
            <p:ph type="pic" sz="quarter" idx="11"/>
          </p:nvPr>
        </p:nvSpPr>
        <p:spPr>
          <a:xfrm rot="21007614">
            <a:off x="5993377" y="-195244"/>
            <a:ext cx="6766223" cy="7503637"/>
          </a:xfrm>
          <a:custGeom>
            <a:avLst/>
            <a:gdLst>
              <a:gd name="connsiteX0" fmla="*/ 0 w 6256583"/>
              <a:gd name="connsiteY0" fmla="*/ 8192458 h 8192458"/>
              <a:gd name="connsiteX1" fmla="*/ 1564146 w 6256583"/>
              <a:gd name="connsiteY1" fmla="*/ 0 h 8192458"/>
              <a:gd name="connsiteX2" fmla="*/ 6256583 w 6256583"/>
              <a:gd name="connsiteY2" fmla="*/ 0 h 8192458"/>
              <a:gd name="connsiteX3" fmla="*/ 4692437 w 6256583"/>
              <a:gd name="connsiteY3" fmla="*/ 8192458 h 8192458"/>
              <a:gd name="connsiteX4" fmla="*/ 0 w 6256583"/>
              <a:gd name="connsiteY4" fmla="*/ 8192458 h 8192458"/>
              <a:gd name="connsiteX0" fmla="*/ 0 w 6256583"/>
              <a:gd name="connsiteY0" fmla="*/ 8461463 h 8461463"/>
              <a:gd name="connsiteX1" fmla="*/ 260934 w 6256583"/>
              <a:gd name="connsiteY1" fmla="*/ 0 h 8461463"/>
              <a:gd name="connsiteX2" fmla="*/ 6256583 w 6256583"/>
              <a:gd name="connsiteY2" fmla="*/ 269005 h 8461463"/>
              <a:gd name="connsiteX3" fmla="*/ 4692437 w 6256583"/>
              <a:gd name="connsiteY3" fmla="*/ 8461463 h 8461463"/>
              <a:gd name="connsiteX4" fmla="*/ 0 w 6256583"/>
              <a:gd name="connsiteY4" fmla="*/ 8461463 h 8461463"/>
              <a:gd name="connsiteX0" fmla="*/ 0 w 6225014"/>
              <a:gd name="connsiteY0" fmla="*/ 7552875 h 8461463"/>
              <a:gd name="connsiteX1" fmla="*/ 229365 w 6225014"/>
              <a:gd name="connsiteY1" fmla="*/ 0 h 8461463"/>
              <a:gd name="connsiteX2" fmla="*/ 6225014 w 6225014"/>
              <a:gd name="connsiteY2" fmla="*/ 269005 h 8461463"/>
              <a:gd name="connsiteX3" fmla="*/ 4660868 w 6225014"/>
              <a:gd name="connsiteY3" fmla="*/ 8461463 h 8461463"/>
              <a:gd name="connsiteX4" fmla="*/ 0 w 6225014"/>
              <a:gd name="connsiteY4" fmla="*/ 7552875 h 8461463"/>
              <a:gd name="connsiteX0" fmla="*/ 0 w 6225014"/>
              <a:gd name="connsiteY0" fmla="*/ 7552875 h 8422328"/>
              <a:gd name="connsiteX1" fmla="*/ 229365 w 6225014"/>
              <a:gd name="connsiteY1" fmla="*/ 0 h 8422328"/>
              <a:gd name="connsiteX2" fmla="*/ 6225014 w 6225014"/>
              <a:gd name="connsiteY2" fmla="*/ 269005 h 8422328"/>
              <a:gd name="connsiteX3" fmla="*/ 4920811 w 6225014"/>
              <a:gd name="connsiteY3" fmla="*/ 8422328 h 8422328"/>
              <a:gd name="connsiteX4" fmla="*/ 0 w 6225014"/>
              <a:gd name="connsiteY4" fmla="*/ 7552875 h 8422328"/>
              <a:gd name="connsiteX0" fmla="*/ 0 w 6128699"/>
              <a:gd name="connsiteY0" fmla="*/ 7552875 h 8422328"/>
              <a:gd name="connsiteX1" fmla="*/ 229365 w 6128699"/>
              <a:gd name="connsiteY1" fmla="*/ 0 h 8422328"/>
              <a:gd name="connsiteX2" fmla="*/ 6128699 w 6128699"/>
              <a:gd name="connsiteY2" fmla="*/ 1630398 h 8422328"/>
              <a:gd name="connsiteX3" fmla="*/ 4920811 w 6128699"/>
              <a:gd name="connsiteY3" fmla="*/ 8422328 h 8422328"/>
              <a:gd name="connsiteX4" fmla="*/ 0 w 6128699"/>
              <a:gd name="connsiteY4" fmla="*/ 7552875 h 8422328"/>
              <a:gd name="connsiteX0" fmla="*/ 36577 w 6165276"/>
              <a:gd name="connsiteY0" fmla="*/ 6994459 h 7863912"/>
              <a:gd name="connsiteX1" fmla="*/ 0 w 6165276"/>
              <a:gd name="connsiteY1" fmla="*/ 0 h 7863912"/>
              <a:gd name="connsiteX2" fmla="*/ 6165276 w 6165276"/>
              <a:gd name="connsiteY2" fmla="*/ 1071982 h 7863912"/>
              <a:gd name="connsiteX3" fmla="*/ 4957388 w 6165276"/>
              <a:gd name="connsiteY3" fmla="*/ 7863912 h 7863912"/>
              <a:gd name="connsiteX4" fmla="*/ 36577 w 6165276"/>
              <a:gd name="connsiteY4" fmla="*/ 6994459 h 7863912"/>
              <a:gd name="connsiteX0" fmla="*/ 0 w 6235518"/>
              <a:gd name="connsiteY0" fmla="*/ 6961805 h 7863912"/>
              <a:gd name="connsiteX1" fmla="*/ 70242 w 6235518"/>
              <a:gd name="connsiteY1" fmla="*/ 0 h 7863912"/>
              <a:gd name="connsiteX2" fmla="*/ 6235518 w 6235518"/>
              <a:gd name="connsiteY2" fmla="*/ 1071982 h 7863912"/>
              <a:gd name="connsiteX3" fmla="*/ 5027630 w 6235518"/>
              <a:gd name="connsiteY3" fmla="*/ 7863912 h 7863912"/>
              <a:gd name="connsiteX4" fmla="*/ 0 w 6235518"/>
              <a:gd name="connsiteY4" fmla="*/ 6961805 h 7863912"/>
              <a:gd name="connsiteX0" fmla="*/ 0 w 6256293"/>
              <a:gd name="connsiteY0" fmla="*/ 7000377 h 7863912"/>
              <a:gd name="connsiteX1" fmla="*/ 91017 w 6256293"/>
              <a:gd name="connsiteY1" fmla="*/ 0 h 7863912"/>
              <a:gd name="connsiteX2" fmla="*/ 6256293 w 6256293"/>
              <a:gd name="connsiteY2" fmla="*/ 1071982 h 7863912"/>
              <a:gd name="connsiteX3" fmla="*/ 5048405 w 6256293"/>
              <a:gd name="connsiteY3" fmla="*/ 7863912 h 7863912"/>
              <a:gd name="connsiteX4" fmla="*/ 0 w 6256293"/>
              <a:gd name="connsiteY4" fmla="*/ 7000377 h 7863912"/>
              <a:gd name="connsiteX0" fmla="*/ 0 w 6258669"/>
              <a:gd name="connsiteY0" fmla="*/ 7000377 h 7863912"/>
              <a:gd name="connsiteX1" fmla="*/ 91017 w 6258669"/>
              <a:gd name="connsiteY1" fmla="*/ 0 h 7863912"/>
              <a:gd name="connsiteX2" fmla="*/ 6258669 w 6258669"/>
              <a:gd name="connsiteY2" fmla="*/ 1058332 h 7863912"/>
              <a:gd name="connsiteX3" fmla="*/ 5048405 w 6258669"/>
              <a:gd name="connsiteY3" fmla="*/ 7863912 h 7863912"/>
              <a:gd name="connsiteX4" fmla="*/ 0 w 6258669"/>
              <a:gd name="connsiteY4" fmla="*/ 7000377 h 7863912"/>
              <a:gd name="connsiteX0" fmla="*/ 0 w 6249877"/>
              <a:gd name="connsiteY0" fmla="*/ 6949862 h 7863912"/>
              <a:gd name="connsiteX1" fmla="*/ 82225 w 6249877"/>
              <a:gd name="connsiteY1" fmla="*/ 0 h 7863912"/>
              <a:gd name="connsiteX2" fmla="*/ 6249877 w 6249877"/>
              <a:gd name="connsiteY2" fmla="*/ 1058332 h 7863912"/>
              <a:gd name="connsiteX3" fmla="*/ 5039613 w 6249877"/>
              <a:gd name="connsiteY3" fmla="*/ 7863912 h 7863912"/>
              <a:gd name="connsiteX4" fmla="*/ 0 w 6249877"/>
              <a:gd name="connsiteY4" fmla="*/ 6949862 h 7863912"/>
              <a:gd name="connsiteX0" fmla="*/ 0 w 6249877"/>
              <a:gd name="connsiteY0" fmla="*/ 6949862 h 7843050"/>
              <a:gd name="connsiteX1" fmla="*/ 82225 w 6249877"/>
              <a:gd name="connsiteY1" fmla="*/ 0 h 7843050"/>
              <a:gd name="connsiteX2" fmla="*/ 6249877 w 6249877"/>
              <a:gd name="connsiteY2" fmla="*/ 1058332 h 7843050"/>
              <a:gd name="connsiteX3" fmla="*/ 5069268 w 6249877"/>
              <a:gd name="connsiteY3" fmla="*/ 7843050 h 7843050"/>
              <a:gd name="connsiteX4" fmla="*/ 0 w 6249877"/>
              <a:gd name="connsiteY4" fmla="*/ 6949862 h 7843050"/>
              <a:gd name="connsiteX0" fmla="*/ 0 w 6249877"/>
              <a:gd name="connsiteY0" fmla="*/ 6949862 h 7836096"/>
              <a:gd name="connsiteX1" fmla="*/ 82225 w 6249877"/>
              <a:gd name="connsiteY1" fmla="*/ 0 h 7836096"/>
              <a:gd name="connsiteX2" fmla="*/ 6249877 w 6249877"/>
              <a:gd name="connsiteY2" fmla="*/ 1058332 h 7836096"/>
              <a:gd name="connsiteX3" fmla="*/ 5079152 w 6249877"/>
              <a:gd name="connsiteY3" fmla="*/ 7836096 h 7836096"/>
              <a:gd name="connsiteX4" fmla="*/ 0 w 6249877"/>
              <a:gd name="connsiteY4" fmla="*/ 6949862 h 7836096"/>
              <a:gd name="connsiteX0" fmla="*/ 0 w 6249877"/>
              <a:gd name="connsiteY0" fmla="*/ 6955351 h 7841585"/>
              <a:gd name="connsiteX1" fmla="*/ 100528 w 6249877"/>
              <a:gd name="connsiteY1" fmla="*/ 0 h 7841585"/>
              <a:gd name="connsiteX2" fmla="*/ 6249877 w 6249877"/>
              <a:gd name="connsiteY2" fmla="*/ 1063821 h 7841585"/>
              <a:gd name="connsiteX3" fmla="*/ 5079152 w 6249877"/>
              <a:gd name="connsiteY3" fmla="*/ 7841585 h 7841585"/>
              <a:gd name="connsiteX4" fmla="*/ 0 w 6249877"/>
              <a:gd name="connsiteY4" fmla="*/ 6955351 h 7841585"/>
              <a:gd name="connsiteX0" fmla="*/ 0 w 6249877"/>
              <a:gd name="connsiteY0" fmla="*/ 6632213 h 7518447"/>
              <a:gd name="connsiteX1" fmla="*/ 1957174 w 6249877"/>
              <a:gd name="connsiteY1" fmla="*/ 0 h 7518447"/>
              <a:gd name="connsiteX2" fmla="*/ 6249877 w 6249877"/>
              <a:gd name="connsiteY2" fmla="*/ 740683 h 7518447"/>
              <a:gd name="connsiteX3" fmla="*/ 5079152 w 6249877"/>
              <a:gd name="connsiteY3" fmla="*/ 7518447 h 7518447"/>
              <a:gd name="connsiteX4" fmla="*/ 0 w 6249877"/>
              <a:gd name="connsiteY4" fmla="*/ 6632213 h 7518447"/>
              <a:gd name="connsiteX0" fmla="*/ 0 w 6910954"/>
              <a:gd name="connsiteY0" fmla="*/ 6528475 h 7518447"/>
              <a:gd name="connsiteX1" fmla="*/ 2618251 w 6910954"/>
              <a:gd name="connsiteY1" fmla="*/ 0 h 7518447"/>
              <a:gd name="connsiteX2" fmla="*/ 6910954 w 6910954"/>
              <a:gd name="connsiteY2" fmla="*/ 740683 h 7518447"/>
              <a:gd name="connsiteX3" fmla="*/ 5740229 w 6910954"/>
              <a:gd name="connsiteY3" fmla="*/ 7518447 h 7518447"/>
              <a:gd name="connsiteX4" fmla="*/ 0 w 6910954"/>
              <a:gd name="connsiteY4" fmla="*/ 6528475 h 7518447"/>
              <a:gd name="connsiteX0" fmla="*/ 0 w 6910954"/>
              <a:gd name="connsiteY0" fmla="*/ 6513665 h 7503637"/>
              <a:gd name="connsiteX1" fmla="*/ 2638310 w 6910954"/>
              <a:gd name="connsiteY1" fmla="*/ 0 h 7503637"/>
              <a:gd name="connsiteX2" fmla="*/ 6910954 w 6910954"/>
              <a:gd name="connsiteY2" fmla="*/ 725873 h 7503637"/>
              <a:gd name="connsiteX3" fmla="*/ 5740229 w 6910954"/>
              <a:gd name="connsiteY3" fmla="*/ 7503637 h 7503637"/>
              <a:gd name="connsiteX4" fmla="*/ 0 w 6910954"/>
              <a:gd name="connsiteY4" fmla="*/ 6513665 h 7503637"/>
              <a:gd name="connsiteX0" fmla="*/ 0 w 6766223"/>
              <a:gd name="connsiteY0" fmla="*/ 6527536 h 7503637"/>
              <a:gd name="connsiteX1" fmla="*/ 2493579 w 6766223"/>
              <a:gd name="connsiteY1" fmla="*/ 0 h 7503637"/>
              <a:gd name="connsiteX2" fmla="*/ 6766223 w 6766223"/>
              <a:gd name="connsiteY2" fmla="*/ 725873 h 7503637"/>
              <a:gd name="connsiteX3" fmla="*/ 5595498 w 6766223"/>
              <a:gd name="connsiteY3" fmla="*/ 7503637 h 7503637"/>
              <a:gd name="connsiteX4" fmla="*/ 0 w 6766223"/>
              <a:gd name="connsiteY4" fmla="*/ 6527536 h 7503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223" h="7503637">
                <a:moveTo>
                  <a:pt x="0" y="6527536"/>
                </a:moveTo>
                <a:lnTo>
                  <a:pt x="2493579" y="0"/>
                </a:lnTo>
                <a:lnTo>
                  <a:pt x="6766223" y="725873"/>
                </a:lnTo>
                <a:lnTo>
                  <a:pt x="5595498" y="7503637"/>
                </a:lnTo>
                <a:lnTo>
                  <a:pt x="0" y="6527536"/>
                </a:lnTo>
                <a:close/>
              </a:path>
            </a:pathLst>
          </a:custGeom>
        </p:spPr>
        <p:txBody>
          <a:bodyPr/>
          <a:lstStyle/>
          <a:p>
            <a:r>
              <a:rPr lang="en-GB"/>
              <a:t>Click icon to add picture</a:t>
            </a:r>
          </a:p>
        </p:txBody>
      </p:sp>
    </p:spTree>
    <p:extLst>
      <p:ext uri="{BB962C8B-B14F-4D97-AF65-F5344CB8AC3E}">
        <p14:creationId xmlns:p14="http://schemas.microsoft.com/office/powerpoint/2010/main" val="13677369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935A-C0FE-E0FD-BE01-8B02C69EB9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711A877-F796-86BE-55C1-C4F39CF1AF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BDCFE82-56FA-66A5-8952-C24BA5E13B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9281E5-5894-5918-31A1-03D6C3EF826C}"/>
              </a:ext>
            </a:extLst>
          </p:cNvPr>
          <p:cNvSpPr>
            <a:spLocks noGrp="1"/>
          </p:cNvSpPr>
          <p:nvPr>
            <p:ph type="dt" sz="half" idx="10"/>
          </p:nvPr>
        </p:nvSpPr>
        <p:spPr/>
        <p:txBody>
          <a:bodyPr/>
          <a:lstStyle/>
          <a:p>
            <a:fld id="{642C7FA3-4387-43D1-8C79-A80A5F920311}" type="datetimeFigureOut">
              <a:rPr lang="en-GB" smtClean="0"/>
              <a:t>26/03/2026</a:t>
            </a:fld>
            <a:endParaRPr lang="en-GB"/>
          </a:p>
        </p:txBody>
      </p:sp>
      <p:sp>
        <p:nvSpPr>
          <p:cNvPr id="6" name="Footer Placeholder 5">
            <a:extLst>
              <a:ext uri="{FF2B5EF4-FFF2-40B4-BE49-F238E27FC236}">
                <a16:creationId xmlns:a16="http://schemas.microsoft.com/office/drawing/2014/main" id="{BB1C2A99-FC6B-7C11-5B56-77424A2D07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C59D41-DD33-2EE0-8220-3B0D406E210B}"/>
              </a:ext>
            </a:extLst>
          </p:cNvPr>
          <p:cNvSpPr>
            <a:spLocks noGrp="1"/>
          </p:cNvSpPr>
          <p:nvPr>
            <p:ph type="sldNum" sz="quarter" idx="12"/>
          </p:nvPr>
        </p:nvSpPr>
        <p:spPr/>
        <p:txBody>
          <a:bodyPr/>
          <a:lstStyle/>
          <a:p>
            <a:fld id="{50F51FD0-1832-4A0B-9004-6740B622FEDD}" type="slidenum">
              <a:rPr lang="en-GB" smtClean="0"/>
              <a:t>‹#›</a:t>
            </a:fld>
            <a:endParaRPr lang="en-GB"/>
          </a:p>
        </p:txBody>
      </p:sp>
    </p:spTree>
    <p:extLst>
      <p:ext uri="{BB962C8B-B14F-4D97-AF65-F5344CB8AC3E}">
        <p14:creationId xmlns:p14="http://schemas.microsoft.com/office/powerpoint/2010/main" val="7869012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04E3-9DD9-6EF5-03AC-3A44A4CE9D8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C5FA92-9C2A-48D2-AB91-0E3A7C8B2E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C17D1B-4732-BAA4-C33B-531AAF3B9696}"/>
              </a:ext>
            </a:extLst>
          </p:cNvPr>
          <p:cNvSpPr>
            <a:spLocks noGrp="1"/>
          </p:cNvSpPr>
          <p:nvPr>
            <p:ph type="dt" sz="half" idx="10"/>
          </p:nvPr>
        </p:nvSpPr>
        <p:spPr/>
        <p:txBody>
          <a:bodyPr/>
          <a:lstStyle/>
          <a:p>
            <a:fld id="{642C7FA3-4387-43D1-8C79-A80A5F920311}" type="datetimeFigureOut">
              <a:rPr lang="en-GB" smtClean="0"/>
              <a:t>26/03/2026</a:t>
            </a:fld>
            <a:endParaRPr lang="en-GB"/>
          </a:p>
        </p:txBody>
      </p:sp>
      <p:sp>
        <p:nvSpPr>
          <p:cNvPr id="5" name="Footer Placeholder 4">
            <a:extLst>
              <a:ext uri="{FF2B5EF4-FFF2-40B4-BE49-F238E27FC236}">
                <a16:creationId xmlns:a16="http://schemas.microsoft.com/office/drawing/2014/main" id="{EF4C5051-12B0-5934-BD51-FAFD866843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9D465B-4BB7-5E66-F23B-CF4E73472B16}"/>
              </a:ext>
            </a:extLst>
          </p:cNvPr>
          <p:cNvSpPr>
            <a:spLocks noGrp="1"/>
          </p:cNvSpPr>
          <p:nvPr>
            <p:ph type="sldNum" sz="quarter" idx="12"/>
          </p:nvPr>
        </p:nvSpPr>
        <p:spPr/>
        <p:txBody>
          <a:bodyPr/>
          <a:lstStyle/>
          <a:p>
            <a:fld id="{50F51FD0-1832-4A0B-9004-6740B622FEDD}" type="slidenum">
              <a:rPr lang="en-GB" smtClean="0"/>
              <a:t>‹#›</a:t>
            </a:fld>
            <a:endParaRPr lang="en-GB"/>
          </a:p>
        </p:txBody>
      </p:sp>
    </p:spTree>
    <p:extLst>
      <p:ext uri="{BB962C8B-B14F-4D97-AF65-F5344CB8AC3E}">
        <p14:creationId xmlns:p14="http://schemas.microsoft.com/office/powerpoint/2010/main" val="3379996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562545-EA5F-F182-5164-F5DBE1A1867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5C2AF3C-AD17-0AED-5B61-D4E48CE51F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C855E0-A2E1-A3DF-E64D-B6BD9F451661}"/>
              </a:ext>
            </a:extLst>
          </p:cNvPr>
          <p:cNvSpPr>
            <a:spLocks noGrp="1"/>
          </p:cNvSpPr>
          <p:nvPr>
            <p:ph type="dt" sz="half" idx="10"/>
          </p:nvPr>
        </p:nvSpPr>
        <p:spPr/>
        <p:txBody>
          <a:bodyPr/>
          <a:lstStyle/>
          <a:p>
            <a:fld id="{642C7FA3-4387-43D1-8C79-A80A5F920311}" type="datetimeFigureOut">
              <a:rPr lang="en-GB" smtClean="0"/>
              <a:t>26/03/2026</a:t>
            </a:fld>
            <a:endParaRPr lang="en-GB"/>
          </a:p>
        </p:txBody>
      </p:sp>
      <p:sp>
        <p:nvSpPr>
          <p:cNvPr id="5" name="Footer Placeholder 4">
            <a:extLst>
              <a:ext uri="{FF2B5EF4-FFF2-40B4-BE49-F238E27FC236}">
                <a16:creationId xmlns:a16="http://schemas.microsoft.com/office/drawing/2014/main" id="{12E780A9-8374-CFFE-7A4E-E77F28328B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47ED71-19FC-43B6-F4CC-C4A2B829C29F}"/>
              </a:ext>
            </a:extLst>
          </p:cNvPr>
          <p:cNvSpPr>
            <a:spLocks noGrp="1"/>
          </p:cNvSpPr>
          <p:nvPr>
            <p:ph type="sldNum" sz="quarter" idx="12"/>
          </p:nvPr>
        </p:nvSpPr>
        <p:spPr/>
        <p:txBody>
          <a:bodyPr/>
          <a:lstStyle/>
          <a:p>
            <a:fld id="{50F51FD0-1832-4A0B-9004-6740B622FEDD}" type="slidenum">
              <a:rPr lang="en-GB" smtClean="0"/>
              <a:t>‹#›</a:t>
            </a:fld>
            <a:endParaRPr lang="en-GB"/>
          </a:p>
        </p:txBody>
      </p:sp>
    </p:spTree>
    <p:extLst>
      <p:ext uri="{BB962C8B-B14F-4D97-AF65-F5344CB8AC3E}">
        <p14:creationId xmlns:p14="http://schemas.microsoft.com/office/powerpoint/2010/main" val="24213066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5159" y="1122363"/>
            <a:ext cx="10081683" cy="2387600"/>
          </a:xfrm>
        </p:spPr>
        <p:txBody>
          <a:bodyPr anchor="t"/>
          <a:lstStyle>
            <a:lvl1pPr algn="ctr">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1055159" y="3602038"/>
            <a:ext cx="10081683" cy="1655762"/>
          </a:xfrm>
        </p:spPr>
        <p:txBody>
          <a:bodyPr/>
          <a:lstStyle>
            <a:lvl1pPr marL="0" indent="0" algn="ctr">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Tree>
    <p:extLst>
      <p:ext uri="{BB962C8B-B14F-4D97-AF65-F5344CB8AC3E}">
        <p14:creationId xmlns:p14="http://schemas.microsoft.com/office/powerpoint/2010/main" val="1139550516"/>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997">
          <p15:clr>
            <a:srgbClr val="FBAE40"/>
          </p15:clr>
        </p15:guide>
        <p15:guide id="5" pos="10523">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5159" y="365126"/>
            <a:ext cx="10081683" cy="1325563"/>
          </a:xfrm>
        </p:spPr>
        <p:txBody>
          <a:bodyPr anchor="t"/>
          <a:lstStyle>
            <a:lvl1pPr>
              <a:defRPr sz="4000">
                <a:solidFill>
                  <a:schemeClr val="tx1"/>
                </a:solidFill>
              </a:defRPr>
            </a:lvl1pPr>
          </a:lstStyle>
          <a:p>
            <a:r>
              <a:rPr lang="en-US"/>
              <a:t>Click to edit Master title style</a:t>
            </a:r>
          </a:p>
        </p:txBody>
      </p:sp>
      <p:sp>
        <p:nvSpPr>
          <p:cNvPr id="3" name="Content Placeholder 2"/>
          <p:cNvSpPr>
            <a:spLocks noGrp="1"/>
          </p:cNvSpPr>
          <p:nvPr>
            <p:ph idx="1" hasCustomPrompt="1"/>
          </p:nvPr>
        </p:nvSpPr>
        <p:spPr>
          <a:xfrm>
            <a:off x="1055159" y="1825626"/>
            <a:ext cx="10081683" cy="4351338"/>
          </a:xfrm>
        </p:spPr>
        <p:txBody>
          <a:bodyPr/>
          <a:lstStyle>
            <a:lvl1pPr>
              <a:defRPr sz="2400">
                <a:solidFill>
                  <a:schemeClr val="tx1"/>
                </a:solidFill>
              </a:defRPr>
            </a:lvl1pPr>
            <a:lvl2pPr>
              <a:defRPr sz="2000">
                <a:solidFill>
                  <a:schemeClr val="tx1"/>
                </a:solidFill>
              </a:defRPr>
            </a:lvl2pPr>
            <a:lvl3pPr>
              <a:defRPr sz="1867">
                <a:solidFill>
                  <a:schemeClr val="tx1"/>
                </a:solidFill>
              </a:defRPr>
            </a:lvl3pPr>
            <a:lvl4pPr>
              <a:defRPr sz="1600">
                <a:solidFill>
                  <a:schemeClr val="tx1"/>
                </a:solidFill>
              </a:defRPr>
            </a:lvl4pPr>
            <a:lvl5pPr>
              <a:defRPr sz="1333">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ECC8ADC-D4DB-4073-B0A9-FFA34969D57A}"/>
              </a:ext>
            </a:extLst>
          </p:cNvPr>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Tree>
    <p:extLst>
      <p:ext uri="{BB962C8B-B14F-4D97-AF65-F5344CB8AC3E}">
        <p14:creationId xmlns:p14="http://schemas.microsoft.com/office/powerpoint/2010/main" val="1149184806"/>
      </p:ext>
    </p:extLst>
  </p:cSld>
  <p:clrMapOvr>
    <a:masterClrMapping/>
  </p:clrMapOvr>
  <p:extLst>
    <p:ext uri="{DCECCB84-F9BA-43D5-87BE-67443E8EF086}">
      <p15:sldGuideLst xmlns:p15="http://schemas.microsoft.com/office/powerpoint/2012/main">
        <p15:guide id="1" orient="horz" pos="3240">
          <p15:clr>
            <a:srgbClr val="FBAE40"/>
          </p15:clr>
        </p15:guide>
        <p15:guide id="2" pos="997">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55159" y="365126"/>
            <a:ext cx="10081683" cy="1325563"/>
          </a:xfrm>
        </p:spPr>
        <p:txBody>
          <a:bodyPr/>
          <a:lstStyle>
            <a:lvl1pPr>
              <a:defRPr sz="4000">
                <a:solidFill>
                  <a:schemeClr val="bg1"/>
                </a:solidFill>
              </a:defRPr>
            </a:lvl1pPr>
          </a:lstStyle>
          <a:p>
            <a:r>
              <a:rPr lang="en-US"/>
              <a:t>Click to edit Master title style</a:t>
            </a:r>
          </a:p>
        </p:txBody>
      </p:sp>
      <p:sp>
        <p:nvSpPr>
          <p:cNvPr id="3" name="Content Placeholder 2"/>
          <p:cNvSpPr>
            <a:spLocks noGrp="1"/>
          </p:cNvSpPr>
          <p:nvPr>
            <p:ph sz="half" idx="1" hasCustomPrompt="1"/>
          </p:nvPr>
        </p:nvSpPr>
        <p:spPr>
          <a:xfrm>
            <a:off x="1055157" y="1825626"/>
            <a:ext cx="4964643" cy="4351338"/>
          </a:xfrm>
        </p:spPr>
        <p:txBody>
          <a:bodyPr/>
          <a:lstStyle>
            <a:lvl1pPr>
              <a:defRPr lang="en-US" sz="2400" kern="1200" dirty="0" smtClean="0">
                <a:solidFill>
                  <a:schemeClr val="bg1"/>
                </a:solidFill>
                <a:latin typeface="Futura Md BT" panose="020B0602020204020303" pitchFamily="34" charset="0"/>
                <a:ea typeface="+mn-ea"/>
                <a:cs typeface="+mn-cs"/>
              </a:defRPr>
            </a:lvl1pPr>
            <a:lvl2pPr>
              <a:defRPr lang="en-US" sz="2000" kern="1200" dirty="0" smtClean="0">
                <a:solidFill>
                  <a:schemeClr val="bg1"/>
                </a:solidFill>
                <a:latin typeface="Futura Md BT" panose="020B0602020204020303" pitchFamily="34" charset="0"/>
                <a:ea typeface="+mn-ea"/>
                <a:cs typeface="+mn-cs"/>
              </a:defRPr>
            </a:lvl2pPr>
            <a:lvl3pPr>
              <a:defRPr lang="en-US" sz="2400" kern="1200" dirty="0" smtClean="0">
                <a:solidFill>
                  <a:schemeClr val="bg1"/>
                </a:solidFill>
                <a:latin typeface="Futura Md BT" panose="020B0602020204020303" pitchFamily="34" charset="0"/>
                <a:ea typeface="+mn-ea"/>
                <a:cs typeface="+mn-cs"/>
              </a:defRPr>
            </a:lvl3pPr>
            <a:lvl4pPr>
              <a:defRPr lang="en-US" sz="2400" kern="1200" dirty="0" smtClean="0">
                <a:solidFill>
                  <a:schemeClr val="bg1"/>
                </a:solidFill>
                <a:latin typeface="Futura Md BT" panose="020B0602020204020303" pitchFamily="34" charset="0"/>
                <a:ea typeface="+mn-ea"/>
                <a:cs typeface="+mn-cs"/>
              </a:defRPr>
            </a:lvl4pPr>
            <a:lvl5pPr>
              <a:defRPr lang="en-US" sz="2400" kern="1200" dirty="0">
                <a:solidFill>
                  <a:schemeClr val="bg1"/>
                </a:solidFill>
                <a:latin typeface="Futura Md BT" panose="020B0602020204020303" pitchFamily="34" charset="0"/>
                <a:ea typeface="+mn-ea"/>
                <a:cs typeface="+mn-cs"/>
              </a:defRPr>
            </a:lvl5pPr>
          </a:lstStyle>
          <a:p>
            <a:pPr lvl="0"/>
            <a:r>
              <a:rPr lang="en-US"/>
              <a:t>Edit Master text styles</a:t>
            </a:r>
          </a:p>
          <a:p>
            <a:pPr lvl="1"/>
            <a:r>
              <a:rPr lang="en-US"/>
              <a:t>Second level</a:t>
            </a:r>
          </a:p>
        </p:txBody>
      </p:sp>
      <p:sp>
        <p:nvSpPr>
          <p:cNvPr id="4" name="Content Placeholder 3"/>
          <p:cNvSpPr>
            <a:spLocks noGrp="1"/>
          </p:cNvSpPr>
          <p:nvPr>
            <p:ph sz="half" idx="2" hasCustomPrompt="1"/>
          </p:nvPr>
        </p:nvSpPr>
        <p:spPr>
          <a:xfrm>
            <a:off x="6172200" y="1825626"/>
            <a:ext cx="4964642" cy="4351338"/>
          </a:xfrm>
        </p:spPr>
        <p:txBody>
          <a:bodyPr/>
          <a:lstStyle>
            <a:lvl1pPr>
              <a:defRPr sz="2400">
                <a:solidFill>
                  <a:schemeClr val="bg1"/>
                </a:solidFill>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FA3D8524-18D0-4020-8B16-1765683E37F3}"/>
              </a:ext>
            </a:extLst>
          </p:cNvPr>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Tree>
    <p:extLst>
      <p:ext uri="{BB962C8B-B14F-4D97-AF65-F5344CB8AC3E}">
        <p14:creationId xmlns:p14="http://schemas.microsoft.com/office/powerpoint/2010/main" val="15954244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55159" y="365126"/>
            <a:ext cx="10081683" cy="1325563"/>
          </a:xfrm>
        </p:spPr>
        <p:txBody>
          <a:bodyPr anchor="t"/>
          <a:lstStyle>
            <a:lvl1pPr>
              <a:defRPr sz="40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A9C8C5A3-FCEC-4BE4-9EA0-D40E1398EB55}"/>
              </a:ext>
            </a:extLst>
          </p:cNvPr>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Tree>
    <p:extLst>
      <p:ext uri="{BB962C8B-B14F-4D97-AF65-F5344CB8AC3E}">
        <p14:creationId xmlns:p14="http://schemas.microsoft.com/office/powerpoint/2010/main" val="4684774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5159" y="457200"/>
            <a:ext cx="3716867" cy="1600200"/>
          </a:xfrm>
        </p:spPr>
        <p:txBody>
          <a:bodyPr anchor="t"/>
          <a:lstStyle>
            <a:lvl1pPr>
              <a:defRPr sz="240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5183188" y="457200"/>
            <a:ext cx="5953654" cy="5403851"/>
          </a:xfrm>
        </p:spPr>
        <p:txBody>
          <a:bodyPr anchor="t"/>
          <a:lstStyle>
            <a:lvl1pPr marL="0" indent="0">
              <a:buNone/>
              <a:defRPr sz="3200">
                <a:solidFill>
                  <a:schemeClr val="bg1"/>
                </a:solidFill>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hasCustomPrompt="1"/>
          </p:nvPr>
        </p:nvSpPr>
        <p:spPr>
          <a:xfrm>
            <a:off x="1055158" y="2057400"/>
            <a:ext cx="3716868" cy="3811588"/>
          </a:xfrm>
        </p:spPr>
        <p:txBody>
          <a:bodyPr/>
          <a:lstStyle>
            <a:lvl1pPr marL="0" indent="0">
              <a:buNone/>
              <a:defRPr sz="16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1866C7BC-D7CC-43AD-B934-462F09BFF980}"/>
              </a:ext>
            </a:extLst>
          </p:cNvPr>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Tree>
    <p:extLst>
      <p:ext uri="{BB962C8B-B14F-4D97-AF65-F5344CB8AC3E}">
        <p14:creationId xmlns:p14="http://schemas.microsoft.com/office/powerpoint/2010/main" val="16062445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055159" y="1946788"/>
            <a:ext cx="10081683" cy="3311013"/>
          </a:xfrm>
        </p:spPr>
        <p:txBody>
          <a:bodyPr/>
          <a:lstStyle>
            <a:lvl1pPr marL="0" indent="0" algn="l">
              <a:lnSpc>
                <a:spcPct val="150000"/>
              </a:lnSpc>
              <a:buNone/>
              <a:defRPr sz="2400">
                <a:solidFill>
                  <a:schemeClr val="bg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pPr lvl="0"/>
            <a:r>
              <a:rPr lang="en-GB"/>
              <a:t>Find us online at www.merseysidevrp.com</a:t>
            </a:r>
          </a:p>
          <a:p>
            <a:pPr lvl="0"/>
            <a:r>
              <a:rPr lang="en-GB"/>
              <a:t>	Twitter - @MerseysideVRP</a:t>
            </a:r>
          </a:p>
          <a:p>
            <a:pPr marL="477333" marR="0" lvl="0" indent="-477333" algn="l" defTabSz="914446" rtl="0" eaLnBrk="1" fontAlgn="auto" latinLnBrk="0" hangingPunct="1">
              <a:lnSpc>
                <a:spcPct val="150000"/>
              </a:lnSpc>
              <a:spcBef>
                <a:spcPts val="1000"/>
              </a:spcBef>
              <a:spcAft>
                <a:spcPts val="0"/>
              </a:spcAft>
              <a:buClr>
                <a:srgbClr val="D70926"/>
              </a:buClr>
              <a:buSzTx/>
              <a:buFont typeface="Wingdings" panose="05000000000000000000" pitchFamily="2" charset="2"/>
              <a:buNone/>
              <a:tabLst>
                <a:tab pos="953606" algn="l"/>
              </a:tabLst>
              <a:defRPr/>
            </a:pPr>
            <a:r>
              <a:rPr lang="en-GB"/>
              <a:t>		Instagram - @MerseysideVRP</a:t>
            </a:r>
          </a:p>
          <a:p>
            <a:pPr marL="477333" marR="0" lvl="0" indent="-477333" algn="l" defTabSz="914446" rtl="0" eaLnBrk="1" fontAlgn="auto" latinLnBrk="0" hangingPunct="1">
              <a:lnSpc>
                <a:spcPct val="150000"/>
              </a:lnSpc>
              <a:spcBef>
                <a:spcPts val="1000"/>
              </a:spcBef>
              <a:spcAft>
                <a:spcPts val="0"/>
              </a:spcAft>
              <a:buClr>
                <a:srgbClr val="D70926"/>
              </a:buClr>
              <a:buSzTx/>
              <a:buFont typeface="Wingdings" panose="05000000000000000000" pitchFamily="2" charset="2"/>
              <a:buNone/>
              <a:tabLst>
                <a:tab pos="953606" algn="l"/>
              </a:tabLst>
              <a:defRPr/>
            </a:pPr>
            <a:r>
              <a:rPr lang="en-GB"/>
              <a:t>		Facebook - Merseyside Violence Reduction Partnership</a:t>
            </a:r>
          </a:p>
          <a:p>
            <a:pPr marL="477333" marR="0" lvl="0" indent="-477333" algn="l" defTabSz="914446" rtl="0" eaLnBrk="1" fontAlgn="auto" latinLnBrk="0" hangingPunct="1">
              <a:lnSpc>
                <a:spcPct val="150000"/>
              </a:lnSpc>
              <a:spcBef>
                <a:spcPts val="1000"/>
              </a:spcBef>
              <a:spcAft>
                <a:spcPts val="0"/>
              </a:spcAft>
              <a:buClr>
                <a:srgbClr val="D70926"/>
              </a:buClr>
              <a:buSzTx/>
              <a:buFont typeface="Wingdings" panose="05000000000000000000" pitchFamily="2" charset="2"/>
              <a:buNone/>
              <a:tabLst>
                <a:tab pos="953606" algn="l"/>
              </a:tabLst>
              <a:defRPr/>
            </a:pPr>
            <a:r>
              <a:rPr lang="en-GB"/>
              <a:t>e: 		and me @ fred1234@gmail.com</a:t>
            </a:r>
          </a:p>
          <a:p>
            <a:pPr marL="477333" marR="0" lvl="0" indent="-477333" algn="l" defTabSz="914446" rtl="0" eaLnBrk="1" fontAlgn="auto" latinLnBrk="0" hangingPunct="1">
              <a:lnSpc>
                <a:spcPct val="150000"/>
              </a:lnSpc>
              <a:spcBef>
                <a:spcPts val="1000"/>
              </a:spcBef>
              <a:spcAft>
                <a:spcPts val="0"/>
              </a:spcAft>
              <a:buClr>
                <a:srgbClr val="D70926"/>
              </a:buClr>
              <a:buSzTx/>
              <a:buFont typeface="Wingdings" panose="05000000000000000000" pitchFamily="2" charset="2"/>
              <a:buNone/>
              <a:tabLst>
                <a:tab pos="953606" algn="l"/>
              </a:tabLst>
              <a:defRPr/>
            </a:pPr>
            <a:r>
              <a:rPr lang="en-GB"/>
              <a:t>t:		07123 456789</a:t>
            </a:r>
          </a:p>
        </p:txBody>
      </p:sp>
      <p:sp>
        <p:nvSpPr>
          <p:cNvPr id="6" name="Slide Number Placeholder 5"/>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
        <p:nvSpPr>
          <p:cNvPr id="5" name="Title 1">
            <a:extLst>
              <a:ext uri="{FF2B5EF4-FFF2-40B4-BE49-F238E27FC236}">
                <a16:creationId xmlns:a16="http://schemas.microsoft.com/office/drawing/2014/main" id="{A22180D9-C69C-4311-BD85-9C4863DCBCE3}"/>
              </a:ext>
            </a:extLst>
          </p:cNvPr>
          <p:cNvSpPr>
            <a:spLocks noGrp="1"/>
          </p:cNvSpPr>
          <p:nvPr>
            <p:ph type="title" hasCustomPrompt="1"/>
          </p:nvPr>
        </p:nvSpPr>
        <p:spPr>
          <a:xfrm>
            <a:off x="1055159" y="365126"/>
            <a:ext cx="10081683" cy="1325563"/>
          </a:xfrm>
        </p:spPr>
        <p:txBody>
          <a:bodyPr anchor="t"/>
          <a:lstStyle>
            <a:lvl1pPr>
              <a:defRPr sz="3200">
                <a:solidFill>
                  <a:schemeClr val="bg1"/>
                </a:solidFill>
              </a:defRPr>
            </a:lvl1pPr>
          </a:lstStyle>
          <a:p>
            <a:r>
              <a:rPr lang="en-GB"/>
              <a:t>Merseyside Violence Reduction Partnership (VRP) </a:t>
            </a:r>
            <a:endParaRPr lang="en-US"/>
          </a:p>
        </p:txBody>
      </p:sp>
      <p:grpSp>
        <p:nvGrpSpPr>
          <p:cNvPr id="8" name="Group 7">
            <a:extLst>
              <a:ext uri="{FF2B5EF4-FFF2-40B4-BE49-F238E27FC236}">
                <a16:creationId xmlns:a16="http://schemas.microsoft.com/office/drawing/2014/main" id="{C57811D4-E5E6-47C2-B2F5-2B3889909F18}"/>
              </a:ext>
            </a:extLst>
          </p:cNvPr>
          <p:cNvGrpSpPr/>
          <p:nvPr userDrawn="1"/>
        </p:nvGrpSpPr>
        <p:grpSpPr>
          <a:xfrm>
            <a:off x="1131593" y="2745125"/>
            <a:ext cx="501876" cy="1794899"/>
            <a:chOff x="1653145" y="3114799"/>
            <a:chExt cx="752814" cy="2692348"/>
          </a:xfrm>
        </p:grpSpPr>
        <p:pic>
          <p:nvPicPr>
            <p:cNvPr id="9" name="Picture 8" descr="A picture containing ax&#10;&#10;Description automatically generated">
              <a:extLst>
                <a:ext uri="{FF2B5EF4-FFF2-40B4-BE49-F238E27FC236}">
                  <a16:creationId xmlns:a16="http://schemas.microsoft.com/office/drawing/2014/main" id="{6368C502-8074-41D1-ABBC-C93BBF8E9A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3145" y="3114799"/>
              <a:ext cx="752814" cy="612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42C3001D-6D94-44B0-95DD-778AFB7901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3145" y="4246306"/>
              <a:ext cx="612000" cy="612000"/>
            </a:xfrm>
            <a:prstGeom prst="rect">
              <a:avLst/>
            </a:prstGeom>
          </p:spPr>
        </p:pic>
        <p:pic>
          <p:nvPicPr>
            <p:cNvPr id="11" name="Picture 10" descr="A close up of a screen&#10;&#10;Description automatically generated">
              <a:extLst>
                <a:ext uri="{FF2B5EF4-FFF2-40B4-BE49-F238E27FC236}">
                  <a16:creationId xmlns:a16="http://schemas.microsoft.com/office/drawing/2014/main" id="{E414187E-6A9A-4DAA-ADD0-391997D9A6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07740" y="5195147"/>
              <a:ext cx="305999" cy="612000"/>
            </a:xfrm>
            <a:prstGeom prst="rect">
              <a:avLst/>
            </a:prstGeom>
          </p:spPr>
        </p:pic>
      </p:grpSp>
    </p:spTree>
    <p:extLst>
      <p:ext uri="{BB962C8B-B14F-4D97-AF65-F5344CB8AC3E}">
        <p14:creationId xmlns:p14="http://schemas.microsoft.com/office/powerpoint/2010/main" val="1293448628"/>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997">
          <p15:clr>
            <a:srgbClr val="FBAE40"/>
          </p15:clr>
        </p15:guide>
        <p15:guide id="5" pos="10523">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5B66448-D4EB-9DA9-7897-62DA049DE635}"/>
              </a:ext>
            </a:extLst>
          </p:cNvPr>
          <p:cNvSpPr>
            <a:spLocks noGrp="1"/>
          </p:cNvSpPr>
          <p:nvPr>
            <p:ph idx="1"/>
          </p:nvPr>
        </p:nvSpPr>
        <p:spPr>
          <a:xfrm>
            <a:off x="371474" y="1233488"/>
            <a:ext cx="11520487" cy="4943475"/>
          </a:xfrm>
        </p:spPr>
        <p:txBody>
          <a:bodyPr rtlCol="0"/>
          <a:lstStyle>
            <a:lvl1pPr marL="228611" indent="-228611">
              <a:buFont typeface="Wingdings" pitchFamily="2" charset="2"/>
              <a:buChar char="§"/>
              <a:defRPr>
                <a:solidFill>
                  <a:srgbClr val="303282"/>
                </a:solidFill>
              </a:defRPr>
            </a:lvl1pPr>
            <a:lvl2pPr marL="685834" indent="-228611">
              <a:buFont typeface="Wingdings" pitchFamily="2" charset="2"/>
              <a:buChar char="§"/>
              <a:defRPr>
                <a:solidFill>
                  <a:srgbClr val="303282"/>
                </a:solidFill>
              </a:defRPr>
            </a:lvl2pPr>
            <a:lvl3pPr marL="1143057" indent="-228611">
              <a:buFont typeface="Wingdings" pitchFamily="2" charset="2"/>
              <a:buChar char="§"/>
              <a:defRPr>
                <a:solidFill>
                  <a:srgbClr val="303282"/>
                </a:solidFill>
              </a:defRPr>
            </a:lvl3pPr>
            <a:lvl4pPr marL="1600280" indent="-228611">
              <a:buFont typeface="Wingdings" pitchFamily="2" charset="2"/>
              <a:buChar char="§"/>
              <a:defRPr>
                <a:solidFill>
                  <a:srgbClr val="303282"/>
                </a:solidFill>
              </a:defRPr>
            </a:lvl4pPr>
            <a:lvl5pPr marL="2057503" indent="-228611">
              <a:buFont typeface="Wingdings" pitchFamily="2" charset="2"/>
              <a:buChar char="§"/>
              <a:defRPr>
                <a:solidFill>
                  <a:srgbClr val="303282"/>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3" name="Title 1">
            <a:extLst>
              <a:ext uri="{FF2B5EF4-FFF2-40B4-BE49-F238E27FC236}">
                <a16:creationId xmlns:a16="http://schemas.microsoft.com/office/drawing/2014/main" id="{8892B8B4-E711-A699-3E45-50B3FD7904C6}"/>
              </a:ext>
            </a:extLst>
          </p:cNvPr>
          <p:cNvSpPr>
            <a:spLocks noGrp="1"/>
          </p:cNvSpPr>
          <p:nvPr>
            <p:ph type="title"/>
          </p:nvPr>
        </p:nvSpPr>
        <p:spPr>
          <a:xfrm>
            <a:off x="371476" y="260351"/>
            <a:ext cx="11520487" cy="758824"/>
          </a:xfrm>
        </p:spPr>
        <p:txBody>
          <a:bodyPr rtlCol="0">
            <a:normAutofit/>
          </a:bodyPr>
          <a:lstStyle>
            <a:lvl1pPr>
              <a:defRPr sz="4000" b="0">
                <a:solidFill>
                  <a:srgbClr val="303282"/>
                </a:solidFill>
              </a:defRPr>
            </a:lvl1pPr>
          </a:lstStyle>
          <a:p>
            <a:pPr rtl="0"/>
            <a:r>
              <a:rPr lang="en-US" noProof="0"/>
              <a:t>Click to edit Master title style</a:t>
            </a:r>
            <a:endParaRPr lang="en-GB" noProof="0" dirty="0"/>
          </a:p>
        </p:txBody>
      </p:sp>
      <p:pic>
        <p:nvPicPr>
          <p:cNvPr id="5" name="Picture 4">
            <a:extLst>
              <a:ext uri="{FF2B5EF4-FFF2-40B4-BE49-F238E27FC236}">
                <a16:creationId xmlns:a16="http://schemas.microsoft.com/office/drawing/2014/main" id="{D452F09A-9378-51A1-5D79-ABD440F19F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0040" y="5698127"/>
            <a:ext cx="1555857" cy="899523"/>
          </a:xfrm>
          <a:prstGeom prst="rect">
            <a:avLst/>
          </a:prstGeom>
        </p:spPr>
      </p:pic>
      <p:sp>
        <p:nvSpPr>
          <p:cNvPr id="6" name="Slide Number Placeholder 5">
            <a:extLst>
              <a:ext uri="{FF2B5EF4-FFF2-40B4-BE49-F238E27FC236}">
                <a16:creationId xmlns:a16="http://schemas.microsoft.com/office/drawing/2014/main" id="{8453D304-F5EA-F817-D471-53BDF0DE160D}"/>
              </a:ext>
            </a:extLst>
          </p:cNvPr>
          <p:cNvSpPr>
            <a:spLocks noGrp="1"/>
          </p:cNvSpPr>
          <p:nvPr>
            <p:ph type="sldNum" sz="quarter" idx="12"/>
          </p:nvPr>
        </p:nvSpPr>
        <p:spPr>
          <a:xfrm>
            <a:off x="11518900" y="6581978"/>
            <a:ext cx="373062" cy="206104"/>
          </a:xfrm>
        </p:spPr>
        <p:txBody>
          <a:bodyPr rtlCol="0"/>
          <a:lstStyle>
            <a:lvl1pPr>
              <a:defRPr>
                <a:solidFill>
                  <a:srgbClr val="303282"/>
                </a:solidFill>
              </a:defRPr>
            </a:lvl1pPr>
          </a:lstStyle>
          <a:p>
            <a:fld id="{03DC2DEF-D2FE-4B45-ABA4-9F153FD1C98A}" type="slidenum">
              <a:rPr lang="en-GB" smtClean="0"/>
              <a:pPr/>
              <a:t>‹#›</a:t>
            </a:fld>
            <a:endParaRPr lang="en-GB"/>
          </a:p>
        </p:txBody>
      </p:sp>
    </p:spTree>
    <p:extLst>
      <p:ext uri="{BB962C8B-B14F-4D97-AF65-F5344CB8AC3E}">
        <p14:creationId xmlns:p14="http://schemas.microsoft.com/office/powerpoint/2010/main" val="1871126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Blue Belt">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1A526E9-2F11-21A0-E452-9F56E8DF990D}"/>
              </a:ext>
            </a:extLst>
          </p:cNvPr>
          <p:cNvSpPr>
            <a:spLocks noGrp="1"/>
          </p:cNvSpPr>
          <p:nvPr>
            <p:ph type="title"/>
          </p:nvPr>
        </p:nvSpPr>
        <p:spPr>
          <a:xfrm>
            <a:off x="417831" y="2279688"/>
            <a:ext cx="6205993" cy="2852737"/>
          </a:xfrm>
        </p:spPr>
        <p:txBody>
          <a:bodyPr anchor="b">
            <a:noAutofit/>
          </a:bodyPr>
          <a:lstStyle>
            <a:lvl1pPr>
              <a:defRPr sz="4800">
                <a:solidFill>
                  <a:schemeClr val="bg1"/>
                </a:solidFill>
              </a:defRPr>
            </a:lvl1pPr>
          </a:lstStyle>
          <a:p>
            <a:r>
              <a:rPr lang="en-GB"/>
              <a:t>Click to edit Master title style</a:t>
            </a:r>
            <a:endParaRPr lang="en-GB" dirty="0"/>
          </a:p>
        </p:txBody>
      </p:sp>
      <p:sp>
        <p:nvSpPr>
          <p:cNvPr id="9" name="Text Placeholder 2">
            <a:extLst>
              <a:ext uri="{FF2B5EF4-FFF2-40B4-BE49-F238E27FC236}">
                <a16:creationId xmlns:a16="http://schemas.microsoft.com/office/drawing/2014/main" id="{46065E41-4DF8-CA37-1D88-A0EBB2A1651F}"/>
              </a:ext>
            </a:extLst>
          </p:cNvPr>
          <p:cNvSpPr>
            <a:spLocks noGrp="1"/>
          </p:cNvSpPr>
          <p:nvPr>
            <p:ph type="body" idx="1"/>
          </p:nvPr>
        </p:nvSpPr>
        <p:spPr>
          <a:xfrm>
            <a:off x="417831" y="5132425"/>
            <a:ext cx="5678169" cy="968376"/>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11" name="Picture Placeholder 6">
            <a:extLst>
              <a:ext uri="{FF2B5EF4-FFF2-40B4-BE49-F238E27FC236}">
                <a16:creationId xmlns:a16="http://schemas.microsoft.com/office/drawing/2014/main" id="{DB7AEB64-986F-DAB4-FD9F-3ECD8D3FD8A0}"/>
              </a:ext>
            </a:extLst>
          </p:cNvPr>
          <p:cNvSpPr>
            <a:spLocks noGrp="1"/>
          </p:cNvSpPr>
          <p:nvPr>
            <p:ph type="pic" sz="quarter" idx="11"/>
          </p:nvPr>
        </p:nvSpPr>
        <p:spPr>
          <a:xfrm rot="21007614">
            <a:off x="5993377" y="-195244"/>
            <a:ext cx="6766223" cy="7503637"/>
          </a:xfrm>
          <a:custGeom>
            <a:avLst/>
            <a:gdLst>
              <a:gd name="connsiteX0" fmla="*/ 0 w 6256583"/>
              <a:gd name="connsiteY0" fmla="*/ 8192458 h 8192458"/>
              <a:gd name="connsiteX1" fmla="*/ 1564146 w 6256583"/>
              <a:gd name="connsiteY1" fmla="*/ 0 h 8192458"/>
              <a:gd name="connsiteX2" fmla="*/ 6256583 w 6256583"/>
              <a:gd name="connsiteY2" fmla="*/ 0 h 8192458"/>
              <a:gd name="connsiteX3" fmla="*/ 4692437 w 6256583"/>
              <a:gd name="connsiteY3" fmla="*/ 8192458 h 8192458"/>
              <a:gd name="connsiteX4" fmla="*/ 0 w 6256583"/>
              <a:gd name="connsiteY4" fmla="*/ 8192458 h 8192458"/>
              <a:gd name="connsiteX0" fmla="*/ 0 w 6256583"/>
              <a:gd name="connsiteY0" fmla="*/ 8461463 h 8461463"/>
              <a:gd name="connsiteX1" fmla="*/ 260934 w 6256583"/>
              <a:gd name="connsiteY1" fmla="*/ 0 h 8461463"/>
              <a:gd name="connsiteX2" fmla="*/ 6256583 w 6256583"/>
              <a:gd name="connsiteY2" fmla="*/ 269005 h 8461463"/>
              <a:gd name="connsiteX3" fmla="*/ 4692437 w 6256583"/>
              <a:gd name="connsiteY3" fmla="*/ 8461463 h 8461463"/>
              <a:gd name="connsiteX4" fmla="*/ 0 w 6256583"/>
              <a:gd name="connsiteY4" fmla="*/ 8461463 h 8461463"/>
              <a:gd name="connsiteX0" fmla="*/ 0 w 6225014"/>
              <a:gd name="connsiteY0" fmla="*/ 7552875 h 8461463"/>
              <a:gd name="connsiteX1" fmla="*/ 229365 w 6225014"/>
              <a:gd name="connsiteY1" fmla="*/ 0 h 8461463"/>
              <a:gd name="connsiteX2" fmla="*/ 6225014 w 6225014"/>
              <a:gd name="connsiteY2" fmla="*/ 269005 h 8461463"/>
              <a:gd name="connsiteX3" fmla="*/ 4660868 w 6225014"/>
              <a:gd name="connsiteY3" fmla="*/ 8461463 h 8461463"/>
              <a:gd name="connsiteX4" fmla="*/ 0 w 6225014"/>
              <a:gd name="connsiteY4" fmla="*/ 7552875 h 8461463"/>
              <a:gd name="connsiteX0" fmla="*/ 0 w 6225014"/>
              <a:gd name="connsiteY0" fmla="*/ 7552875 h 8422328"/>
              <a:gd name="connsiteX1" fmla="*/ 229365 w 6225014"/>
              <a:gd name="connsiteY1" fmla="*/ 0 h 8422328"/>
              <a:gd name="connsiteX2" fmla="*/ 6225014 w 6225014"/>
              <a:gd name="connsiteY2" fmla="*/ 269005 h 8422328"/>
              <a:gd name="connsiteX3" fmla="*/ 4920811 w 6225014"/>
              <a:gd name="connsiteY3" fmla="*/ 8422328 h 8422328"/>
              <a:gd name="connsiteX4" fmla="*/ 0 w 6225014"/>
              <a:gd name="connsiteY4" fmla="*/ 7552875 h 8422328"/>
              <a:gd name="connsiteX0" fmla="*/ 0 w 6128699"/>
              <a:gd name="connsiteY0" fmla="*/ 7552875 h 8422328"/>
              <a:gd name="connsiteX1" fmla="*/ 229365 w 6128699"/>
              <a:gd name="connsiteY1" fmla="*/ 0 h 8422328"/>
              <a:gd name="connsiteX2" fmla="*/ 6128699 w 6128699"/>
              <a:gd name="connsiteY2" fmla="*/ 1630398 h 8422328"/>
              <a:gd name="connsiteX3" fmla="*/ 4920811 w 6128699"/>
              <a:gd name="connsiteY3" fmla="*/ 8422328 h 8422328"/>
              <a:gd name="connsiteX4" fmla="*/ 0 w 6128699"/>
              <a:gd name="connsiteY4" fmla="*/ 7552875 h 8422328"/>
              <a:gd name="connsiteX0" fmla="*/ 36577 w 6165276"/>
              <a:gd name="connsiteY0" fmla="*/ 6994459 h 7863912"/>
              <a:gd name="connsiteX1" fmla="*/ 0 w 6165276"/>
              <a:gd name="connsiteY1" fmla="*/ 0 h 7863912"/>
              <a:gd name="connsiteX2" fmla="*/ 6165276 w 6165276"/>
              <a:gd name="connsiteY2" fmla="*/ 1071982 h 7863912"/>
              <a:gd name="connsiteX3" fmla="*/ 4957388 w 6165276"/>
              <a:gd name="connsiteY3" fmla="*/ 7863912 h 7863912"/>
              <a:gd name="connsiteX4" fmla="*/ 36577 w 6165276"/>
              <a:gd name="connsiteY4" fmla="*/ 6994459 h 7863912"/>
              <a:gd name="connsiteX0" fmla="*/ 0 w 6235518"/>
              <a:gd name="connsiteY0" fmla="*/ 6961805 h 7863912"/>
              <a:gd name="connsiteX1" fmla="*/ 70242 w 6235518"/>
              <a:gd name="connsiteY1" fmla="*/ 0 h 7863912"/>
              <a:gd name="connsiteX2" fmla="*/ 6235518 w 6235518"/>
              <a:gd name="connsiteY2" fmla="*/ 1071982 h 7863912"/>
              <a:gd name="connsiteX3" fmla="*/ 5027630 w 6235518"/>
              <a:gd name="connsiteY3" fmla="*/ 7863912 h 7863912"/>
              <a:gd name="connsiteX4" fmla="*/ 0 w 6235518"/>
              <a:gd name="connsiteY4" fmla="*/ 6961805 h 7863912"/>
              <a:gd name="connsiteX0" fmla="*/ 0 w 6256293"/>
              <a:gd name="connsiteY0" fmla="*/ 7000377 h 7863912"/>
              <a:gd name="connsiteX1" fmla="*/ 91017 w 6256293"/>
              <a:gd name="connsiteY1" fmla="*/ 0 h 7863912"/>
              <a:gd name="connsiteX2" fmla="*/ 6256293 w 6256293"/>
              <a:gd name="connsiteY2" fmla="*/ 1071982 h 7863912"/>
              <a:gd name="connsiteX3" fmla="*/ 5048405 w 6256293"/>
              <a:gd name="connsiteY3" fmla="*/ 7863912 h 7863912"/>
              <a:gd name="connsiteX4" fmla="*/ 0 w 6256293"/>
              <a:gd name="connsiteY4" fmla="*/ 7000377 h 7863912"/>
              <a:gd name="connsiteX0" fmla="*/ 0 w 6258669"/>
              <a:gd name="connsiteY0" fmla="*/ 7000377 h 7863912"/>
              <a:gd name="connsiteX1" fmla="*/ 91017 w 6258669"/>
              <a:gd name="connsiteY1" fmla="*/ 0 h 7863912"/>
              <a:gd name="connsiteX2" fmla="*/ 6258669 w 6258669"/>
              <a:gd name="connsiteY2" fmla="*/ 1058332 h 7863912"/>
              <a:gd name="connsiteX3" fmla="*/ 5048405 w 6258669"/>
              <a:gd name="connsiteY3" fmla="*/ 7863912 h 7863912"/>
              <a:gd name="connsiteX4" fmla="*/ 0 w 6258669"/>
              <a:gd name="connsiteY4" fmla="*/ 7000377 h 7863912"/>
              <a:gd name="connsiteX0" fmla="*/ 0 w 6249877"/>
              <a:gd name="connsiteY0" fmla="*/ 6949862 h 7863912"/>
              <a:gd name="connsiteX1" fmla="*/ 82225 w 6249877"/>
              <a:gd name="connsiteY1" fmla="*/ 0 h 7863912"/>
              <a:gd name="connsiteX2" fmla="*/ 6249877 w 6249877"/>
              <a:gd name="connsiteY2" fmla="*/ 1058332 h 7863912"/>
              <a:gd name="connsiteX3" fmla="*/ 5039613 w 6249877"/>
              <a:gd name="connsiteY3" fmla="*/ 7863912 h 7863912"/>
              <a:gd name="connsiteX4" fmla="*/ 0 w 6249877"/>
              <a:gd name="connsiteY4" fmla="*/ 6949862 h 7863912"/>
              <a:gd name="connsiteX0" fmla="*/ 0 w 6249877"/>
              <a:gd name="connsiteY0" fmla="*/ 6949862 h 7843050"/>
              <a:gd name="connsiteX1" fmla="*/ 82225 w 6249877"/>
              <a:gd name="connsiteY1" fmla="*/ 0 h 7843050"/>
              <a:gd name="connsiteX2" fmla="*/ 6249877 w 6249877"/>
              <a:gd name="connsiteY2" fmla="*/ 1058332 h 7843050"/>
              <a:gd name="connsiteX3" fmla="*/ 5069268 w 6249877"/>
              <a:gd name="connsiteY3" fmla="*/ 7843050 h 7843050"/>
              <a:gd name="connsiteX4" fmla="*/ 0 w 6249877"/>
              <a:gd name="connsiteY4" fmla="*/ 6949862 h 7843050"/>
              <a:gd name="connsiteX0" fmla="*/ 0 w 6249877"/>
              <a:gd name="connsiteY0" fmla="*/ 6949862 h 7836096"/>
              <a:gd name="connsiteX1" fmla="*/ 82225 w 6249877"/>
              <a:gd name="connsiteY1" fmla="*/ 0 h 7836096"/>
              <a:gd name="connsiteX2" fmla="*/ 6249877 w 6249877"/>
              <a:gd name="connsiteY2" fmla="*/ 1058332 h 7836096"/>
              <a:gd name="connsiteX3" fmla="*/ 5079152 w 6249877"/>
              <a:gd name="connsiteY3" fmla="*/ 7836096 h 7836096"/>
              <a:gd name="connsiteX4" fmla="*/ 0 w 6249877"/>
              <a:gd name="connsiteY4" fmla="*/ 6949862 h 7836096"/>
              <a:gd name="connsiteX0" fmla="*/ 0 w 6249877"/>
              <a:gd name="connsiteY0" fmla="*/ 6955351 h 7841585"/>
              <a:gd name="connsiteX1" fmla="*/ 100528 w 6249877"/>
              <a:gd name="connsiteY1" fmla="*/ 0 h 7841585"/>
              <a:gd name="connsiteX2" fmla="*/ 6249877 w 6249877"/>
              <a:gd name="connsiteY2" fmla="*/ 1063821 h 7841585"/>
              <a:gd name="connsiteX3" fmla="*/ 5079152 w 6249877"/>
              <a:gd name="connsiteY3" fmla="*/ 7841585 h 7841585"/>
              <a:gd name="connsiteX4" fmla="*/ 0 w 6249877"/>
              <a:gd name="connsiteY4" fmla="*/ 6955351 h 7841585"/>
              <a:gd name="connsiteX0" fmla="*/ 0 w 6249877"/>
              <a:gd name="connsiteY0" fmla="*/ 6632213 h 7518447"/>
              <a:gd name="connsiteX1" fmla="*/ 1957174 w 6249877"/>
              <a:gd name="connsiteY1" fmla="*/ 0 h 7518447"/>
              <a:gd name="connsiteX2" fmla="*/ 6249877 w 6249877"/>
              <a:gd name="connsiteY2" fmla="*/ 740683 h 7518447"/>
              <a:gd name="connsiteX3" fmla="*/ 5079152 w 6249877"/>
              <a:gd name="connsiteY3" fmla="*/ 7518447 h 7518447"/>
              <a:gd name="connsiteX4" fmla="*/ 0 w 6249877"/>
              <a:gd name="connsiteY4" fmla="*/ 6632213 h 7518447"/>
              <a:gd name="connsiteX0" fmla="*/ 0 w 6910954"/>
              <a:gd name="connsiteY0" fmla="*/ 6528475 h 7518447"/>
              <a:gd name="connsiteX1" fmla="*/ 2618251 w 6910954"/>
              <a:gd name="connsiteY1" fmla="*/ 0 h 7518447"/>
              <a:gd name="connsiteX2" fmla="*/ 6910954 w 6910954"/>
              <a:gd name="connsiteY2" fmla="*/ 740683 h 7518447"/>
              <a:gd name="connsiteX3" fmla="*/ 5740229 w 6910954"/>
              <a:gd name="connsiteY3" fmla="*/ 7518447 h 7518447"/>
              <a:gd name="connsiteX4" fmla="*/ 0 w 6910954"/>
              <a:gd name="connsiteY4" fmla="*/ 6528475 h 7518447"/>
              <a:gd name="connsiteX0" fmla="*/ 0 w 6910954"/>
              <a:gd name="connsiteY0" fmla="*/ 6513665 h 7503637"/>
              <a:gd name="connsiteX1" fmla="*/ 2638310 w 6910954"/>
              <a:gd name="connsiteY1" fmla="*/ 0 h 7503637"/>
              <a:gd name="connsiteX2" fmla="*/ 6910954 w 6910954"/>
              <a:gd name="connsiteY2" fmla="*/ 725873 h 7503637"/>
              <a:gd name="connsiteX3" fmla="*/ 5740229 w 6910954"/>
              <a:gd name="connsiteY3" fmla="*/ 7503637 h 7503637"/>
              <a:gd name="connsiteX4" fmla="*/ 0 w 6910954"/>
              <a:gd name="connsiteY4" fmla="*/ 6513665 h 7503637"/>
              <a:gd name="connsiteX0" fmla="*/ 0 w 6766223"/>
              <a:gd name="connsiteY0" fmla="*/ 6527536 h 7503637"/>
              <a:gd name="connsiteX1" fmla="*/ 2493579 w 6766223"/>
              <a:gd name="connsiteY1" fmla="*/ 0 h 7503637"/>
              <a:gd name="connsiteX2" fmla="*/ 6766223 w 6766223"/>
              <a:gd name="connsiteY2" fmla="*/ 725873 h 7503637"/>
              <a:gd name="connsiteX3" fmla="*/ 5595498 w 6766223"/>
              <a:gd name="connsiteY3" fmla="*/ 7503637 h 7503637"/>
              <a:gd name="connsiteX4" fmla="*/ 0 w 6766223"/>
              <a:gd name="connsiteY4" fmla="*/ 6527536 h 7503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223" h="7503637">
                <a:moveTo>
                  <a:pt x="0" y="6527536"/>
                </a:moveTo>
                <a:lnTo>
                  <a:pt x="2493579" y="0"/>
                </a:lnTo>
                <a:lnTo>
                  <a:pt x="6766223" y="725873"/>
                </a:lnTo>
                <a:lnTo>
                  <a:pt x="5595498" y="7503637"/>
                </a:lnTo>
                <a:lnTo>
                  <a:pt x="0" y="6527536"/>
                </a:lnTo>
                <a:close/>
              </a:path>
            </a:pathLst>
          </a:custGeom>
        </p:spPr>
        <p:txBody>
          <a:bodyPr/>
          <a:lstStyle>
            <a:lvl1pPr>
              <a:defRPr>
                <a:solidFill>
                  <a:schemeClr val="bg1"/>
                </a:solidFill>
              </a:defRPr>
            </a:lvl1pPr>
          </a:lstStyle>
          <a:p>
            <a:r>
              <a:rPr lang="en-GB"/>
              <a:t>Click icon to add picture</a:t>
            </a:r>
            <a:endParaRPr lang="en-GB" dirty="0"/>
          </a:p>
        </p:txBody>
      </p:sp>
      <p:pic>
        <p:nvPicPr>
          <p:cNvPr id="2" name="Graphic 1">
            <a:extLst>
              <a:ext uri="{FF2B5EF4-FFF2-40B4-BE49-F238E27FC236}">
                <a16:creationId xmlns:a16="http://schemas.microsoft.com/office/drawing/2014/main" id="{F67A8C45-9D58-F006-9301-F77E04500D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7831" y="362769"/>
            <a:ext cx="1441450" cy="1457646"/>
          </a:xfrm>
          <a:prstGeom prst="rect">
            <a:avLst/>
          </a:prstGeom>
        </p:spPr>
      </p:pic>
    </p:spTree>
    <p:extLst>
      <p:ext uri="{BB962C8B-B14F-4D97-AF65-F5344CB8AC3E}">
        <p14:creationId xmlns:p14="http://schemas.microsoft.com/office/powerpoint/2010/main" val="788921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wiming Blue">
    <p:bg>
      <p:bgPr>
        <a:solidFill>
          <a:schemeClr val="accent4"/>
        </a:solidFill>
        <a:effectLst/>
      </p:bgPr>
    </p:bg>
    <p:spTree>
      <p:nvGrpSpPr>
        <p:cNvPr id="1" name=""/>
        <p:cNvGrpSpPr/>
        <p:nvPr/>
      </p:nvGrpSpPr>
      <p:grpSpPr>
        <a:xfrm>
          <a:off x="0" y="0"/>
          <a:ext cx="0" cy="0"/>
          <a:chOff x="0" y="0"/>
          <a:chExt cx="0" cy="0"/>
        </a:xfrm>
      </p:grpSpPr>
      <p:pic>
        <p:nvPicPr>
          <p:cNvPr id="3" name="Picture 2" descr="A yellow flower on a black background&#10;&#10;AI-generated content may be incorrect.">
            <a:extLst>
              <a:ext uri="{FF2B5EF4-FFF2-40B4-BE49-F238E27FC236}">
                <a16:creationId xmlns:a16="http://schemas.microsoft.com/office/drawing/2014/main" id="{8C4B7C2C-9EF7-45A5-C14D-C9A75DF53AE0}"/>
              </a:ext>
            </a:extLst>
          </p:cNvPr>
          <p:cNvPicPr>
            <a:picLocks noChangeAspect="1"/>
          </p:cNvPicPr>
          <p:nvPr userDrawn="1"/>
        </p:nvPicPr>
        <p:blipFill>
          <a:blip r:embed="rId2">
            <a:extLst>
              <a:ext uri="{28A0092B-C50C-407E-A947-70E740481C1C}">
                <a14:useLocalDpi xmlns:a14="http://schemas.microsoft.com/office/drawing/2010/main" val="0"/>
              </a:ext>
            </a:extLst>
          </a:blip>
          <a:srcRect l="32295" b="31658"/>
          <a:stretch>
            <a:fillRect/>
          </a:stretch>
        </p:blipFill>
        <p:spPr>
          <a:xfrm>
            <a:off x="-1" y="392285"/>
            <a:ext cx="6278137" cy="6465716"/>
          </a:xfrm>
          <a:prstGeom prst="rect">
            <a:avLst/>
          </a:prstGeom>
        </p:spPr>
      </p:pic>
      <p:sp>
        <p:nvSpPr>
          <p:cNvPr id="10" name="Text Placeholder 9">
            <a:extLst>
              <a:ext uri="{FF2B5EF4-FFF2-40B4-BE49-F238E27FC236}">
                <a16:creationId xmlns:a16="http://schemas.microsoft.com/office/drawing/2014/main" id="{044E0FAD-6955-310F-5267-9B99E1B28C11}"/>
              </a:ext>
            </a:extLst>
          </p:cNvPr>
          <p:cNvSpPr>
            <a:spLocks noGrp="1"/>
          </p:cNvSpPr>
          <p:nvPr>
            <p:ph type="body" sz="quarter" idx="10" hasCustomPrompt="1"/>
          </p:nvPr>
        </p:nvSpPr>
        <p:spPr>
          <a:xfrm>
            <a:off x="371475" y="825500"/>
            <a:ext cx="7579345" cy="4496664"/>
          </a:xfrm>
        </p:spPr>
        <p:txBody>
          <a:bodyPr lIns="180000" tIns="180000" rIns="180000" bIns="180000" anchor="b">
            <a:normAutofit/>
          </a:bodyPr>
          <a:lstStyle>
            <a:lvl1pPr marL="0" indent="0">
              <a:lnSpc>
                <a:spcPct val="100000"/>
              </a:lnSpc>
              <a:buNone/>
              <a:defRPr sz="4800">
                <a:solidFill>
                  <a:schemeClr val="tx2"/>
                </a:solidFill>
                <a:latin typeface="Peckham Press" pitchFamily="2" charset="0"/>
              </a:defRPr>
            </a:lvl1pPr>
            <a:lvl2pPr marL="266700" indent="0">
              <a:buNone/>
              <a:defRPr/>
            </a:lvl2pPr>
          </a:lstStyle>
          <a:p>
            <a:pPr lvl="0"/>
            <a:r>
              <a:rPr lang="en-US" dirty="0"/>
              <a:t>Quote</a:t>
            </a:r>
          </a:p>
        </p:txBody>
      </p:sp>
      <p:sp>
        <p:nvSpPr>
          <p:cNvPr id="12" name="Text Placeholder 11">
            <a:extLst>
              <a:ext uri="{FF2B5EF4-FFF2-40B4-BE49-F238E27FC236}">
                <a16:creationId xmlns:a16="http://schemas.microsoft.com/office/drawing/2014/main" id="{CA7C2F68-1924-195F-84B1-2E34F1FDF301}"/>
              </a:ext>
            </a:extLst>
          </p:cNvPr>
          <p:cNvSpPr>
            <a:spLocks noGrp="1"/>
          </p:cNvSpPr>
          <p:nvPr>
            <p:ph type="body" sz="quarter" idx="11" hasCustomPrompt="1"/>
          </p:nvPr>
        </p:nvSpPr>
        <p:spPr>
          <a:xfrm>
            <a:off x="371476" y="5405437"/>
            <a:ext cx="7579344" cy="627063"/>
          </a:xfrm>
        </p:spPr>
        <p:txBody>
          <a:bodyPr>
            <a:normAutofit/>
          </a:bodyPr>
          <a:lstStyle>
            <a:lvl1pPr marL="0" indent="0">
              <a:buNone/>
              <a:defRPr sz="2000" b="0">
                <a:solidFill>
                  <a:schemeClr val="tx2"/>
                </a:solidFill>
              </a:defRPr>
            </a:lvl1pPr>
          </a:lstStyle>
          <a:p>
            <a:pPr lvl="0"/>
            <a:r>
              <a:rPr lang="en-US" dirty="0"/>
              <a:t>Quote attribution</a:t>
            </a:r>
            <a:endParaRPr lang="en-GB" dirty="0"/>
          </a:p>
        </p:txBody>
      </p:sp>
    </p:spTree>
    <p:extLst>
      <p:ext uri="{BB962C8B-B14F-4D97-AF65-F5344CB8AC3E}">
        <p14:creationId xmlns:p14="http://schemas.microsoft.com/office/powerpoint/2010/main" val="655517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Cricket Pink">
    <p:bg>
      <p:bgPr>
        <a:solidFill>
          <a:schemeClr val="accent6"/>
        </a:solidFill>
        <a:effectLst/>
      </p:bgPr>
    </p:bg>
    <p:spTree>
      <p:nvGrpSpPr>
        <p:cNvPr id="1" name=""/>
        <p:cNvGrpSpPr/>
        <p:nvPr/>
      </p:nvGrpSpPr>
      <p:grpSpPr>
        <a:xfrm>
          <a:off x="0" y="0"/>
          <a:ext cx="0" cy="0"/>
          <a:chOff x="0" y="0"/>
          <a:chExt cx="0" cy="0"/>
        </a:xfrm>
      </p:grpSpPr>
      <p:pic>
        <p:nvPicPr>
          <p:cNvPr id="7" name="Picture 6" descr="A yellow star shaped object on a black background&#10;&#10;AI-generated content may be incorrect.">
            <a:extLst>
              <a:ext uri="{FF2B5EF4-FFF2-40B4-BE49-F238E27FC236}">
                <a16:creationId xmlns:a16="http://schemas.microsoft.com/office/drawing/2014/main" id="{8237CC67-D685-F994-A559-ECA3996F032B}"/>
              </a:ext>
            </a:extLst>
          </p:cNvPr>
          <p:cNvPicPr>
            <a:picLocks noChangeAspect="1"/>
          </p:cNvPicPr>
          <p:nvPr userDrawn="1"/>
        </p:nvPicPr>
        <p:blipFill>
          <a:blip r:embed="rId2">
            <a:extLst>
              <a:ext uri="{28A0092B-C50C-407E-A947-70E740481C1C}">
                <a14:useLocalDpi xmlns:a14="http://schemas.microsoft.com/office/drawing/2010/main" val="0"/>
              </a:ext>
            </a:extLst>
          </a:blip>
          <a:srcRect l="44301" b="4874"/>
          <a:stretch>
            <a:fillRect/>
          </a:stretch>
        </p:blipFill>
        <p:spPr>
          <a:xfrm rot="16200000">
            <a:off x="3450266" y="-1883736"/>
            <a:ext cx="6456540" cy="11026932"/>
          </a:xfrm>
          <a:prstGeom prst="rect">
            <a:avLst/>
          </a:prstGeom>
        </p:spPr>
      </p:pic>
      <p:sp>
        <p:nvSpPr>
          <p:cNvPr id="10" name="Text Placeholder 9">
            <a:extLst>
              <a:ext uri="{FF2B5EF4-FFF2-40B4-BE49-F238E27FC236}">
                <a16:creationId xmlns:a16="http://schemas.microsoft.com/office/drawing/2014/main" id="{044E0FAD-6955-310F-5267-9B99E1B28C11}"/>
              </a:ext>
            </a:extLst>
          </p:cNvPr>
          <p:cNvSpPr>
            <a:spLocks noGrp="1"/>
          </p:cNvSpPr>
          <p:nvPr>
            <p:ph type="body" sz="quarter" idx="10" hasCustomPrompt="1"/>
          </p:nvPr>
        </p:nvSpPr>
        <p:spPr>
          <a:xfrm>
            <a:off x="5051502" y="974108"/>
            <a:ext cx="6769024" cy="4489008"/>
          </a:xfrm>
        </p:spPr>
        <p:txBody>
          <a:bodyPr lIns="180000" tIns="180000" rIns="180000" bIns="180000" anchor="b">
            <a:normAutofit/>
          </a:bodyPr>
          <a:lstStyle>
            <a:lvl1pPr marL="0" indent="0">
              <a:lnSpc>
                <a:spcPct val="100000"/>
              </a:lnSpc>
              <a:buNone/>
              <a:defRPr sz="4800">
                <a:solidFill>
                  <a:schemeClr val="tx2"/>
                </a:solidFill>
                <a:latin typeface="Peckham Press" pitchFamily="2" charset="0"/>
              </a:defRPr>
            </a:lvl1pPr>
            <a:lvl2pPr marL="266700" indent="0">
              <a:buNone/>
              <a:defRPr/>
            </a:lvl2pPr>
          </a:lstStyle>
          <a:p>
            <a:pPr lvl="0"/>
            <a:r>
              <a:rPr lang="en-US" dirty="0"/>
              <a:t>Quote</a:t>
            </a:r>
          </a:p>
        </p:txBody>
      </p:sp>
      <p:sp>
        <p:nvSpPr>
          <p:cNvPr id="2" name="Text Placeholder 11">
            <a:extLst>
              <a:ext uri="{FF2B5EF4-FFF2-40B4-BE49-F238E27FC236}">
                <a16:creationId xmlns:a16="http://schemas.microsoft.com/office/drawing/2014/main" id="{FFEFBF72-8A88-25B4-5D09-7A38044FAF94}"/>
              </a:ext>
            </a:extLst>
          </p:cNvPr>
          <p:cNvSpPr>
            <a:spLocks noGrp="1"/>
          </p:cNvSpPr>
          <p:nvPr>
            <p:ph type="body" sz="quarter" idx="11" hasCustomPrompt="1"/>
          </p:nvPr>
        </p:nvSpPr>
        <p:spPr>
          <a:xfrm>
            <a:off x="5051502" y="5570360"/>
            <a:ext cx="6769024" cy="627063"/>
          </a:xfrm>
        </p:spPr>
        <p:txBody>
          <a:bodyPr>
            <a:normAutofit/>
          </a:bodyPr>
          <a:lstStyle>
            <a:lvl1pPr marL="0" indent="0">
              <a:buNone/>
              <a:defRPr sz="2000" b="0">
                <a:solidFill>
                  <a:schemeClr val="tx2"/>
                </a:solidFill>
              </a:defRPr>
            </a:lvl1pPr>
          </a:lstStyle>
          <a:p>
            <a:pPr lvl="0"/>
            <a:r>
              <a:rPr lang="en-US" dirty="0"/>
              <a:t>Quote attribution</a:t>
            </a:r>
            <a:endParaRPr lang="en-GB" dirty="0"/>
          </a:p>
        </p:txBody>
      </p:sp>
      <p:sp>
        <p:nvSpPr>
          <p:cNvPr id="12" name="Picture Placeholder 11">
            <a:extLst>
              <a:ext uri="{FF2B5EF4-FFF2-40B4-BE49-F238E27FC236}">
                <a16:creationId xmlns:a16="http://schemas.microsoft.com/office/drawing/2014/main" id="{3B47DB18-4C0B-1AEA-0DD7-80AEF743F514}"/>
              </a:ext>
            </a:extLst>
          </p:cNvPr>
          <p:cNvSpPr>
            <a:spLocks noGrp="1"/>
          </p:cNvSpPr>
          <p:nvPr>
            <p:ph type="pic" sz="quarter" idx="12"/>
          </p:nvPr>
        </p:nvSpPr>
        <p:spPr>
          <a:xfrm>
            <a:off x="1" y="1"/>
            <a:ext cx="4981256" cy="6858000"/>
          </a:xfrm>
          <a:custGeom>
            <a:avLst/>
            <a:gdLst>
              <a:gd name="connsiteX0" fmla="*/ 0 w 4783138"/>
              <a:gd name="connsiteY0" fmla="*/ 6858000 h 6858000"/>
              <a:gd name="connsiteX1" fmla="*/ 1195785 w 4783138"/>
              <a:gd name="connsiteY1" fmla="*/ 0 h 6858000"/>
              <a:gd name="connsiteX2" fmla="*/ 4783138 w 4783138"/>
              <a:gd name="connsiteY2" fmla="*/ 0 h 6858000"/>
              <a:gd name="connsiteX3" fmla="*/ 3587354 w 4783138"/>
              <a:gd name="connsiteY3" fmla="*/ 6858000 h 6858000"/>
              <a:gd name="connsiteX4" fmla="*/ 0 w 4783138"/>
              <a:gd name="connsiteY4" fmla="*/ 6858000 h 6858000"/>
              <a:gd name="connsiteX0" fmla="*/ 0 w 4783138"/>
              <a:gd name="connsiteY0" fmla="*/ 6858000 h 6858000"/>
              <a:gd name="connsiteX1" fmla="*/ 2604 w 4783138"/>
              <a:gd name="connsiteY1" fmla="*/ 11151 h 6858000"/>
              <a:gd name="connsiteX2" fmla="*/ 4783138 w 4783138"/>
              <a:gd name="connsiteY2" fmla="*/ 0 h 6858000"/>
              <a:gd name="connsiteX3" fmla="*/ 3587354 w 4783138"/>
              <a:gd name="connsiteY3" fmla="*/ 6858000 h 6858000"/>
              <a:gd name="connsiteX4" fmla="*/ 0 w 4783138"/>
              <a:gd name="connsiteY4" fmla="*/ 6858000 h 6858000"/>
              <a:gd name="connsiteX0" fmla="*/ 0 w 5081617"/>
              <a:gd name="connsiteY0" fmla="*/ 6858000 h 6869151"/>
              <a:gd name="connsiteX1" fmla="*/ 2604 w 5081617"/>
              <a:gd name="connsiteY1" fmla="*/ 11151 h 6869151"/>
              <a:gd name="connsiteX2" fmla="*/ 4783138 w 5081617"/>
              <a:gd name="connsiteY2" fmla="*/ 0 h 6869151"/>
              <a:gd name="connsiteX3" fmla="*/ 5081617 w 5081617"/>
              <a:gd name="connsiteY3" fmla="*/ 6869151 h 6869151"/>
              <a:gd name="connsiteX4" fmla="*/ 0 w 5081617"/>
              <a:gd name="connsiteY4" fmla="*/ 6858000 h 6869151"/>
              <a:gd name="connsiteX0" fmla="*/ 0 w 5081617"/>
              <a:gd name="connsiteY0" fmla="*/ 6846849 h 6858000"/>
              <a:gd name="connsiteX1" fmla="*/ 2604 w 5081617"/>
              <a:gd name="connsiteY1" fmla="*/ 0 h 6858000"/>
              <a:gd name="connsiteX2" fmla="*/ 4292485 w 5081617"/>
              <a:gd name="connsiteY2" fmla="*/ 44605 h 6858000"/>
              <a:gd name="connsiteX3" fmla="*/ 5081617 w 5081617"/>
              <a:gd name="connsiteY3" fmla="*/ 6858000 h 6858000"/>
              <a:gd name="connsiteX4" fmla="*/ 0 w 5081617"/>
              <a:gd name="connsiteY4" fmla="*/ 6846849 h 6858000"/>
              <a:gd name="connsiteX0" fmla="*/ 0 w 4936651"/>
              <a:gd name="connsiteY0" fmla="*/ 6846849 h 6869151"/>
              <a:gd name="connsiteX1" fmla="*/ 2604 w 4936651"/>
              <a:gd name="connsiteY1" fmla="*/ 0 h 6869151"/>
              <a:gd name="connsiteX2" fmla="*/ 4292485 w 4936651"/>
              <a:gd name="connsiteY2" fmla="*/ 44605 h 6869151"/>
              <a:gd name="connsiteX3" fmla="*/ 4936651 w 4936651"/>
              <a:gd name="connsiteY3" fmla="*/ 6869151 h 6869151"/>
              <a:gd name="connsiteX4" fmla="*/ 0 w 4936651"/>
              <a:gd name="connsiteY4" fmla="*/ 6846849 h 6869151"/>
              <a:gd name="connsiteX0" fmla="*/ 0 w 4981256"/>
              <a:gd name="connsiteY0" fmla="*/ 6846849 h 6846849"/>
              <a:gd name="connsiteX1" fmla="*/ 2604 w 4981256"/>
              <a:gd name="connsiteY1" fmla="*/ 0 h 6846849"/>
              <a:gd name="connsiteX2" fmla="*/ 4292485 w 4981256"/>
              <a:gd name="connsiteY2" fmla="*/ 44605 h 6846849"/>
              <a:gd name="connsiteX3" fmla="*/ 4981256 w 4981256"/>
              <a:gd name="connsiteY3" fmla="*/ 6846848 h 6846849"/>
              <a:gd name="connsiteX4" fmla="*/ 0 w 4981256"/>
              <a:gd name="connsiteY4" fmla="*/ 6846849 h 6846849"/>
              <a:gd name="connsiteX0" fmla="*/ 0 w 4981256"/>
              <a:gd name="connsiteY0" fmla="*/ 6858000 h 6858000"/>
              <a:gd name="connsiteX1" fmla="*/ 2604 w 4981256"/>
              <a:gd name="connsiteY1" fmla="*/ 11151 h 6858000"/>
              <a:gd name="connsiteX2" fmla="*/ 4180973 w 4981256"/>
              <a:gd name="connsiteY2" fmla="*/ 0 h 6858000"/>
              <a:gd name="connsiteX3" fmla="*/ 4981256 w 4981256"/>
              <a:gd name="connsiteY3" fmla="*/ 6857999 h 6858000"/>
              <a:gd name="connsiteX4" fmla="*/ 0 w 498125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1256" h="6858000">
                <a:moveTo>
                  <a:pt x="0" y="6858000"/>
                </a:moveTo>
                <a:lnTo>
                  <a:pt x="2604" y="11151"/>
                </a:lnTo>
                <a:lnTo>
                  <a:pt x="4180973" y="0"/>
                </a:lnTo>
                <a:lnTo>
                  <a:pt x="4981256" y="6857999"/>
                </a:lnTo>
                <a:lnTo>
                  <a:pt x="0" y="6858000"/>
                </a:lnTo>
                <a:close/>
              </a:path>
            </a:pathLst>
          </a:custGeom>
        </p:spPr>
        <p:txBody>
          <a:bodyPr/>
          <a:lstStyle/>
          <a:p>
            <a:r>
              <a:rPr lang="en-GB"/>
              <a:t>Click icon to add picture</a:t>
            </a:r>
          </a:p>
        </p:txBody>
      </p:sp>
    </p:spTree>
    <p:extLst>
      <p:ext uri="{BB962C8B-B14F-4D97-AF65-F5344CB8AC3E}">
        <p14:creationId xmlns:p14="http://schemas.microsoft.com/office/powerpoint/2010/main" val="3223152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Aquatic Teal">
    <p:bg>
      <p:bgPr>
        <a:solidFill>
          <a:schemeClr val="accent1"/>
        </a:solidFill>
        <a:effectLst/>
      </p:bgPr>
    </p:bg>
    <p:spTree>
      <p:nvGrpSpPr>
        <p:cNvPr id="1" name=""/>
        <p:cNvGrpSpPr/>
        <p:nvPr/>
      </p:nvGrpSpPr>
      <p:grpSpPr>
        <a:xfrm>
          <a:off x="0" y="0"/>
          <a:ext cx="0" cy="0"/>
          <a:chOff x="0" y="0"/>
          <a:chExt cx="0" cy="0"/>
        </a:xfrm>
      </p:grpSpPr>
      <p:pic>
        <p:nvPicPr>
          <p:cNvPr id="7" name="Picture 6" descr="A pink flower on a black background&#10;&#10;AI-generated content may be incorrect.">
            <a:extLst>
              <a:ext uri="{FF2B5EF4-FFF2-40B4-BE49-F238E27FC236}">
                <a16:creationId xmlns:a16="http://schemas.microsoft.com/office/drawing/2014/main" id="{9FA43316-37BF-7B75-5850-EE4FCF98E60A}"/>
              </a:ext>
            </a:extLst>
          </p:cNvPr>
          <p:cNvPicPr>
            <a:picLocks noChangeAspect="1"/>
          </p:cNvPicPr>
          <p:nvPr userDrawn="1"/>
        </p:nvPicPr>
        <p:blipFill>
          <a:blip r:embed="rId2">
            <a:extLst>
              <a:ext uri="{28A0092B-C50C-407E-A947-70E740481C1C}">
                <a14:useLocalDpi xmlns:a14="http://schemas.microsoft.com/office/drawing/2010/main" val="0"/>
              </a:ext>
            </a:extLst>
          </a:blip>
          <a:srcRect t="31594" r="32863"/>
          <a:stretch>
            <a:fillRect/>
          </a:stretch>
        </p:blipFill>
        <p:spPr>
          <a:xfrm rot="10800000">
            <a:off x="0" y="219635"/>
            <a:ext cx="6515100" cy="6638365"/>
          </a:xfrm>
          <a:prstGeom prst="rect">
            <a:avLst/>
          </a:prstGeom>
        </p:spPr>
      </p:pic>
      <p:sp>
        <p:nvSpPr>
          <p:cNvPr id="10" name="Text Placeholder 9">
            <a:extLst>
              <a:ext uri="{FF2B5EF4-FFF2-40B4-BE49-F238E27FC236}">
                <a16:creationId xmlns:a16="http://schemas.microsoft.com/office/drawing/2014/main" id="{044E0FAD-6955-310F-5267-9B99E1B28C11}"/>
              </a:ext>
            </a:extLst>
          </p:cNvPr>
          <p:cNvSpPr>
            <a:spLocks noGrp="1"/>
          </p:cNvSpPr>
          <p:nvPr>
            <p:ph type="body" sz="quarter" idx="10" hasCustomPrompt="1"/>
          </p:nvPr>
        </p:nvSpPr>
        <p:spPr>
          <a:xfrm>
            <a:off x="371475" y="1196976"/>
            <a:ext cx="6143625" cy="4253914"/>
          </a:xfrm>
        </p:spPr>
        <p:txBody>
          <a:bodyPr lIns="180000" tIns="180000" rIns="180000" bIns="180000" anchor="b">
            <a:normAutofit/>
          </a:bodyPr>
          <a:lstStyle>
            <a:lvl1pPr marL="0" indent="0">
              <a:lnSpc>
                <a:spcPct val="100000"/>
              </a:lnSpc>
              <a:buNone/>
              <a:defRPr sz="4800">
                <a:solidFill>
                  <a:schemeClr val="tx2"/>
                </a:solidFill>
                <a:latin typeface="Peckham Press" pitchFamily="2" charset="0"/>
              </a:defRPr>
            </a:lvl1pPr>
            <a:lvl2pPr marL="266700" indent="0">
              <a:buNone/>
              <a:defRPr/>
            </a:lvl2pPr>
          </a:lstStyle>
          <a:p>
            <a:pPr lvl="0"/>
            <a:r>
              <a:rPr lang="en-US" dirty="0"/>
              <a:t>Quote</a:t>
            </a:r>
          </a:p>
        </p:txBody>
      </p:sp>
      <p:sp>
        <p:nvSpPr>
          <p:cNvPr id="2" name="Text Placeholder 11">
            <a:extLst>
              <a:ext uri="{FF2B5EF4-FFF2-40B4-BE49-F238E27FC236}">
                <a16:creationId xmlns:a16="http://schemas.microsoft.com/office/drawing/2014/main" id="{8F07A4C5-D192-A74A-898B-5BF731395AF6}"/>
              </a:ext>
            </a:extLst>
          </p:cNvPr>
          <p:cNvSpPr>
            <a:spLocks noGrp="1"/>
          </p:cNvSpPr>
          <p:nvPr>
            <p:ph type="body" sz="quarter" idx="11" hasCustomPrompt="1"/>
          </p:nvPr>
        </p:nvSpPr>
        <p:spPr>
          <a:xfrm>
            <a:off x="371476" y="5598666"/>
            <a:ext cx="6143624" cy="627063"/>
          </a:xfrm>
        </p:spPr>
        <p:txBody>
          <a:bodyPr>
            <a:normAutofit/>
          </a:bodyPr>
          <a:lstStyle>
            <a:lvl1pPr marL="0" indent="0">
              <a:buNone/>
              <a:defRPr sz="2000" b="0">
                <a:solidFill>
                  <a:schemeClr val="tx2"/>
                </a:solidFill>
              </a:defRPr>
            </a:lvl1pPr>
          </a:lstStyle>
          <a:p>
            <a:pPr lvl="0"/>
            <a:r>
              <a:rPr lang="en-US" dirty="0"/>
              <a:t>Quote attribution</a:t>
            </a:r>
            <a:endParaRPr lang="en-GB" dirty="0"/>
          </a:p>
        </p:txBody>
      </p:sp>
      <p:sp>
        <p:nvSpPr>
          <p:cNvPr id="9" name="Picture Placeholder 6">
            <a:extLst>
              <a:ext uri="{FF2B5EF4-FFF2-40B4-BE49-F238E27FC236}">
                <a16:creationId xmlns:a16="http://schemas.microsoft.com/office/drawing/2014/main" id="{06E6C515-7534-BEEB-01B1-A4227C43EBAB}"/>
              </a:ext>
            </a:extLst>
          </p:cNvPr>
          <p:cNvSpPr>
            <a:spLocks noGrp="1"/>
          </p:cNvSpPr>
          <p:nvPr>
            <p:ph type="pic" sz="quarter" idx="12"/>
          </p:nvPr>
        </p:nvSpPr>
        <p:spPr>
          <a:xfrm rot="21007614">
            <a:off x="6002263" y="-250867"/>
            <a:ext cx="6752531" cy="7558493"/>
          </a:xfrm>
          <a:custGeom>
            <a:avLst/>
            <a:gdLst>
              <a:gd name="connsiteX0" fmla="*/ 0 w 6256583"/>
              <a:gd name="connsiteY0" fmla="*/ 8192458 h 8192458"/>
              <a:gd name="connsiteX1" fmla="*/ 1564146 w 6256583"/>
              <a:gd name="connsiteY1" fmla="*/ 0 h 8192458"/>
              <a:gd name="connsiteX2" fmla="*/ 6256583 w 6256583"/>
              <a:gd name="connsiteY2" fmla="*/ 0 h 8192458"/>
              <a:gd name="connsiteX3" fmla="*/ 4692437 w 6256583"/>
              <a:gd name="connsiteY3" fmla="*/ 8192458 h 8192458"/>
              <a:gd name="connsiteX4" fmla="*/ 0 w 6256583"/>
              <a:gd name="connsiteY4" fmla="*/ 8192458 h 8192458"/>
              <a:gd name="connsiteX0" fmla="*/ 0 w 6256583"/>
              <a:gd name="connsiteY0" fmla="*/ 8461463 h 8461463"/>
              <a:gd name="connsiteX1" fmla="*/ 260934 w 6256583"/>
              <a:gd name="connsiteY1" fmla="*/ 0 h 8461463"/>
              <a:gd name="connsiteX2" fmla="*/ 6256583 w 6256583"/>
              <a:gd name="connsiteY2" fmla="*/ 269005 h 8461463"/>
              <a:gd name="connsiteX3" fmla="*/ 4692437 w 6256583"/>
              <a:gd name="connsiteY3" fmla="*/ 8461463 h 8461463"/>
              <a:gd name="connsiteX4" fmla="*/ 0 w 6256583"/>
              <a:gd name="connsiteY4" fmla="*/ 8461463 h 8461463"/>
              <a:gd name="connsiteX0" fmla="*/ 0 w 6225014"/>
              <a:gd name="connsiteY0" fmla="*/ 7552875 h 8461463"/>
              <a:gd name="connsiteX1" fmla="*/ 229365 w 6225014"/>
              <a:gd name="connsiteY1" fmla="*/ 0 h 8461463"/>
              <a:gd name="connsiteX2" fmla="*/ 6225014 w 6225014"/>
              <a:gd name="connsiteY2" fmla="*/ 269005 h 8461463"/>
              <a:gd name="connsiteX3" fmla="*/ 4660868 w 6225014"/>
              <a:gd name="connsiteY3" fmla="*/ 8461463 h 8461463"/>
              <a:gd name="connsiteX4" fmla="*/ 0 w 6225014"/>
              <a:gd name="connsiteY4" fmla="*/ 7552875 h 8461463"/>
              <a:gd name="connsiteX0" fmla="*/ 0 w 6225014"/>
              <a:gd name="connsiteY0" fmla="*/ 7552875 h 8422328"/>
              <a:gd name="connsiteX1" fmla="*/ 229365 w 6225014"/>
              <a:gd name="connsiteY1" fmla="*/ 0 h 8422328"/>
              <a:gd name="connsiteX2" fmla="*/ 6225014 w 6225014"/>
              <a:gd name="connsiteY2" fmla="*/ 269005 h 8422328"/>
              <a:gd name="connsiteX3" fmla="*/ 4920811 w 6225014"/>
              <a:gd name="connsiteY3" fmla="*/ 8422328 h 8422328"/>
              <a:gd name="connsiteX4" fmla="*/ 0 w 6225014"/>
              <a:gd name="connsiteY4" fmla="*/ 7552875 h 8422328"/>
              <a:gd name="connsiteX0" fmla="*/ 0 w 6128699"/>
              <a:gd name="connsiteY0" fmla="*/ 7552875 h 8422328"/>
              <a:gd name="connsiteX1" fmla="*/ 229365 w 6128699"/>
              <a:gd name="connsiteY1" fmla="*/ 0 h 8422328"/>
              <a:gd name="connsiteX2" fmla="*/ 6128699 w 6128699"/>
              <a:gd name="connsiteY2" fmla="*/ 1630398 h 8422328"/>
              <a:gd name="connsiteX3" fmla="*/ 4920811 w 6128699"/>
              <a:gd name="connsiteY3" fmla="*/ 8422328 h 8422328"/>
              <a:gd name="connsiteX4" fmla="*/ 0 w 6128699"/>
              <a:gd name="connsiteY4" fmla="*/ 7552875 h 8422328"/>
              <a:gd name="connsiteX0" fmla="*/ 36577 w 6165276"/>
              <a:gd name="connsiteY0" fmla="*/ 6994459 h 7863912"/>
              <a:gd name="connsiteX1" fmla="*/ 0 w 6165276"/>
              <a:gd name="connsiteY1" fmla="*/ 0 h 7863912"/>
              <a:gd name="connsiteX2" fmla="*/ 6165276 w 6165276"/>
              <a:gd name="connsiteY2" fmla="*/ 1071982 h 7863912"/>
              <a:gd name="connsiteX3" fmla="*/ 4957388 w 6165276"/>
              <a:gd name="connsiteY3" fmla="*/ 7863912 h 7863912"/>
              <a:gd name="connsiteX4" fmla="*/ 36577 w 6165276"/>
              <a:gd name="connsiteY4" fmla="*/ 6994459 h 7863912"/>
              <a:gd name="connsiteX0" fmla="*/ 0 w 6235518"/>
              <a:gd name="connsiteY0" fmla="*/ 6961805 h 7863912"/>
              <a:gd name="connsiteX1" fmla="*/ 70242 w 6235518"/>
              <a:gd name="connsiteY1" fmla="*/ 0 h 7863912"/>
              <a:gd name="connsiteX2" fmla="*/ 6235518 w 6235518"/>
              <a:gd name="connsiteY2" fmla="*/ 1071982 h 7863912"/>
              <a:gd name="connsiteX3" fmla="*/ 5027630 w 6235518"/>
              <a:gd name="connsiteY3" fmla="*/ 7863912 h 7863912"/>
              <a:gd name="connsiteX4" fmla="*/ 0 w 6235518"/>
              <a:gd name="connsiteY4" fmla="*/ 6961805 h 7863912"/>
              <a:gd name="connsiteX0" fmla="*/ 0 w 6256293"/>
              <a:gd name="connsiteY0" fmla="*/ 7000377 h 7863912"/>
              <a:gd name="connsiteX1" fmla="*/ 91017 w 6256293"/>
              <a:gd name="connsiteY1" fmla="*/ 0 h 7863912"/>
              <a:gd name="connsiteX2" fmla="*/ 6256293 w 6256293"/>
              <a:gd name="connsiteY2" fmla="*/ 1071982 h 7863912"/>
              <a:gd name="connsiteX3" fmla="*/ 5048405 w 6256293"/>
              <a:gd name="connsiteY3" fmla="*/ 7863912 h 7863912"/>
              <a:gd name="connsiteX4" fmla="*/ 0 w 6256293"/>
              <a:gd name="connsiteY4" fmla="*/ 7000377 h 7863912"/>
              <a:gd name="connsiteX0" fmla="*/ 0 w 6258669"/>
              <a:gd name="connsiteY0" fmla="*/ 7000377 h 7863912"/>
              <a:gd name="connsiteX1" fmla="*/ 91017 w 6258669"/>
              <a:gd name="connsiteY1" fmla="*/ 0 h 7863912"/>
              <a:gd name="connsiteX2" fmla="*/ 6258669 w 6258669"/>
              <a:gd name="connsiteY2" fmla="*/ 1058332 h 7863912"/>
              <a:gd name="connsiteX3" fmla="*/ 5048405 w 6258669"/>
              <a:gd name="connsiteY3" fmla="*/ 7863912 h 7863912"/>
              <a:gd name="connsiteX4" fmla="*/ 0 w 6258669"/>
              <a:gd name="connsiteY4" fmla="*/ 7000377 h 7863912"/>
              <a:gd name="connsiteX0" fmla="*/ 0 w 6249877"/>
              <a:gd name="connsiteY0" fmla="*/ 6949862 h 7863912"/>
              <a:gd name="connsiteX1" fmla="*/ 82225 w 6249877"/>
              <a:gd name="connsiteY1" fmla="*/ 0 h 7863912"/>
              <a:gd name="connsiteX2" fmla="*/ 6249877 w 6249877"/>
              <a:gd name="connsiteY2" fmla="*/ 1058332 h 7863912"/>
              <a:gd name="connsiteX3" fmla="*/ 5039613 w 6249877"/>
              <a:gd name="connsiteY3" fmla="*/ 7863912 h 7863912"/>
              <a:gd name="connsiteX4" fmla="*/ 0 w 6249877"/>
              <a:gd name="connsiteY4" fmla="*/ 6949862 h 7863912"/>
              <a:gd name="connsiteX0" fmla="*/ 0 w 6249877"/>
              <a:gd name="connsiteY0" fmla="*/ 6949862 h 7843050"/>
              <a:gd name="connsiteX1" fmla="*/ 82225 w 6249877"/>
              <a:gd name="connsiteY1" fmla="*/ 0 h 7843050"/>
              <a:gd name="connsiteX2" fmla="*/ 6249877 w 6249877"/>
              <a:gd name="connsiteY2" fmla="*/ 1058332 h 7843050"/>
              <a:gd name="connsiteX3" fmla="*/ 5069268 w 6249877"/>
              <a:gd name="connsiteY3" fmla="*/ 7843050 h 7843050"/>
              <a:gd name="connsiteX4" fmla="*/ 0 w 6249877"/>
              <a:gd name="connsiteY4" fmla="*/ 6949862 h 7843050"/>
              <a:gd name="connsiteX0" fmla="*/ 0 w 6249877"/>
              <a:gd name="connsiteY0" fmla="*/ 6949862 h 7836096"/>
              <a:gd name="connsiteX1" fmla="*/ 82225 w 6249877"/>
              <a:gd name="connsiteY1" fmla="*/ 0 h 7836096"/>
              <a:gd name="connsiteX2" fmla="*/ 6249877 w 6249877"/>
              <a:gd name="connsiteY2" fmla="*/ 1058332 h 7836096"/>
              <a:gd name="connsiteX3" fmla="*/ 5079152 w 6249877"/>
              <a:gd name="connsiteY3" fmla="*/ 7836096 h 7836096"/>
              <a:gd name="connsiteX4" fmla="*/ 0 w 6249877"/>
              <a:gd name="connsiteY4" fmla="*/ 6949862 h 7836096"/>
              <a:gd name="connsiteX0" fmla="*/ 0 w 6249877"/>
              <a:gd name="connsiteY0" fmla="*/ 6955351 h 7841585"/>
              <a:gd name="connsiteX1" fmla="*/ 100528 w 6249877"/>
              <a:gd name="connsiteY1" fmla="*/ 0 h 7841585"/>
              <a:gd name="connsiteX2" fmla="*/ 6249877 w 6249877"/>
              <a:gd name="connsiteY2" fmla="*/ 1063821 h 7841585"/>
              <a:gd name="connsiteX3" fmla="*/ 5079152 w 6249877"/>
              <a:gd name="connsiteY3" fmla="*/ 7841585 h 7841585"/>
              <a:gd name="connsiteX4" fmla="*/ 0 w 6249877"/>
              <a:gd name="connsiteY4" fmla="*/ 6955351 h 7841585"/>
              <a:gd name="connsiteX0" fmla="*/ 0 w 6581720"/>
              <a:gd name="connsiteY0" fmla="*/ 6936269 h 7841585"/>
              <a:gd name="connsiteX1" fmla="*/ 432371 w 6581720"/>
              <a:gd name="connsiteY1" fmla="*/ 0 h 7841585"/>
              <a:gd name="connsiteX2" fmla="*/ 6581720 w 6581720"/>
              <a:gd name="connsiteY2" fmla="*/ 1063821 h 7841585"/>
              <a:gd name="connsiteX3" fmla="*/ 5410995 w 6581720"/>
              <a:gd name="connsiteY3" fmla="*/ 7841585 h 7841585"/>
              <a:gd name="connsiteX4" fmla="*/ 0 w 6581720"/>
              <a:gd name="connsiteY4" fmla="*/ 6936269 h 7841585"/>
              <a:gd name="connsiteX0" fmla="*/ 0 w 6581720"/>
              <a:gd name="connsiteY0" fmla="*/ 6653177 h 7558493"/>
              <a:gd name="connsiteX1" fmla="*/ 2058920 w 6581720"/>
              <a:gd name="connsiteY1" fmla="*/ 0 h 7558493"/>
              <a:gd name="connsiteX2" fmla="*/ 6581720 w 6581720"/>
              <a:gd name="connsiteY2" fmla="*/ 780729 h 7558493"/>
              <a:gd name="connsiteX3" fmla="*/ 5410995 w 6581720"/>
              <a:gd name="connsiteY3" fmla="*/ 7558493 h 7558493"/>
              <a:gd name="connsiteX4" fmla="*/ 0 w 6581720"/>
              <a:gd name="connsiteY4" fmla="*/ 6653177 h 7558493"/>
              <a:gd name="connsiteX0" fmla="*/ 0 w 6752531"/>
              <a:gd name="connsiteY0" fmla="*/ 6597666 h 7558493"/>
              <a:gd name="connsiteX1" fmla="*/ 2229731 w 6752531"/>
              <a:gd name="connsiteY1" fmla="*/ 0 h 7558493"/>
              <a:gd name="connsiteX2" fmla="*/ 6752531 w 6752531"/>
              <a:gd name="connsiteY2" fmla="*/ 780729 h 7558493"/>
              <a:gd name="connsiteX3" fmla="*/ 5581806 w 6752531"/>
              <a:gd name="connsiteY3" fmla="*/ 7558493 h 7558493"/>
              <a:gd name="connsiteX4" fmla="*/ 0 w 6752531"/>
              <a:gd name="connsiteY4" fmla="*/ 6597666 h 7558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531" h="7558493">
                <a:moveTo>
                  <a:pt x="0" y="6597666"/>
                </a:moveTo>
                <a:lnTo>
                  <a:pt x="2229731" y="0"/>
                </a:lnTo>
                <a:lnTo>
                  <a:pt x="6752531" y="780729"/>
                </a:lnTo>
                <a:lnTo>
                  <a:pt x="5581806" y="7558493"/>
                </a:lnTo>
                <a:lnTo>
                  <a:pt x="0" y="6597666"/>
                </a:lnTo>
                <a:close/>
              </a:path>
            </a:pathLst>
          </a:custGeom>
        </p:spPr>
        <p:txBody>
          <a:bodyPr/>
          <a:lstStyle/>
          <a:p>
            <a:r>
              <a:rPr lang="en-GB"/>
              <a:t>Click icon to add picture</a:t>
            </a:r>
            <a:endParaRPr lang="en-GB" dirty="0"/>
          </a:p>
        </p:txBody>
      </p:sp>
    </p:spTree>
    <p:extLst>
      <p:ext uri="{BB962C8B-B14F-4D97-AF65-F5344CB8AC3E}">
        <p14:creationId xmlns:p14="http://schemas.microsoft.com/office/powerpoint/2010/main" val="21393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Yellow Car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444D3-A341-87BD-489C-23284C884A97}"/>
              </a:ext>
            </a:extLst>
          </p:cNvPr>
          <p:cNvSpPr>
            <a:spLocks noGrp="1"/>
          </p:cNvSpPr>
          <p:nvPr>
            <p:ph type="title" hasCustomPrompt="1"/>
          </p:nvPr>
        </p:nvSpPr>
        <p:spPr>
          <a:xfrm>
            <a:off x="385439" y="1689100"/>
            <a:ext cx="11430740" cy="1238635"/>
          </a:xfrm>
        </p:spPr>
        <p:txBody>
          <a:bodyPr anchor="b">
            <a:noAutofit/>
          </a:bodyPr>
          <a:lstStyle>
            <a:lvl1pPr>
              <a:defRPr sz="4800">
                <a:solidFill>
                  <a:schemeClr val="tx2"/>
                </a:solidFill>
              </a:defRPr>
            </a:lvl1pPr>
          </a:lstStyle>
          <a:p>
            <a:r>
              <a:rPr lang="en-US" dirty="0"/>
              <a:t>Click to edit agenda heading</a:t>
            </a:r>
            <a:endParaRPr lang="en-GB" dirty="0"/>
          </a:p>
        </p:txBody>
      </p:sp>
      <p:sp>
        <p:nvSpPr>
          <p:cNvPr id="3" name="Content Placeholder 2">
            <a:extLst>
              <a:ext uri="{FF2B5EF4-FFF2-40B4-BE49-F238E27FC236}">
                <a16:creationId xmlns:a16="http://schemas.microsoft.com/office/drawing/2014/main" id="{FA04CBD6-502C-F00E-3E83-5BEC523F2D47}"/>
              </a:ext>
            </a:extLst>
          </p:cNvPr>
          <p:cNvSpPr>
            <a:spLocks noGrp="1"/>
          </p:cNvSpPr>
          <p:nvPr>
            <p:ph idx="1" hasCustomPrompt="1"/>
          </p:nvPr>
        </p:nvSpPr>
        <p:spPr>
          <a:xfrm>
            <a:off x="385439" y="3071674"/>
            <a:ext cx="5615867" cy="3391270"/>
          </a:xfrm>
        </p:spPr>
        <p:txBody>
          <a:bodyPr/>
          <a:lstStyle>
            <a:lvl1pPr marL="0" indent="0">
              <a:buNone/>
              <a:defRPr sz="2600">
                <a:solidFill>
                  <a:schemeClr val="tx2"/>
                </a:solidFill>
              </a:defRPr>
            </a:lvl1pPr>
            <a:lvl2pPr marL="266700" indent="0">
              <a:buNone/>
              <a:defRPr>
                <a:solidFill>
                  <a:schemeClr val="tx2"/>
                </a:solidFill>
              </a:defRPr>
            </a:lvl2pPr>
            <a:lvl3pPr marL="541338" indent="0">
              <a:buNone/>
              <a:defRPr>
                <a:solidFill>
                  <a:schemeClr val="tx2"/>
                </a:solidFill>
              </a:defRPr>
            </a:lvl3pPr>
            <a:lvl4pPr marL="808038" indent="0">
              <a:buNone/>
              <a:defRPr>
                <a:solidFill>
                  <a:schemeClr val="tx2"/>
                </a:solidFill>
              </a:defRPr>
            </a:lvl4pPr>
            <a:lvl5pPr marL="1074737" indent="0">
              <a:buNone/>
              <a:defRPr>
                <a:solidFill>
                  <a:schemeClr val="tx2"/>
                </a:solidFill>
              </a:defRPr>
            </a:lvl5pPr>
          </a:lstStyle>
          <a:p>
            <a:pPr lvl="0"/>
            <a:r>
              <a:rPr lang="en-US" dirty="0"/>
              <a:t>Click to edit agenda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F7590B83-8970-2D83-0C5E-F86088A9A722}"/>
              </a:ext>
            </a:extLst>
          </p:cNvPr>
          <p:cNvSpPr>
            <a:spLocks noGrp="1"/>
          </p:cNvSpPr>
          <p:nvPr>
            <p:ph idx="10" hasCustomPrompt="1"/>
          </p:nvPr>
        </p:nvSpPr>
        <p:spPr>
          <a:xfrm>
            <a:off x="6190695" y="3071674"/>
            <a:ext cx="5615865" cy="3391270"/>
          </a:xfrm>
        </p:spPr>
        <p:txBody>
          <a:bodyPr/>
          <a:lstStyle>
            <a:lvl1pPr marL="0" indent="0">
              <a:buNone/>
              <a:defRPr sz="2600">
                <a:solidFill>
                  <a:schemeClr val="tx2"/>
                </a:solidFill>
              </a:defRPr>
            </a:lvl1pPr>
            <a:lvl2pPr marL="266700" indent="0">
              <a:buNone/>
              <a:defRPr>
                <a:solidFill>
                  <a:schemeClr val="tx2"/>
                </a:solidFill>
              </a:defRPr>
            </a:lvl2pPr>
            <a:lvl3pPr marL="541338" indent="0">
              <a:buNone/>
              <a:defRPr>
                <a:solidFill>
                  <a:schemeClr val="tx2"/>
                </a:solidFill>
              </a:defRPr>
            </a:lvl3pPr>
            <a:lvl4pPr marL="808038" indent="0">
              <a:buNone/>
              <a:defRPr>
                <a:solidFill>
                  <a:schemeClr val="tx2"/>
                </a:solidFill>
              </a:defRPr>
            </a:lvl4pPr>
            <a:lvl5pPr marL="1074737" indent="0">
              <a:buNone/>
              <a:defRPr>
                <a:solidFill>
                  <a:schemeClr val="tx2"/>
                </a:solidFill>
              </a:defRPr>
            </a:lvl5pPr>
          </a:lstStyle>
          <a:p>
            <a:pPr lvl="0"/>
            <a:r>
              <a:rPr lang="en-US" dirty="0"/>
              <a:t>Click to edit agenda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Graphic 3">
            <a:extLst>
              <a:ext uri="{FF2B5EF4-FFF2-40B4-BE49-F238E27FC236}">
                <a16:creationId xmlns:a16="http://schemas.microsoft.com/office/drawing/2014/main" id="{9165ACA8-17C4-58D2-C355-0DF6F275BD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7830" y="362768"/>
            <a:ext cx="1035299" cy="1046932"/>
          </a:xfrm>
          <a:prstGeom prst="rect">
            <a:avLst/>
          </a:prstGeom>
        </p:spPr>
      </p:pic>
    </p:spTree>
    <p:extLst>
      <p:ext uri="{BB962C8B-B14F-4D97-AF65-F5344CB8AC3E}">
        <p14:creationId xmlns:p14="http://schemas.microsoft.com/office/powerpoint/2010/main" val="2597120068"/>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DB017D42-E324-1020-3EAF-E04F419D3522}"/>
              </a:ext>
            </a:extLst>
          </p:cNvPr>
          <p:cNvSpPr>
            <a:spLocks noGrp="1"/>
          </p:cNvSpPr>
          <p:nvPr>
            <p:ph type="dt" sz="half" idx="10"/>
          </p:nvPr>
        </p:nvSpPr>
        <p:spPr>
          <a:xfrm>
            <a:off x="7562850" y="6196458"/>
            <a:ext cx="2847974" cy="365125"/>
          </a:xfrm>
        </p:spPr>
        <p:txBody>
          <a:bodyPr/>
          <a:lstStyle>
            <a:lvl1pPr>
              <a:defRPr>
                <a:solidFill>
                  <a:schemeClr val="tx2"/>
                </a:solidFill>
              </a:defRPr>
            </a:lvl1pPr>
          </a:lstStyle>
          <a:p>
            <a:r>
              <a:rPr lang="en-US"/>
              <a:t>DD Month YYYY</a:t>
            </a:r>
            <a:endParaRPr lang="en-GB" dirty="0"/>
          </a:p>
        </p:txBody>
      </p:sp>
      <p:sp>
        <p:nvSpPr>
          <p:cNvPr id="3" name="Footer Placeholder 3">
            <a:extLst>
              <a:ext uri="{FF2B5EF4-FFF2-40B4-BE49-F238E27FC236}">
                <a16:creationId xmlns:a16="http://schemas.microsoft.com/office/drawing/2014/main" id="{95E344AD-2E13-1037-12D7-B5AE1489AAAA}"/>
              </a:ext>
            </a:extLst>
          </p:cNvPr>
          <p:cNvSpPr>
            <a:spLocks noGrp="1"/>
          </p:cNvSpPr>
          <p:nvPr>
            <p:ph type="ftr" sz="quarter" idx="11"/>
          </p:nvPr>
        </p:nvSpPr>
        <p:spPr>
          <a:xfrm>
            <a:off x="1225176" y="6196458"/>
            <a:ext cx="6242424" cy="365125"/>
          </a:xfrm>
        </p:spPr>
        <p:txBody>
          <a:bodyPr/>
          <a:lstStyle>
            <a:lvl1pPr algn="l">
              <a:defRPr>
                <a:solidFill>
                  <a:schemeClr val="tx2"/>
                </a:solidFill>
              </a:defRPr>
            </a:lvl1pPr>
          </a:lstStyle>
          <a:p>
            <a:r>
              <a:rPr lang="en-GB" dirty="0"/>
              <a:t>Presentation title</a:t>
            </a:r>
          </a:p>
        </p:txBody>
      </p:sp>
      <p:sp>
        <p:nvSpPr>
          <p:cNvPr id="4" name="Slide Number Placeholder 4">
            <a:extLst>
              <a:ext uri="{FF2B5EF4-FFF2-40B4-BE49-F238E27FC236}">
                <a16:creationId xmlns:a16="http://schemas.microsoft.com/office/drawing/2014/main" id="{1911B4B6-E2E5-8F80-B79C-424CD51929B8}"/>
              </a:ext>
            </a:extLst>
          </p:cNvPr>
          <p:cNvSpPr>
            <a:spLocks noGrp="1"/>
          </p:cNvSpPr>
          <p:nvPr>
            <p:ph type="sldNum" sz="quarter" idx="12"/>
          </p:nvPr>
        </p:nvSpPr>
        <p:spPr>
          <a:xfrm>
            <a:off x="10497196" y="6196457"/>
            <a:ext cx="1309365" cy="365125"/>
          </a:xfrm>
        </p:spPr>
        <p:txBody>
          <a:bodyPr/>
          <a:lstStyle>
            <a:lvl1pPr>
              <a:defRPr>
                <a:solidFill>
                  <a:schemeClr val="tx2"/>
                </a:solidFill>
              </a:defRPr>
            </a:lvl1pPr>
          </a:lstStyle>
          <a:p>
            <a:fld id="{DCE29462-D582-495B-966A-7379D4E80C1C}" type="slidenum">
              <a:rPr lang="en-GB" smtClean="0"/>
              <a:pPr/>
              <a:t>‹#›</a:t>
            </a:fld>
            <a:endParaRPr lang="en-GB"/>
          </a:p>
        </p:txBody>
      </p:sp>
      <p:pic>
        <p:nvPicPr>
          <p:cNvPr id="5" name="Graphic 4">
            <a:extLst>
              <a:ext uri="{FF2B5EF4-FFF2-40B4-BE49-F238E27FC236}">
                <a16:creationId xmlns:a16="http://schemas.microsoft.com/office/drawing/2014/main" id="{4A42ED2D-1DD5-EB12-8BD9-9E48FA51D9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5439" y="6033270"/>
            <a:ext cx="562415" cy="568735"/>
          </a:xfrm>
          <a:prstGeom prst="rect">
            <a:avLst/>
          </a:prstGeom>
        </p:spPr>
      </p:pic>
    </p:spTree>
    <p:extLst>
      <p:ext uri="{BB962C8B-B14F-4D97-AF65-F5344CB8AC3E}">
        <p14:creationId xmlns:p14="http://schemas.microsoft.com/office/powerpoint/2010/main" val="842028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r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709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t out statement Green Field">
    <p:bg>
      <p:bgPr>
        <a:solidFill>
          <a:schemeClr val="accent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CCB549-5471-94DF-C768-AE902ADB533A}"/>
              </a:ext>
            </a:extLst>
          </p:cNvPr>
          <p:cNvSpPr>
            <a:spLocks noGrp="1"/>
          </p:cNvSpPr>
          <p:nvPr>
            <p:ph type="title"/>
          </p:nvPr>
        </p:nvSpPr>
        <p:spPr>
          <a:xfrm>
            <a:off x="379707" y="365125"/>
            <a:ext cx="5611811" cy="1358900"/>
          </a:xfrm>
        </p:spPr>
        <p:txBody>
          <a:bodyPr anchor="b"/>
          <a:lstStyle>
            <a:lvl1pPr>
              <a:lnSpc>
                <a:spcPct val="100000"/>
              </a:lnSpc>
              <a:defRPr sz="2800">
                <a:solidFill>
                  <a:schemeClr val="bg1"/>
                </a:solidFill>
              </a:defRPr>
            </a:lvl1pPr>
          </a:lstStyle>
          <a:p>
            <a:r>
              <a:rPr lang="en-GB"/>
              <a:t>Click to edit Master title style</a:t>
            </a:r>
            <a:endParaRPr lang="en-GB" dirty="0"/>
          </a:p>
        </p:txBody>
      </p:sp>
      <p:sp>
        <p:nvSpPr>
          <p:cNvPr id="9" name="Picture Placeholder 8">
            <a:extLst>
              <a:ext uri="{FF2B5EF4-FFF2-40B4-BE49-F238E27FC236}">
                <a16:creationId xmlns:a16="http://schemas.microsoft.com/office/drawing/2014/main" id="{AC8C2863-4AC2-3707-C5F8-4B4F7A3D3591}"/>
              </a:ext>
            </a:extLst>
          </p:cNvPr>
          <p:cNvSpPr>
            <a:spLocks noGrp="1"/>
          </p:cNvSpPr>
          <p:nvPr>
            <p:ph type="pic" sz="quarter" idx="10"/>
          </p:nvPr>
        </p:nvSpPr>
        <p:spPr>
          <a:xfrm>
            <a:off x="6092714" y="1"/>
            <a:ext cx="6106826" cy="6870718"/>
          </a:xfrm>
          <a:custGeom>
            <a:avLst/>
            <a:gdLst>
              <a:gd name="connsiteX0" fmla="*/ 0 w 6008688"/>
              <a:gd name="connsiteY0" fmla="*/ 6858001 h 6858001"/>
              <a:gd name="connsiteX1" fmla="*/ 1502172 w 6008688"/>
              <a:gd name="connsiteY1" fmla="*/ 0 h 6858001"/>
              <a:gd name="connsiteX2" fmla="*/ 6008688 w 6008688"/>
              <a:gd name="connsiteY2" fmla="*/ 0 h 6858001"/>
              <a:gd name="connsiteX3" fmla="*/ 4506516 w 6008688"/>
              <a:gd name="connsiteY3" fmla="*/ 6858001 h 6858001"/>
              <a:gd name="connsiteX4" fmla="*/ 0 w 6008688"/>
              <a:gd name="connsiteY4" fmla="*/ 6858001 h 6858001"/>
              <a:gd name="connsiteX0" fmla="*/ 0 w 6017816"/>
              <a:gd name="connsiteY0" fmla="*/ 6858001 h 6870701"/>
              <a:gd name="connsiteX1" fmla="*/ 1502172 w 6017816"/>
              <a:gd name="connsiteY1" fmla="*/ 0 h 6870701"/>
              <a:gd name="connsiteX2" fmla="*/ 6008688 w 6017816"/>
              <a:gd name="connsiteY2" fmla="*/ 0 h 6870701"/>
              <a:gd name="connsiteX3" fmla="*/ 6017816 w 6017816"/>
              <a:gd name="connsiteY3" fmla="*/ 6870701 h 6870701"/>
              <a:gd name="connsiteX4" fmla="*/ 0 w 6017816"/>
              <a:gd name="connsiteY4" fmla="*/ 6858001 h 6870701"/>
              <a:gd name="connsiteX0" fmla="*/ 0 w 6017816"/>
              <a:gd name="connsiteY0" fmla="*/ 6858001 h 6870701"/>
              <a:gd name="connsiteX1" fmla="*/ 3572 w 6017816"/>
              <a:gd name="connsiteY1" fmla="*/ 0 h 6870701"/>
              <a:gd name="connsiteX2" fmla="*/ 6008688 w 6017816"/>
              <a:gd name="connsiteY2" fmla="*/ 0 h 6870701"/>
              <a:gd name="connsiteX3" fmla="*/ 6017816 w 6017816"/>
              <a:gd name="connsiteY3" fmla="*/ 6870701 h 6870701"/>
              <a:gd name="connsiteX4" fmla="*/ 0 w 6017816"/>
              <a:gd name="connsiteY4" fmla="*/ 6858001 h 6870701"/>
              <a:gd name="connsiteX0" fmla="*/ 0 w 6017816"/>
              <a:gd name="connsiteY0" fmla="*/ 6858001 h 6870701"/>
              <a:gd name="connsiteX1" fmla="*/ 803672 w 6017816"/>
              <a:gd name="connsiteY1" fmla="*/ 0 h 6870701"/>
              <a:gd name="connsiteX2" fmla="*/ 6008688 w 6017816"/>
              <a:gd name="connsiteY2" fmla="*/ 0 h 6870701"/>
              <a:gd name="connsiteX3" fmla="*/ 6017816 w 6017816"/>
              <a:gd name="connsiteY3" fmla="*/ 6870701 h 6870701"/>
              <a:gd name="connsiteX4" fmla="*/ 0 w 6017816"/>
              <a:gd name="connsiteY4" fmla="*/ 6858001 h 6870701"/>
              <a:gd name="connsiteX0" fmla="*/ 0 w 6017816"/>
              <a:gd name="connsiteY0" fmla="*/ 6858105 h 6870805"/>
              <a:gd name="connsiteX1" fmla="*/ 803672 w 6017816"/>
              <a:gd name="connsiteY1" fmla="*/ 104 h 6870805"/>
              <a:gd name="connsiteX2" fmla="*/ 6008688 w 6017816"/>
              <a:gd name="connsiteY2" fmla="*/ 104 h 6870805"/>
              <a:gd name="connsiteX3" fmla="*/ 6017816 w 6017816"/>
              <a:gd name="connsiteY3" fmla="*/ 6870805 h 6870805"/>
              <a:gd name="connsiteX4" fmla="*/ 0 w 6017816"/>
              <a:gd name="connsiteY4" fmla="*/ 6858105 h 6870805"/>
              <a:gd name="connsiteX0" fmla="*/ 124 w 6017940"/>
              <a:gd name="connsiteY0" fmla="*/ 6858071 h 6870771"/>
              <a:gd name="connsiteX1" fmla="*/ 803796 w 6017940"/>
              <a:gd name="connsiteY1" fmla="*/ 70 h 6870771"/>
              <a:gd name="connsiteX2" fmla="*/ 6008812 w 6017940"/>
              <a:gd name="connsiteY2" fmla="*/ 70 h 6870771"/>
              <a:gd name="connsiteX3" fmla="*/ 6017940 w 6017940"/>
              <a:gd name="connsiteY3" fmla="*/ 6870771 h 6870771"/>
              <a:gd name="connsiteX4" fmla="*/ 124 w 6017940"/>
              <a:gd name="connsiteY4" fmla="*/ 6858071 h 6870771"/>
              <a:gd name="connsiteX0" fmla="*/ 135 w 6017951"/>
              <a:gd name="connsiteY0" fmla="*/ 6858001 h 6870701"/>
              <a:gd name="connsiteX1" fmla="*/ 740307 w 6017951"/>
              <a:gd name="connsiteY1" fmla="*/ 25400 h 6870701"/>
              <a:gd name="connsiteX2" fmla="*/ 6008823 w 6017951"/>
              <a:gd name="connsiteY2" fmla="*/ 0 h 6870701"/>
              <a:gd name="connsiteX3" fmla="*/ 6017951 w 6017951"/>
              <a:gd name="connsiteY3" fmla="*/ 6870701 h 6870701"/>
              <a:gd name="connsiteX4" fmla="*/ 135 w 6017951"/>
              <a:gd name="connsiteY4" fmla="*/ 6858001 h 6870701"/>
              <a:gd name="connsiteX0" fmla="*/ 123 w 6017939"/>
              <a:gd name="connsiteY0" fmla="*/ 6858001 h 6870701"/>
              <a:gd name="connsiteX1" fmla="*/ 816495 w 6017939"/>
              <a:gd name="connsiteY1" fmla="*/ 12700 h 6870701"/>
              <a:gd name="connsiteX2" fmla="*/ 6008811 w 6017939"/>
              <a:gd name="connsiteY2" fmla="*/ 0 h 6870701"/>
              <a:gd name="connsiteX3" fmla="*/ 6017939 w 6017939"/>
              <a:gd name="connsiteY3" fmla="*/ 6870701 h 6870701"/>
              <a:gd name="connsiteX4" fmla="*/ 123 w 6017939"/>
              <a:gd name="connsiteY4" fmla="*/ 6858001 h 6870701"/>
              <a:gd name="connsiteX0" fmla="*/ 110 w 6106826"/>
              <a:gd name="connsiteY0" fmla="*/ 6870701 h 6870718"/>
              <a:gd name="connsiteX1" fmla="*/ 905382 w 6106826"/>
              <a:gd name="connsiteY1" fmla="*/ 12700 h 6870718"/>
              <a:gd name="connsiteX2" fmla="*/ 6097698 w 6106826"/>
              <a:gd name="connsiteY2" fmla="*/ 0 h 6870718"/>
              <a:gd name="connsiteX3" fmla="*/ 6106826 w 6106826"/>
              <a:gd name="connsiteY3" fmla="*/ 6870701 h 6870718"/>
              <a:gd name="connsiteX4" fmla="*/ 110 w 6106826"/>
              <a:gd name="connsiteY4" fmla="*/ 6870701 h 687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6826" h="6870718">
                <a:moveTo>
                  <a:pt x="110" y="6870701"/>
                </a:moveTo>
                <a:cubicBezTo>
                  <a:pt x="-11399" y="6883401"/>
                  <a:pt x="878791" y="-12700"/>
                  <a:pt x="905382" y="12700"/>
                </a:cubicBezTo>
                <a:lnTo>
                  <a:pt x="6097698" y="0"/>
                </a:lnTo>
                <a:cubicBezTo>
                  <a:pt x="6100741" y="2290234"/>
                  <a:pt x="6103783" y="4580467"/>
                  <a:pt x="6106826" y="6870701"/>
                </a:cubicBezTo>
                <a:lnTo>
                  <a:pt x="110" y="6870701"/>
                </a:lnTo>
                <a:close/>
              </a:path>
            </a:pathLst>
          </a:custGeom>
        </p:spPr>
        <p:txBody>
          <a:bodyPr/>
          <a:lstStyle>
            <a:lvl1pPr>
              <a:defRPr>
                <a:solidFill>
                  <a:schemeClr val="bg1"/>
                </a:solidFill>
              </a:defRPr>
            </a:lvl1pPr>
          </a:lstStyle>
          <a:p>
            <a:r>
              <a:rPr lang="en-GB"/>
              <a:t>Click icon to add picture</a:t>
            </a:r>
            <a:endParaRPr lang="en-GB" dirty="0"/>
          </a:p>
        </p:txBody>
      </p:sp>
      <p:sp>
        <p:nvSpPr>
          <p:cNvPr id="10" name="Content Placeholder 2">
            <a:extLst>
              <a:ext uri="{FF2B5EF4-FFF2-40B4-BE49-F238E27FC236}">
                <a16:creationId xmlns:a16="http://schemas.microsoft.com/office/drawing/2014/main" id="{10686F0B-0C92-4849-F4A1-FBB328B4935A}"/>
              </a:ext>
            </a:extLst>
          </p:cNvPr>
          <p:cNvSpPr>
            <a:spLocks noGrp="1"/>
          </p:cNvSpPr>
          <p:nvPr>
            <p:ph sz="half" idx="1" hasCustomPrompt="1"/>
          </p:nvPr>
        </p:nvSpPr>
        <p:spPr>
          <a:xfrm>
            <a:off x="379707" y="1905001"/>
            <a:ext cx="5611811" cy="4587874"/>
          </a:xfrm>
        </p:spPr>
        <p:txBody>
          <a:bodyPr>
            <a:normAutofit/>
          </a:bodyPr>
          <a:lstStyle>
            <a:lvl1pPr marL="0" indent="0">
              <a:lnSpc>
                <a:spcPct val="100000"/>
              </a:lnSpc>
              <a:buNone/>
              <a:defRPr sz="2800">
                <a:solidFill>
                  <a:schemeClr val="bg1"/>
                </a:solidFill>
                <a:latin typeface="Peckham Press" pitchFamily="2" charset="0"/>
              </a:defRPr>
            </a:lvl1pPr>
            <a:lvl2pPr marL="266700" indent="0">
              <a:lnSpc>
                <a:spcPct val="75000"/>
              </a:lnSpc>
              <a:buNone/>
              <a:defRPr sz="3200">
                <a:solidFill>
                  <a:schemeClr val="bg1"/>
                </a:solidFill>
                <a:latin typeface="+mj-lt"/>
              </a:defRPr>
            </a:lvl2pPr>
            <a:lvl3pPr marL="541338" indent="0">
              <a:lnSpc>
                <a:spcPct val="75000"/>
              </a:lnSpc>
              <a:buNone/>
              <a:defRPr sz="2800">
                <a:solidFill>
                  <a:schemeClr val="bg1"/>
                </a:solidFill>
                <a:latin typeface="+mj-lt"/>
              </a:defRPr>
            </a:lvl3pPr>
            <a:lvl4pPr marL="808038" indent="0">
              <a:lnSpc>
                <a:spcPct val="75000"/>
              </a:lnSpc>
              <a:buNone/>
              <a:defRPr sz="2400">
                <a:solidFill>
                  <a:schemeClr val="bg1"/>
                </a:solidFill>
                <a:latin typeface="+mj-lt"/>
              </a:defRPr>
            </a:lvl4pPr>
            <a:lvl5pPr marL="1074737" indent="0">
              <a:lnSpc>
                <a:spcPct val="75000"/>
              </a:lnSpc>
              <a:buNone/>
              <a:defRPr sz="2400">
                <a:solidFill>
                  <a:schemeClr val="bg1"/>
                </a:solidFill>
                <a:latin typeface="+mj-lt"/>
              </a:defRPr>
            </a:lvl5pPr>
          </a:lstStyle>
          <a:p>
            <a:pPr lvl="0"/>
            <a:r>
              <a:rPr lang="en-US" dirty="0"/>
              <a:t>Click to edit big statement styles</a:t>
            </a:r>
          </a:p>
        </p:txBody>
      </p:sp>
    </p:spTree>
    <p:extLst>
      <p:ext uri="{BB962C8B-B14F-4D97-AF65-F5344CB8AC3E}">
        <p14:creationId xmlns:p14="http://schemas.microsoft.com/office/powerpoint/2010/main" val="3718761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t out statement Aquatic Teal">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CCB549-5471-94DF-C768-AE902ADB533A}"/>
              </a:ext>
            </a:extLst>
          </p:cNvPr>
          <p:cNvSpPr>
            <a:spLocks noGrp="1"/>
          </p:cNvSpPr>
          <p:nvPr>
            <p:ph type="title"/>
          </p:nvPr>
        </p:nvSpPr>
        <p:spPr>
          <a:xfrm>
            <a:off x="379707" y="365125"/>
            <a:ext cx="5611811" cy="1358900"/>
          </a:xfrm>
        </p:spPr>
        <p:txBody>
          <a:bodyPr anchor="b"/>
          <a:lstStyle>
            <a:lvl1pPr>
              <a:lnSpc>
                <a:spcPct val="100000"/>
              </a:lnSpc>
              <a:defRPr sz="2800">
                <a:solidFill>
                  <a:schemeClr val="tx2"/>
                </a:solidFill>
              </a:defRPr>
            </a:lvl1pPr>
          </a:lstStyle>
          <a:p>
            <a:r>
              <a:rPr lang="en-GB"/>
              <a:t>Click to edit Master title style</a:t>
            </a:r>
            <a:endParaRPr lang="en-GB" dirty="0"/>
          </a:p>
        </p:txBody>
      </p:sp>
      <p:sp>
        <p:nvSpPr>
          <p:cNvPr id="9" name="Picture Placeholder 8">
            <a:extLst>
              <a:ext uri="{FF2B5EF4-FFF2-40B4-BE49-F238E27FC236}">
                <a16:creationId xmlns:a16="http://schemas.microsoft.com/office/drawing/2014/main" id="{AC8C2863-4AC2-3707-C5F8-4B4F7A3D3591}"/>
              </a:ext>
            </a:extLst>
          </p:cNvPr>
          <p:cNvSpPr>
            <a:spLocks noGrp="1"/>
          </p:cNvSpPr>
          <p:nvPr>
            <p:ph type="pic" sz="quarter" idx="10"/>
          </p:nvPr>
        </p:nvSpPr>
        <p:spPr>
          <a:xfrm>
            <a:off x="6092714" y="1"/>
            <a:ext cx="6106826" cy="6870718"/>
          </a:xfrm>
          <a:custGeom>
            <a:avLst/>
            <a:gdLst>
              <a:gd name="connsiteX0" fmla="*/ 0 w 6008688"/>
              <a:gd name="connsiteY0" fmla="*/ 6858001 h 6858001"/>
              <a:gd name="connsiteX1" fmla="*/ 1502172 w 6008688"/>
              <a:gd name="connsiteY1" fmla="*/ 0 h 6858001"/>
              <a:gd name="connsiteX2" fmla="*/ 6008688 w 6008688"/>
              <a:gd name="connsiteY2" fmla="*/ 0 h 6858001"/>
              <a:gd name="connsiteX3" fmla="*/ 4506516 w 6008688"/>
              <a:gd name="connsiteY3" fmla="*/ 6858001 h 6858001"/>
              <a:gd name="connsiteX4" fmla="*/ 0 w 6008688"/>
              <a:gd name="connsiteY4" fmla="*/ 6858001 h 6858001"/>
              <a:gd name="connsiteX0" fmla="*/ 0 w 6017816"/>
              <a:gd name="connsiteY0" fmla="*/ 6858001 h 6870701"/>
              <a:gd name="connsiteX1" fmla="*/ 1502172 w 6017816"/>
              <a:gd name="connsiteY1" fmla="*/ 0 h 6870701"/>
              <a:gd name="connsiteX2" fmla="*/ 6008688 w 6017816"/>
              <a:gd name="connsiteY2" fmla="*/ 0 h 6870701"/>
              <a:gd name="connsiteX3" fmla="*/ 6017816 w 6017816"/>
              <a:gd name="connsiteY3" fmla="*/ 6870701 h 6870701"/>
              <a:gd name="connsiteX4" fmla="*/ 0 w 6017816"/>
              <a:gd name="connsiteY4" fmla="*/ 6858001 h 6870701"/>
              <a:gd name="connsiteX0" fmla="*/ 0 w 6017816"/>
              <a:gd name="connsiteY0" fmla="*/ 6858001 h 6870701"/>
              <a:gd name="connsiteX1" fmla="*/ 3572 w 6017816"/>
              <a:gd name="connsiteY1" fmla="*/ 0 h 6870701"/>
              <a:gd name="connsiteX2" fmla="*/ 6008688 w 6017816"/>
              <a:gd name="connsiteY2" fmla="*/ 0 h 6870701"/>
              <a:gd name="connsiteX3" fmla="*/ 6017816 w 6017816"/>
              <a:gd name="connsiteY3" fmla="*/ 6870701 h 6870701"/>
              <a:gd name="connsiteX4" fmla="*/ 0 w 6017816"/>
              <a:gd name="connsiteY4" fmla="*/ 6858001 h 6870701"/>
              <a:gd name="connsiteX0" fmla="*/ 0 w 6017816"/>
              <a:gd name="connsiteY0" fmla="*/ 6858001 h 6870701"/>
              <a:gd name="connsiteX1" fmla="*/ 803672 w 6017816"/>
              <a:gd name="connsiteY1" fmla="*/ 0 h 6870701"/>
              <a:gd name="connsiteX2" fmla="*/ 6008688 w 6017816"/>
              <a:gd name="connsiteY2" fmla="*/ 0 h 6870701"/>
              <a:gd name="connsiteX3" fmla="*/ 6017816 w 6017816"/>
              <a:gd name="connsiteY3" fmla="*/ 6870701 h 6870701"/>
              <a:gd name="connsiteX4" fmla="*/ 0 w 6017816"/>
              <a:gd name="connsiteY4" fmla="*/ 6858001 h 6870701"/>
              <a:gd name="connsiteX0" fmla="*/ 0 w 6017816"/>
              <a:gd name="connsiteY0" fmla="*/ 6858105 h 6870805"/>
              <a:gd name="connsiteX1" fmla="*/ 803672 w 6017816"/>
              <a:gd name="connsiteY1" fmla="*/ 104 h 6870805"/>
              <a:gd name="connsiteX2" fmla="*/ 6008688 w 6017816"/>
              <a:gd name="connsiteY2" fmla="*/ 104 h 6870805"/>
              <a:gd name="connsiteX3" fmla="*/ 6017816 w 6017816"/>
              <a:gd name="connsiteY3" fmla="*/ 6870805 h 6870805"/>
              <a:gd name="connsiteX4" fmla="*/ 0 w 6017816"/>
              <a:gd name="connsiteY4" fmla="*/ 6858105 h 6870805"/>
              <a:gd name="connsiteX0" fmla="*/ 124 w 6017940"/>
              <a:gd name="connsiteY0" fmla="*/ 6858071 h 6870771"/>
              <a:gd name="connsiteX1" fmla="*/ 803796 w 6017940"/>
              <a:gd name="connsiteY1" fmla="*/ 70 h 6870771"/>
              <a:gd name="connsiteX2" fmla="*/ 6008812 w 6017940"/>
              <a:gd name="connsiteY2" fmla="*/ 70 h 6870771"/>
              <a:gd name="connsiteX3" fmla="*/ 6017940 w 6017940"/>
              <a:gd name="connsiteY3" fmla="*/ 6870771 h 6870771"/>
              <a:gd name="connsiteX4" fmla="*/ 124 w 6017940"/>
              <a:gd name="connsiteY4" fmla="*/ 6858071 h 6870771"/>
              <a:gd name="connsiteX0" fmla="*/ 135 w 6017951"/>
              <a:gd name="connsiteY0" fmla="*/ 6858001 h 6870701"/>
              <a:gd name="connsiteX1" fmla="*/ 740307 w 6017951"/>
              <a:gd name="connsiteY1" fmla="*/ 25400 h 6870701"/>
              <a:gd name="connsiteX2" fmla="*/ 6008823 w 6017951"/>
              <a:gd name="connsiteY2" fmla="*/ 0 h 6870701"/>
              <a:gd name="connsiteX3" fmla="*/ 6017951 w 6017951"/>
              <a:gd name="connsiteY3" fmla="*/ 6870701 h 6870701"/>
              <a:gd name="connsiteX4" fmla="*/ 135 w 6017951"/>
              <a:gd name="connsiteY4" fmla="*/ 6858001 h 6870701"/>
              <a:gd name="connsiteX0" fmla="*/ 123 w 6017939"/>
              <a:gd name="connsiteY0" fmla="*/ 6858001 h 6870701"/>
              <a:gd name="connsiteX1" fmla="*/ 816495 w 6017939"/>
              <a:gd name="connsiteY1" fmla="*/ 12700 h 6870701"/>
              <a:gd name="connsiteX2" fmla="*/ 6008811 w 6017939"/>
              <a:gd name="connsiteY2" fmla="*/ 0 h 6870701"/>
              <a:gd name="connsiteX3" fmla="*/ 6017939 w 6017939"/>
              <a:gd name="connsiteY3" fmla="*/ 6870701 h 6870701"/>
              <a:gd name="connsiteX4" fmla="*/ 123 w 6017939"/>
              <a:gd name="connsiteY4" fmla="*/ 6858001 h 6870701"/>
              <a:gd name="connsiteX0" fmla="*/ 110 w 6106826"/>
              <a:gd name="connsiteY0" fmla="*/ 6870701 h 6870718"/>
              <a:gd name="connsiteX1" fmla="*/ 905382 w 6106826"/>
              <a:gd name="connsiteY1" fmla="*/ 12700 h 6870718"/>
              <a:gd name="connsiteX2" fmla="*/ 6097698 w 6106826"/>
              <a:gd name="connsiteY2" fmla="*/ 0 h 6870718"/>
              <a:gd name="connsiteX3" fmla="*/ 6106826 w 6106826"/>
              <a:gd name="connsiteY3" fmla="*/ 6870701 h 6870718"/>
              <a:gd name="connsiteX4" fmla="*/ 110 w 6106826"/>
              <a:gd name="connsiteY4" fmla="*/ 6870701 h 687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6826" h="6870718">
                <a:moveTo>
                  <a:pt x="110" y="6870701"/>
                </a:moveTo>
                <a:cubicBezTo>
                  <a:pt x="-11399" y="6883401"/>
                  <a:pt x="878791" y="-12700"/>
                  <a:pt x="905382" y="12700"/>
                </a:cubicBezTo>
                <a:lnTo>
                  <a:pt x="6097698" y="0"/>
                </a:lnTo>
                <a:cubicBezTo>
                  <a:pt x="6100741" y="2290234"/>
                  <a:pt x="6103783" y="4580467"/>
                  <a:pt x="6106826" y="6870701"/>
                </a:cubicBezTo>
                <a:lnTo>
                  <a:pt x="110" y="6870701"/>
                </a:lnTo>
                <a:close/>
              </a:path>
            </a:pathLst>
          </a:custGeom>
        </p:spPr>
        <p:txBody>
          <a:bodyPr/>
          <a:lstStyle>
            <a:lvl1pPr>
              <a:defRPr>
                <a:solidFill>
                  <a:schemeClr val="tx2"/>
                </a:solidFill>
              </a:defRPr>
            </a:lvl1pPr>
          </a:lstStyle>
          <a:p>
            <a:r>
              <a:rPr lang="en-GB"/>
              <a:t>Click icon to add picture</a:t>
            </a:r>
            <a:endParaRPr lang="en-GB" dirty="0"/>
          </a:p>
        </p:txBody>
      </p:sp>
      <p:sp>
        <p:nvSpPr>
          <p:cNvPr id="10" name="Content Placeholder 2">
            <a:extLst>
              <a:ext uri="{FF2B5EF4-FFF2-40B4-BE49-F238E27FC236}">
                <a16:creationId xmlns:a16="http://schemas.microsoft.com/office/drawing/2014/main" id="{10686F0B-0C92-4849-F4A1-FBB328B4935A}"/>
              </a:ext>
            </a:extLst>
          </p:cNvPr>
          <p:cNvSpPr>
            <a:spLocks noGrp="1"/>
          </p:cNvSpPr>
          <p:nvPr>
            <p:ph sz="half" idx="1" hasCustomPrompt="1"/>
          </p:nvPr>
        </p:nvSpPr>
        <p:spPr>
          <a:xfrm>
            <a:off x="379707" y="1905001"/>
            <a:ext cx="5611811" cy="4587874"/>
          </a:xfrm>
        </p:spPr>
        <p:txBody>
          <a:bodyPr>
            <a:normAutofit/>
          </a:bodyPr>
          <a:lstStyle>
            <a:lvl1pPr marL="0" indent="0">
              <a:lnSpc>
                <a:spcPct val="100000"/>
              </a:lnSpc>
              <a:buNone/>
              <a:defRPr sz="2800">
                <a:solidFill>
                  <a:schemeClr val="tx2"/>
                </a:solidFill>
                <a:latin typeface="Peckham Press" pitchFamily="2" charset="0"/>
              </a:defRPr>
            </a:lvl1pPr>
            <a:lvl2pPr marL="266700" indent="0">
              <a:lnSpc>
                <a:spcPct val="75000"/>
              </a:lnSpc>
              <a:buNone/>
              <a:defRPr sz="3200">
                <a:solidFill>
                  <a:schemeClr val="bg1"/>
                </a:solidFill>
                <a:latin typeface="+mj-lt"/>
              </a:defRPr>
            </a:lvl2pPr>
            <a:lvl3pPr marL="541338" indent="0">
              <a:lnSpc>
                <a:spcPct val="75000"/>
              </a:lnSpc>
              <a:buNone/>
              <a:defRPr sz="2800">
                <a:solidFill>
                  <a:schemeClr val="bg1"/>
                </a:solidFill>
                <a:latin typeface="+mj-lt"/>
              </a:defRPr>
            </a:lvl3pPr>
            <a:lvl4pPr marL="808038" indent="0">
              <a:lnSpc>
                <a:spcPct val="75000"/>
              </a:lnSpc>
              <a:buNone/>
              <a:defRPr sz="2400">
                <a:solidFill>
                  <a:schemeClr val="bg1"/>
                </a:solidFill>
                <a:latin typeface="+mj-lt"/>
              </a:defRPr>
            </a:lvl4pPr>
            <a:lvl5pPr marL="1074737" indent="0">
              <a:lnSpc>
                <a:spcPct val="75000"/>
              </a:lnSpc>
              <a:buNone/>
              <a:defRPr sz="2400">
                <a:solidFill>
                  <a:schemeClr val="bg1"/>
                </a:solidFill>
                <a:latin typeface="+mj-lt"/>
              </a:defRPr>
            </a:lvl5pPr>
          </a:lstStyle>
          <a:p>
            <a:pPr lvl="0"/>
            <a:r>
              <a:rPr lang="en-US" dirty="0"/>
              <a:t>Click to edit big statement styles</a:t>
            </a:r>
          </a:p>
        </p:txBody>
      </p:sp>
    </p:spTree>
    <p:extLst>
      <p:ext uri="{BB962C8B-B14F-4D97-AF65-F5344CB8AC3E}">
        <p14:creationId xmlns:p14="http://schemas.microsoft.com/office/powerpoint/2010/main" val="680273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87A47-CB4D-26C6-28C5-77D570C14589}"/>
              </a:ext>
            </a:extLst>
          </p:cNvPr>
          <p:cNvSpPr>
            <a:spLocks noGrp="1"/>
          </p:cNvSpPr>
          <p:nvPr>
            <p:ph type="ctrTitle"/>
          </p:nvPr>
        </p:nvSpPr>
        <p:spPr>
          <a:xfrm>
            <a:off x="417830" y="2455736"/>
            <a:ext cx="9152890" cy="2387600"/>
          </a:xfrm>
        </p:spPr>
        <p:txBody>
          <a:bodyPr anchor="b">
            <a:noAutofit/>
          </a:bodyPr>
          <a:lstStyle>
            <a:lvl1pPr algn="l">
              <a:lnSpc>
                <a:spcPct val="90000"/>
              </a:lnSpc>
              <a:defRPr sz="5400">
                <a:solidFill>
                  <a:schemeClr val="tx1"/>
                </a:solidFill>
                <a:latin typeface="Peckham Press" pitchFamily="2" charset="0"/>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B6FEE3E5-0373-39BA-6E61-74265958B81D}"/>
              </a:ext>
            </a:extLst>
          </p:cNvPr>
          <p:cNvSpPr>
            <a:spLocks noGrp="1"/>
          </p:cNvSpPr>
          <p:nvPr>
            <p:ph type="subTitle" idx="1"/>
          </p:nvPr>
        </p:nvSpPr>
        <p:spPr>
          <a:xfrm>
            <a:off x="417830" y="4852106"/>
            <a:ext cx="9152890" cy="1141343"/>
          </a:xfrm>
        </p:spPr>
        <p:txBody>
          <a:bodyPr>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a:extLst>
              <a:ext uri="{FF2B5EF4-FFF2-40B4-BE49-F238E27FC236}">
                <a16:creationId xmlns:a16="http://schemas.microsoft.com/office/drawing/2014/main" id="{CCCB1DAC-D014-3A3A-E7F5-C84B41545A17}"/>
              </a:ext>
            </a:extLst>
          </p:cNvPr>
          <p:cNvSpPr>
            <a:spLocks noGrp="1"/>
          </p:cNvSpPr>
          <p:nvPr>
            <p:ph type="dt" sz="half" idx="10"/>
          </p:nvPr>
        </p:nvSpPr>
        <p:spPr>
          <a:xfrm>
            <a:off x="417830" y="6130107"/>
            <a:ext cx="2743200" cy="365125"/>
          </a:xfrm>
        </p:spPr>
        <p:txBody>
          <a:bodyPr/>
          <a:lstStyle>
            <a:lvl1pPr>
              <a:defRPr>
                <a:solidFill>
                  <a:schemeClr val="tx1"/>
                </a:solidFill>
                <a:latin typeface="Poppins" pitchFamily="2" charset="77"/>
                <a:cs typeface="Poppins" pitchFamily="2" charset="77"/>
              </a:defRPr>
            </a:lvl1pPr>
          </a:lstStyle>
          <a:p>
            <a:r>
              <a:rPr lang="en-US" dirty="0"/>
              <a:t>DD Month YYYY</a:t>
            </a:r>
            <a:endParaRPr lang="en-GB" dirty="0"/>
          </a:p>
        </p:txBody>
      </p:sp>
      <p:pic>
        <p:nvPicPr>
          <p:cNvPr id="6" name="Graphic 5">
            <a:extLst>
              <a:ext uri="{FF2B5EF4-FFF2-40B4-BE49-F238E27FC236}">
                <a16:creationId xmlns:a16="http://schemas.microsoft.com/office/drawing/2014/main" id="{BDF40D1D-554C-D601-FBF1-BCAB7B5CC7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7831" y="362769"/>
            <a:ext cx="1441450" cy="1457646"/>
          </a:xfrm>
          <a:prstGeom prst="rect">
            <a:avLst/>
          </a:prstGeom>
        </p:spPr>
      </p:pic>
    </p:spTree>
    <p:extLst>
      <p:ext uri="{BB962C8B-B14F-4D97-AF65-F5344CB8AC3E}">
        <p14:creationId xmlns:p14="http://schemas.microsoft.com/office/powerpoint/2010/main" val="483780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50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t out statement Cricket Pink">
    <p:bg>
      <p:bgPr>
        <a:solidFill>
          <a:schemeClr val="accent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CCB549-5471-94DF-C768-AE902ADB533A}"/>
              </a:ext>
            </a:extLst>
          </p:cNvPr>
          <p:cNvSpPr>
            <a:spLocks noGrp="1"/>
          </p:cNvSpPr>
          <p:nvPr>
            <p:ph type="title"/>
          </p:nvPr>
        </p:nvSpPr>
        <p:spPr>
          <a:xfrm>
            <a:off x="379707" y="365125"/>
            <a:ext cx="11355093" cy="1358900"/>
          </a:xfrm>
        </p:spPr>
        <p:txBody>
          <a:bodyPr anchor="b"/>
          <a:lstStyle>
            <a:lvl1pPr>
              <a:lnSpc>
                <a:spcPct val="100000"/>
              </a:lnSpc>
              <a:defRPr sz="4000">
                <a:solidFill>
                  <a:schemeClr val="tx2"/>
                </a:solidFill>
              </a:defRPr>
            </a:lvl1pPr>
          </a:lstStyle>
          <a:p>
            <a:r>
              <a:rPr lang="en-GB"/>
              <a:t>Click to edit Master title style</a:t>
            </a:r>
            <a:endParaRPr lang="en-GB" dirty="0"/>
          </a:p>
        </p:txBody>
      </p:sp>
      <p:sp>
        <p:nvSpPr>
          <p:cNvPr id="10" name="Content Placeholder 2">
            <a:extLst>
              <a:ext uri="{FF2B5EF4-FFF2-40B4-BE49-F238E27FC236}">
                <a16:creationId xmlns:a16="http://schemas.microsoft.com/office/drawing/2014/main" id="{10686F0B-0C92-4849-F4A1-FBB328B4935A}"/>
              </a:ext>
            </a:extLst>
          </p:cNvPr>
          <p:cNvSpPr>
            <a:spLocks noGrp="1"/>
          </p:cNvSpPr>
          <p:nvPr>
            <p:ph sz="half" idx="1" hasCustomPrompt="1"/>
          </p:nvPr>
        </p:nvSpPr>
        <p:spPr>
          <a:xfrm>
            <a:off x="379707" y="1905001"/>
            <a:ext cx="11355093" cy="4587874"/>
          </a:xfrm>
        </p:spPr>
        <p:txBody>
          <a:bodyPr>
            <a:normAutofit/>
          </a:bodyPr>
          <a:lstStyle>
            <a:lvl1pPr marL="0" indent="0">
              <a:lnSpc>
                <a:spcPct val="100000"/>
              </a:lnSpc>
              <a:buNone/>
              <a:defRPr sz="4000">
                <a:solidFill>
                  <a:schemeClr val="tx2"/>
                </a:solidFill>
                <a:latin typeface="Peckham Press" pitchFamily="2" charset="0"/>
              </a:defRPr>
            </a:lvl1pPr>
            <a:lvl2pPr marL="266700" indent="0">
              <a:lnSpc>
                <a:spcPct val="75000"/>
              </a:lnSpc>
              <a:buNone/>
              <a:defRPr sz="3200">
                <a:solidFill>
                  <a:schemeClr val="bg1"/>
                </a:solidFill>
                <a:latin typeface="+mj-lt"/>
              </a:defRPr>
            </a:lvl2pPr>
            <a:lvl3pPr marL="541338" indent="0">
              <a:lnSpc>
                <a:spcPct val="75000"/>
              </a:lnSpc>
              <a:buNone/>
              <a:defRPr sz="2800">
                <a:solidFill>
                  <a:schemeClr val="bg1"/>
                </a:solidFill>
                <a:latin typeface="+mj-lt"/>
              </a:defRPr>
            </a:lvl3pPr>
            <a:lvl4pPr marL="808038" indent="0">
              <a:lnSpc>
                <a:spcPct val="75000"/>
              </a:lnSpc>
              <a:buNone/>
              <a:defRPr sz="2400">
                <a:solidFill>
                  <a:schemeClr val="bg1"/>
                </a:solidFill>
                <a:latin typeface="+mj-lt"/>
              </a:defRPr>
            </a:lvl4pPr>
            <a:lvl5pPr marL="1074737" indent="0">
              <a:lnSpc>
                <a:spcPct val="75000"/>
              </a:lnSpc>
              <a:buNone/>
              <a:defRPr sz="2400">
                <a:solidFill>
                  <a:schemeClr val="bg1"/>
                </a:solidFill>
                <a:latin typeface="+mj-lt"/>
              </a:defRPr>
            </a:lvl5pPr>
          </a:lstStyle>
          <a:p>
            <a:pPr lvl="0"/>
            <a:r>
              <a:rPr lang="en-US" dirty="0"/>
              <a:t>Click to edit big statement styles</a:t>
            </a:r>
          </a:p>
        </p:txBody>
      </p:sp>
    </p:spTree>
    <p:extLst>
      <p:ext uri="{BB962C8B-B14F-4D97-AF65-F5344CB8AC3E}">
        <p14:creationId xmlns:p14="http://schemas.microsoft.com/office/powerpoint/2010/main" val="2863589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Tennis Lime">
    <p:bg>
      <p:bgPr>
        <a:solidFill>
          <a:schemeClr val="bg2"/>
        </a:solidFill>
        <a:effectLst/>
      </p:bgPr>
    </p:bg>
    <p:spTree>
      <p:nvGrpSpPr>
        <p:cNvPr id="1" name=""/>
        <p:cNvGrpSpPr/>
        <p:nvPr/>
      </p:nvGrpSpPr>
      <p:grpSpPr>
        <a:xfrm>
          <a:off x="0" y="0"/>
          <a:ext cx="0" cy="0"/>
          <a:chOff x="0" y="0"/>
          <a:chExt cx="0" cy="0"/>
        </a:xfrm>
      </p:grpSpPr>
      <p:pic>
        <p:nvPicPr>
          <p:cNvPr id="8" name="Picture 7" descr="A blue flower on a black background&#10;&#10;AI-generated content may be incorrect.">
            <a:extLst>
              <a:ext uri="{FF2B5EF4-FFF2-40B4-BE49-F238E27FC236}">
                <a16:creationId xmlns:a16="http://schemas.microsoft.com/office/drawing/2014/main" id="{0F77C876-CC17-E027-0FC4-E28E956B3F97}"/>
              </a:ext>
            </a:extLst>
          </p:cNvPr>
          <p:cNvPicPr>
            <a:picLocks noChangeAspect="1"/>
          </p:cNvPicPr>
          <p:nvPr userDrawn="1"/>
        </p:nvPicPr>
        <p:blipFill>
          <a:blip r:embed="rId2">
            <a:extLst>
              <a:ext uri="{28A0092B-C50C-407E-A947-70E740481C1C}">
                <a14:useLocalDpi xmlns:a14="http://schemas.microsoft.com/office/drawing/2010/main" val="0"/>
              </a:ext>
            </a:extLst>
          </a:blip>
          <a:srcRect r="21511" b="47050"/>
          <a:stretch>
            <a:fillRect/>
          </a:stretch>
        </p:blipFill>
        <p:spPr>
          <a:xfrm>
            <a:off x="3592285" y="1056549"/>
            <a:ext cx="8599715" cy="5801451"/>
          </a:xfrm>
          <a:prstGeom prst="rect">
            <a:avLst/>
          </a:prstGeom>
        </p:spPr>
      </p:pic>
      <p:sp>
        <p:nvSpPr>
          <p:cNvPr id="2" name="Title 1">
            <a:extLst>
              <a:ext uri="{FF2B5EF4-FFF2-40B4-BE49-F238E27FC236}">
                <a16:creationId xmlns:a16="http://schemas.microsoft.com/office/drawing/2014/main" id="{3A687A47-CB4D-26C6-28C5-77D570C14589}"/>
              </a:ext>
            </a:extLst>
          </p:cNvPr>
          <p:cNvSpPr>
            <a:spLocks noGrp="1"/>
          </p:cNvSpPr>
          <p:nvPr>
            <p:ph type="ctrTitle" hasCustomPrompt="1"/>
          </p:nvPr>
        </p:nvSpPr>
        <p:spPr>
          <a:xfrm>
            <a:off x="417830" y="2086634"/>
            <a:ext cx="8040370" cy="2387600"/>
          </a:xfrm>
        </p:spPr>
        <p:txBody>
          <a:bodyPr anchor="b">
            <a:noAutofit/>
          </a:bodyPr>
          <a:lstStyle>
            <a:lvl1pPr algn="l">
              <a:lnSpc>
                <a:spcPct val="75000"/>
              </a:lnSpc>
              <a:defRPr sz="8000">
                <a:solidFill>
                  <a:schemeClr val="tx2"/>
                </a:solidFill>
              </a:defRPr>
            </a:lvl1pPr>
          </a:lstStyle>
          <a:p>
            <a:r>
              <a:rPr lang="en-US" dirty="0"/>
              <a:t>Thank you</a:t>
            </a:r>
            <a:endParaRPr lang="en-GB" dirty="0"/>
          </a:p>
        </p:txBody>
      </p:sp>
      <p:sp>
        <p:nvSpPr>
          <p:cNvPr id="3" name="Subtitle 2">
            <a:extLst>
              <a:ext uri="{FF2B5EF4-FFF2-40B4-BE49-F238E27FC236}">
                <a16:creationId xmlns:a16="http://schemas.microsoft.com/office/drawing/2014/main" id="{B6FEE3E5-0373-39BA-6E61-74265958B81D}"/>
              </a:ext>
            </a:extLst>
          </p:cNvPr>
          <p:cNvSpPr>
            <a:spLocks noGrp="1"/>
          </p:cNvSpPr>
          <p:nvPr>
            <p:ph type="subTitle" idx="1" hasCustomPrompt="1"/>
          </p:nvPr>
        </p:nvSpPr>
        <p:spPr>
          <a:xfrm>
            <a:off x="417830" y="4745781"/>
            <a:ext cx="4500000" cy="1482725"/>
          </a:xfrm>
        </p:spPr>
        <p:txBody>
          <a:bodyPr>
            <a:normAutofit/>
          </a:bodyPr>
          <a:lstStyle>
            <a:lvl1pPr marL="0" indent="0" algn="l">
              <a:lnSpc>
                <a:spcPct val="100000"/>
              </a:lnSpc>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and contact details</a:t>
            </a:r>
          </a:p>
          <a:p>
            <a:endParaRPr lang="en-GB" dirty="0"/>
          </a:p>
        </p:txBody>
      </p:sp>
      <p:sp>
        <p:nvSpPr>
          <p:cNvPr id="9" name="Text Placeholder 8">
            <a:extLst>
              <a:ext uri="{FF2B5EF4-FFF2-40B4-BE49-F238E27FC236}">
                <a16:creationId xmlns:a16="http://schemas.microsoft.com/office/drawing/2014/main" id="{9BA04E59-590D-437F-727F-BFF9F31B88C5}"/>
              </a:ext>
            </a:extLst>
          </p:cNvPr>
          <p:cNvSpPr>
            <a:spLocks noGrp="1"/>
          </p:cNvSpPr>
          <p:nvPr>
            <p:ph type="body" sz="quarter" idx="10" hasCustomPrompt="1"/>
          </p:nvPr>
        </p:nvSpPr>
        <p:spPr>
          <a:xfrm>
            <a:off x="5104129" y="4740454"/>
            <a:ext cx="4500000" cy="1482725"/>
          </a:xfrm>
        </p:spPr>
        <p:txBody>
          <a:bodyPr>
            <a:normAutofit/>
          </a:bodyPr>
          <a:lstStyle>
            <a:lvl1pPr marL="0" indent="0">
              <a:buNone/>
              <a:defRPr sz="1800">
                <a:solidFill>
                  <a:schemeClr val="tx2"/>
                </a:solidFill>
              </a:defRPr>
            </a:lvl1pPr>
          </a:lstStyle>
          <a:p>
            <a:pPr lvl="0"/>
            <a:r>
              <a:rPr lang="en-US" dirty="0"/>
              <a:t>Name and contact details</a:t>
            </a:r>
            <a:endParaRPr lang="en-GB" dirty="0"/>
          </a:p>
        </p:txBody>
      </p:sp>
      <p:pic>
        <p:nvPicPr>
          <p:cNvPr id="4" name="Graphic 3">
            <a:extLst>
              <a:ext uri="{FF2B5EF4-FFF2-40B4-BE49-F238E27FC236}">
                <a16:creationId xmlns:a16="http://schemas.microsoft.com/office/drawing/2014/main" id="{3D27996D-891F-ACC4-3D6B-9E0B689DD1C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7830" y="362768"/>
            <a:ext cx="1441450" cy="1457646"/>
          </a:xfrm>
          <a:prstGeom prst="rect">
            <a:avLst/>
          </a:prstGeom>
        </p:spPr>
      </p:pic>
    </p:spTree>
    <p:extLst>
      <p:ext uri="{BB962C8B-B14F-4D97-AF65-F5344CB8AC3E}">
        <p14:creationId xmlns:p14="http://schemas.microsoft.com/office/powerpoint/2010/main" val="2190930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Blue Bel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87A47-CB4D-26C6-28C5-77D570C14589}"/>
              </a:ext>
            </a:extLst>
          </p:cNvPr>
          <p:cNvSpPr>
            <a:spLocks noGrp="1"/>
          </p:cNvSpPr>
          <p:nvPr>
            <p:ph type="ctrTitle" hasCustomPrompt="1"/>
          </p:nvPr>
        </p:nvSpPr>
        <p:spPr>
          <a:xfrm>
            <a:off x="417830" y="2086634"/>
            <a:ext cx="8040370" cy="2387600"/>
          </a:xfrm>
        </p:spPr>
        <p:txBody>
          <a:bodyPr anchor="b">
            <a:noAutofit/>
          </a:bodyPr>
          <a:lstStyle>
            <a:lvl1pPr algn="l">
              <a:lnSpc>
                <a:spcPct val="75000"/>
              </a:lnSpc>
              <a:defRPr sz="8000">
                <a:solidFill>
                  <a:schemeClr val="bg1"/>
                </a:solidFill>
              </a:defRPr>
            </a:lvl1pPr>
          </a:lstStyle>
          <a:p>
            <a:r>
              <a:rPr lang="en-US" dirty="0"/>
              <a:t>Thank you</a:t>
            </a:r>
            <a:endParaRPr lang="en-GB" dirty="0"/>
          </a:p>
        </p:txBody>
      </p:sp>
      <p:sp>
        <p:nvSpPr>
          <p:cNvPr id="3" name="Subtitle 2">
            <a:extLst>
              <a:ext uri="{FF2B5EF4-FFF2-40B4-BE49-F238E27FC236}">
                <a16:creationId xmlns:a16="http://schemas.microsoft.com/office/drawing/2014/main" id="{B6FEE3E5-0373-39BA-6E61-74265958B81D}"/>
              </a:ext>
            </a:extLst>
          </p:cNvPr>
          <p:cNvSpPr>
            <a:spLocks noGrp="1"/>
          </p:cNvSpPr>
          <p:nvPr>
            <p:ph type="subTitle" idx="1" hasCustomPrompt="1"/>
          </p:nvPr>
        </p:nvSpPr>
        <p:spPr>
          <a:xfrm>
            <a:off x="417830" y="4745781"/>
            <a:ext cx="4500000" cy="1482725"/>
          </a:xfrm>
        </p:spPr>
        <p:txBody>
          <a:bodyPr>
            <a:normAutofit/>
          </a:bodyPr>
          <a:lstStyle>
            <a:lvl1pPr marL="0" indent="0" algn="l">
              <a:lnSpc>
                <a:spcPct val="10000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and contact details</a:t>
            </a:r>
          </a:p>
          <a:p>
            <a:endParaRPr lang="en-GB" dirty="0"/>
          </a:p>
        </p:txBody>
      </p:sp>
      <p:sp>
        <p:nvSpPr>
          <p:cNvPr id="9" name="Text Placeholder 8">
            <a:extLst>
              <a:ext uri="{FF2B5EF4-FFF2-40B4-BE49-F238E27FC236}">
                <a16:creationId xmlns:a16="http://schemas.microsoft.com/office/drawing/2014/main" id="{9BA04E59-590D-437F-727F-BFF9F31B88C5}"/>
              </a:ext>
            </a:extLst>
          </p:cNvPr>
          <p:cNvSpPr>
            <a:spLocks noGrp="1"/>
          </p:cNvSpPr>
          <p:nvPr>
            <p:ph type="body" sz="quarter" idx="10" hasCustomPrompt="1"/>
          </p:nvPr>
        </p:nvSpPr>
        <p:spPr>
          <a:xfrm>
            <a:off x="5104129" y="4740454"/>
            <a:ext cx="4500000" cy="1482725"/>
          </a:xfrm>
        </p:spPr>
        <p:txBody>
          <a:bodyPr>
            <a:normAutofit/>
          </a:bodyPr>
          <a:lstStyle>
            <a:lvl1pPr marL="0" indent="0">
              <a:buNone/>
              <a:defRPr sz="1800">
                <a:solidFill>
                  <a:schemeClr val="bg1"/>
                </a:solidFill>
              </a:defRPr>
            </a:lvl1pPr>
          </a:lstStyle>
          <a:p>
            <a:pPr lvl="0"/>
            <a:r>
              <a:rPr lang="en-US" dirty="0"/>
              <a:t>Name and contact details</a:t>
            </a:r>
            <a:endParaRPr lang="en-GB" dirty="0"/>
          </a:p>
        </p:txBody>
      </p:sp>
      <p:pic>
        <p:nvPicPr>
          <p:cNvPr id="5" name="Graphic 4">
            <a:extLst>
              <a:ext uri="{FF2B5EF4-FFF2-40B4-BE49-F238E27FC236}">
                <a16:creationId xmlns:a16="http://schemas.microsoft.com/office/drawing/2014/main" id="{81C65717-D022-81C0-3DF9-163B0D2164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7831" y="362769"/>
            <a:ext cx="1441450" cy="1457646"/>
          </a:xfrm>
          <a:prstGeom prst="rect">
            <a:avLst/>
          </a:prstGeom>
        </p:spPr>
      </p:pic>
      <p:pic>
        <p:nvPicPr>
          <p:cNvPr id="7" name="Picture 6" descr="A blue star shaped object on a black background&#10;&#10;AI-generated content may be incorrect.">
            <a:extLst>
              <a:ext uri="{FF2B5EF4-FFF2-40B4-BE49-F238E27FC236}">
                <a16:creationId xmlns:a16="http://schemas.microsoft.com/office/drawing/2014/main" id="{44A56801-54E3-3B18-24A5-92250C0244AE}"/>
              </a:ext>
            </a:extLst>
          </p:cNvPr>
          <p:cNvPicPr>
            <a:picLocks noChangeAspect="1"/>
          </p:cNvPicPr>
          <p:nvPr userDrawn="1"/>
        </p:nvPicPr>
        <p:blipFill>
          <a:blip r:embed="rId4">
            <a:extLst>
              <a:ext uri="{28A0092B-C50C-407E-A947-70E740481C1C}">
                <a14:useLocalDpi xmlns:a14="http://schemas.microsoft.com/office/drawing/2010/main" val="0"/>
              </a:ext>
            </a:extLst>
          </a:blip>
          <a:srcRect b="50000"/>
          <a:stretch>
            <a:fillRect/>
          </a:stretch>
        </p:blipFill>
        <p:spPr>
          <a:xfrm rot="10800000">
            <a:off x="3866202" y="-1"/>
            <a:ext cx="8325798" cy="4162899"/>
          </a:xfrm>
          <a:prstGeom prst="rect">
            <a:avLst/>
          </a:prstGeom>
        </p:spPr>
      </p:pic>
    </p:spTree>
    <p:extLst>
      <p:ext uri="{BB962C8B-B14F-4D97-AF65-F5344CB8AC3E}">
        <p14:creationId xmlns:p14="http://schemas.microsoft.com/office/powerpoint/2010/main" val="4157953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Cricket Pink">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87A47-CB4D-26C6-28C5-77D570C14589}"/>
              </a:ext>
            </a:extLst>
          </p:cNvPr>
          <p:cNvSpPr>
            <a:spLocks noGrp="1"/>
          </p:cNvSpPr>
          <p:nvPr>
            <p:ph type="ctrTitle" hasCustomPrompt="1"/>
          </p:nvPr>
        </p:nvSpPr>
        <p:spPr>
          <a:xfrm>
            <a:off x="417829" y="2086634"/>
            <a:ext cx="5402679" cy="2387600"/>
          </a:xfrm>
        </p:spPr>
        <p:txBody>
          <a:bodyPr anchor="b">
            <a:noAutofit/>
          </a:bodyPr>
          <a:lstStyle>
            <a:lvl1pPr algn="l">
              <a:lnSpc>
                <a:spcPct val="75000"/>
              </a:lnSpc>
              <a:defRPr sz="8000">
                <a:solidFill>
                  <a:schemeClr val="tx2"/>
                </a:solidFill>
              </a:defRPr>
            </a:lvl1pPr>
          </a:lstStyle>
          <a:p>
            <a:r>
              <a:rPr lang="en-US" dirty="0"/>
              <a:t>Thank you</a:t>
            </a:r>
            <a:endParaRPr lang="en-GB" dirty="0"/>
          </a:p>
        </p:txBody>
      </p:sp>
      <p:sp>
        <p:nvSpPr>
          <p:cNvPr id="3" name="Subtitle 2">
            <a:extLst>
              <a:ext uri="{FF2B5EF4-FFF2-40B4-BE49-F238E27FC236}">
                <a16:creationId xmlns:a16="http://schemas.microsoft.com/office/drawing/2014/main" id="{B6FEE3E5-0373-39BA-6E61-74265958B81D}"/>
              </a:ext>
            </a:extLst>
          </p:cNvPr>
          <p:cNvSpPr>
            <a:spLocks noGrp="1"/>
          </p:cNvSpPr>
          <p:nvPr>
            <p:ph type="subTitle" idx="1" hasCustomPrompt="1"/>
          </p:nvPr>
        </p:nvSpPr>
        <p:spPr>
          <a:xfrm>
            <a:off x="417830" y="4745781"/>
            <a:ext cx="5402677" cy="1482725"/>
          </a:xfrm>
        </p:spPr>
        <p:txBody>
          <a:bodyPr>
            <a:normAutofit/>
          </a:bodyPr>
          <a:lstStyle>
            <a:lvl1pPr marL="0" indent="0" algn="l">
              <a:lnSpc>
                <a:spcPct val="100000"/>
              </a:lnSpc>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and contact details</a:t>
            </a:r>
          </a:p>
          <a:p>
            <a:endParaRPr lang="en-GB" dirty="0"/>
          </a:p>
        </p:txBody>
      </p:sp>
      <p:pic>
        <p:nvPicPr>
          <p:cNvPr id="5" name="Graphic 4">
            <a:extLst>
              <a:ext uri="{FF2B5EF4-FFF2-40B4-BE49-F238E27FC236}">
                <a16:creationId xmlns:a16="http://schemas.microsoft.com/office/drawing/2014/main" id="{9FF0A933-A620-34B7-4077-571FC72ABE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7831" y="362769"/>
            <a:ext cx="1441450" cy="1457646"/>
          </a:xfrm>
          <a:prstGeom prst="rect">
            <a:avLst/>
          </a:prstGeom>
        </p:spPr>
      </p:pic>
      <p:sp>
        <p:nvSpPr>
          <p:cNvPr id="12" name="Picture Placeholder 8">
            <a:extLst>
              <a:ext uri="{FF2B5EF4-FFF2-40B4-BE49-F238E27FC236}">
                <a16:creationId xmlns:a16="http://schemas.microsoft.com/office/drawing/2014/main" id="{B46823FE-255D-9D5B-C356-3E0D16C55A2C}"/>
              </a:ext>
            </a:extLst>
          </p:cNvPr>
          <p:cNvSpPr>
            <a:spLocks noGrp="1"/>
          </p:cNvSpPr>
          <p:nvPr>
            <p:ph type="pic" sz="quarter" idx="11"/>
          </p:nvPr>
        </p:nvSpPr>
        <p:spPr>
          <a:xfrm>
            <a:off x="6092714" y="1"/>
            <a:ext cx="6106826" cy="6870718"/>
          </a:xfrm>
          <a:custGeom>
            <a:avLst/>
            <a:gdLst>
              <a:gd name="connsiteX0" fmla="*/ 0 w 6008688"/>
              <a:gd name="connsiteY0" fmla="*/ 6858001 h 6858001"/>
              <a:gd name="connsiteX1" fmla="*/ 1502172 w 6008688"/>
              <a:gd name="connsiteY1" fmla="*/ 0 h 6858001"/>
              <a:gd name="connsiteX2" fmla="*/ 6008688 w 6008688"/>
              <a:gd name="connsiteY2" fmla="*/ 0 h 6858001"/>
              <a:gd name="connsiteX3" fmla="*/ 4506516 w 6008688"/>
              <a:gd name="connsiteY3" fmla="*/ 6858001 h 6858001"/>
              <a:gd name="connsiteX4" fmla="*/ 0 w 6008688"/>
              <a:gd name="connsiteY4" fmla="*/ 6858001 h 6858001"/>
              <a:gd name="connsiteX0" fmla="*/ 0 w 6017816"/>
              <a:gd name="connsiteY0" fmla="*/ 6858001 h 6870701"/>
              <a:gd name="connsiteX1" fmla="*/ 1502172 w 6017816"/>
              <a:gd name="connsiteY1" fmla="*/ 0 h 6870701"/>
              <a:gd name="connsiteX2" fmla="*/ 6008688 w 6017816"/>
              <a:gd name="connsiteY2" fmla="*/ 0 h 6870701"/>
              <a:gd name="connsiteX3" fmla="*/ 6017816 w 6017816"/>
              <a:gd name="connsiteY3" fmla="*/ 6870701 h 6870701"/>
              <a:gd name="connsiteX4" fmla="*/ 0 w 6017816"/>
              <a:gd name="connsiteY4" fmla="*/ 6858001 h 6870701"/>
              <a:gd name="connsiteX0" fmla="*/ 0 w 6017816"/>
              <a:gd name="connsiteY0" fmla="*/ 6858001 h 6870701"/>
              <a:gd name="connsiteX1" fmla="*/ 3572 w 6017816"/>
              <a:gd name="connsiteY1" fmla="*/ 0 h 6870701"/>
              <a:gd name="connsiteX2" fmla="*/ 6008688 w 6017816"/>
              <a:gd name="connsiteY2" fmla="*/ 0 h 6870701"/>
              <a:gd name="connsiteX3" fmla="*/ 6017816 w 6017816"/>
              <a:gd name="connsiteY3" fmla="*/ 6870701 h 6870701"/>
              <a:gd name="connsiteX4" fmla="*/ 0 w 6017816"/>
              <a:gd name="connsiteY4" fmla="*/ 6858001 h 6870701"/>
              <a:gd name="connsiteX0" fmla="*/ 0 w 6017816"/>
              <a:gd name="connsiteY0" fmla="*/ 6858001 h 6870701"/>
              <a:gd name="connsiteX1" fmla="*/ 803672 w 6017816"/>
              <a:gd name="connsiteY1" fmla="*/ 0 h 6870701"/>
              <a:gd name="connsiteX2" fmla="*/ 6008688 w 6017816"/>
              <a:gd name="connsiteY2" fmla="*/ 0 h 6870701"/>
              <a:gd name="connsiteX3" fmla="*/ 6017816 w 6017816"/>
              <a:gd name="connsiteY3" fmla="*/ 6870701 h 6870701"/>
              <a:gd name="connsiteX4" fmla="*/ 0 w 6017816"/>
              <a:gd name="connsiteY4" fmla="*/ 6858001 h 6870701"/>
              <a:gd name="connsiteX0" fmla="*/ 0 w 6017816"/>
              <a:gd name="connsiteY0" fmla="*/ 6858105 h 6870805"/>
              <a:gd name="connsiteX1" fmla="*/ 803672 w 6017816"/>
              <a:gd name="connsiteY1" fmla="*/ 104 h 6870805"/>
              <a:gd name="connsiteX2" fmla="*/ 6008688 w 6017816"/>
              <a:gd name="connsiteY2" fmla="*/ 104 h 6870805"/>
              <a:gd name="connsiteX3" fmla="*/ 6017816 w 6017816"/>
              <a:gd name="connsiteY3" fmla="*/ 6870805 h 6870805"/>
              <a:gd name="connsiteX4" fmla="*/ 0 w 6017816"/>
              <a:gd name="connsiteY4" fmla="*/ 6858105 h 6870805"/>
              <a:gd name="connsiteX0" fmla="*/ 124 w 6017940"/>
              <a:gd name="connsiteY0" fmla="*/ 6858071 h 6870771"/>
              <a:gd name="connsiteX1" fmla="*/ 803796 w 6017940"/>
              <a:gd name="connsiteY1" fmla="*/ 70 h 6870771"/>
              <a:gd name="connsiteX2" fmla="*/ 6008812 w 6017940"/>
              <a:gd name="connsiteY2" fmla="*/ 70 h 6870771"/>
              <a:gd name="connsiteX3" fmla="*/ 6017940 w 6017940"/>
              <a:gd name="connsiteY3" fmla="*/ 6870771 h 6870771"/>
              <a:gd name="connsiteX4" fmla="*/ 124 w 6017940"/>
              <a:gd name="connsiteY4" fmla="*/ 6858071 h 6870771"/>
              <a:gd name="connsiteX0" fmla="*/ 135 w 6017951"/>
              <a:gd name="connsiteY0" fmla="*/ 6858001 h 6870701"/>
              <a:gd name="connsiteX1" fmla="*/ 740307 w 6017951"/>
              <a:gd name="connsiteY1" fmla="*/ 25400 h 6870701"/>
              <a:gd name="connsiteX2" fmla="*/ 6008823 w 6017951"/>
              <a:gd name="connsiteY2" fmla="*/ 0 h 6870701"/>
              <a:gd name="connsiteX3" fmla="*/ 6017951 w 6017951"/>
              <a:gd name="connsiteY3" fmla="*/ 6870701 h 6870701"/>
              <a:gd name="connsiteX4" fmla="*/ 135 w 6017951"/>
              <a:gd name="connsiteY4" fmla="*/ 6858001 h 6870701"/>
              <a:gd name="connsiteX0" fmla="*/ 123 w 6017939"/>
              <a:gd name="connsiteY0" fmla="*/ 6858001 h 6870701"/>
              <a:gd name="connsiteX1" fmla="*/ 816495 w 6017939"/>
              <a:gd name="connsiteY1" fmla="*/ 12700 h 6870701"/>
              <a:gd name="connsiteX2" fmla="*/ 6008811 w 6017939"/>
              <a:gd name="connsiteY2" fmla="*/ 0 h 6870701"/>
              <a:gd name="connsiteX3" fmla="*/ 6017939 w 6017939"/>
              <a:gd name="connsiteY3" fmla="*/ 6870701 h 6870701"/>
              <a:gd name="connsiteX4" fmla="*/ 123 w 6017939"/>
              <a:gd name="connsiteY4" fmla="*/ 6858001 h 6870701"/>
              <a:gd name="connsiteX0" fmla="*/ 110 w 6106826"/>
              <a:gd name="connsiteY0" fmla="*/ 6870701 h 6870718"/>
              <a:gd name="connsiteX1" fmla="*/ 905382 w 6106826"/>
              <a:gd name="connsiteY1" fmla="*/ 12700 h 6870718"/>
              <a:gd name="connsiteX2" fmla="*/ 6097698 w 6106826"/>
              <a:gd name="connsiteY2" fmla="*/ 0 h 6870718"/>
              <a:gd name="connsiteX3" fmla="*/ 6106826 w 6106826"/>
              <a:gd name="connsiteY3" fmla="*/ 6870701 h 6870718"/>
              <a:gd name="connsiteX4" fmla="*/ 110 w 6106826"/>
              <a:gd name="connsiteY4" fmla="*/ 6870701 h 687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6826" h="6870718">
                <a:moveTo>
                  <a:pt x="110" y="6870701"/>
                </a:moveTo>
                <a:cubicBezTo>
                  <a:pt x="-11399" y="6883401"/>
                  <a:pt x="878791" y="-12700"/>
                  <a:pt x="905382" y="12700"/>
                </a:cubicBezTo>
                <a:lnTo>
                  <a:pt x="6097698" y="0"/>
                </a:lnTo>
                <a:cubicBezTo>
                  <a:pt x="6100741" y="2290234"/>
                  <a:pt x="6103783" y="4580467"/>
                  <a:pt x="6106826" y="6870701"/>
                </a:cubicBezTo>
                <a:lnTo>
                  <a:pt x="110" y="6870701"/>
                </a:lnTo>
                <a:close/>
              </a:path>
            </a:pathLst>
          </a:custGeom>
        </p:spPr>
        <p:txBody>
          <a:bodyPr/>
          <a:lstStyle>
            <a:lvl1pPr>
              <a:defRPr>
                <a:solidFill>
                  <a:schemeClr val="tx2"/>
                </a:solidFill>
              </a:defRPr>
            </a:lvl1pPr>
          </a:lstStyle>
          <a:p>
            <a:r>
              <a:rPr lang="en-GB"/>
              <a:t>Click icon to add picture</a:t>
            </a:r>
            <a:endParaRPr lang="en-GB" dirty="0"/>
          </a:p>
        </p:txBody>
      </p:sp>
    </p:spTree>
    <p:extLst>
      <p:ext uri="{BB962C8B-B14F-4D97-AF65-F5344CB8AC3E}">
        <p14:creationId xmlns:p14="http://schemas.microsoft.com/office/powerpoint/2010/main" val="2147943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Yellow Car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87A47-CB4D-26C6-28C5-77D570C14589}"/>
              </a:ext>
            </a:extLst>
          </p:cNvPr>
          <p:cNvSpPr>
            <a:spLocks noGrp="1"/>
          </p:cNvSpPr>
          <p:nvPr>
            <p:ph type="ctrTitle" hasCustomPrompt="1"/>
          </p:nvPr>
        </p:nvSpPr>
        <p:spPr>
          <a:xfrm>
            <a:off x="417829" y="2086634"/>
            <a:ext cx="5402679" cy="2387600"/>
          </a:xfrm>
        </p:spPr>
        <p:txBody>
          <a:bodyPr anchor="b">
            <a:noAutofit/>
          </a:bodyPr>
          <a:lstStyle>
            <a:lvl1pPr algn="l">
              <a:lnSpc>
                <a:spcPct val="75000"/>
              </a:lnSpc>
              <a:defRPr sz="8000">
                <a:solidFill>
                  <a:schemeClr val="tx2"/>
                </a:solidFill>
              </a:defRPr>
            </a:lvl1pPr>
          </a:lstStyle>
          <a:p>
            <a:r>
              <a:rPr lang="en-US" dirty="0"/>
              <a:t>Thank you</a:t>
            </a:r>
            <a:endParaRPr lang="en-GB" dirty="0"/>
          </a:p>
        </p:txBody>
      </p:sp>
      <p:sp>
        <p:nvSpPr>
          <p:cNvPr id="3" name="Subtitle 2">
            <a:extLst>
              <a:ext uri="{FF2B5EF4-FFF2-40B4-BE49-F238E27FC236}">
                <a16:creationId xmlns:a16="http://schemas.microsoft.com/office/drawing/2014/main" id="{B6FEE3E5-0373-39BA-6E61-74265958B81D}"/>
              </a:ext>
            </a:extLst>
          </p:cNvPr>
          <p:cNvSpPr>
            <a:spLocks noGrp="1"/>
          </p:cNvSpPr>
          <p:nvPr>
            <p:ph type="subTitle" idx="1" hasCustomPrompt="1"/>
          </p:nvPr>
        </p:nvSpPr>
        <p:spPr>
          <a:xfrm>
            <a:off x="417830" y="4745781"/>
            <a:ext cx="5402677" cy="1482725"/>
          </a:xfrm>
        </p:spPr>
        <p:txBody>
          <a:bodyPr>
            <a:normAutofit/>
          </a:bodyPr>
          <a:lstStyle>
            <a:lvl1pPr marL="0" indent="0" algn="l">
              <a:lnSpc>
                <a:spcPct val="100000"/>
              </a:lnSpc>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and contact details</a:t>
            </a:r>
          </a:p>
          <a:p>
            <a:endParaRPr lang="en-GB" dirty="0"/>
          </a:p>
        </p:txBody>
      </p:sp>
      <p:sp>
        <p:nvSpPr>
          <p:cNvPr id="12" name="Picture Placeholder 8">
            <a:extLst>
              <a:ext uri="{FF2B5EF4-FFF2-40B4-BE49-F238E27FC236}">
                <a16:creationId xmlns:a16="http://schemas.microsoft.com/office/drawing/2014/main" id="{B46823FE-255D-9D5B-C356-3E0D16C55A2C}"/>
              </a:ext>
            </a:extLst>
          </p:cNvPr>
          <p:cNvSpPr>
            <a:spLocks noGrp="1"/>
          </p:cNvSpPr>
          <p:nvPr>
            <p:ph type="pic" sz="quarter" idx="11"/>
          </p:nvPr>
        </p:nvSpPr>
        <p:spPr>
          <a:xfrm>
            <a:off x="6092714" y="1"/>
            <a:ext cx="6106826" cy="6870718"/>
          </a:xfrm>
          <a:custGeom>
            <a:avLst/>
            <a:gdLst>
              <a:gd name="connsiteX0" fmla="*/ 0 w 6008688"/>
              <a:gd name="connsiteY0" fmla="*/ 6858001 h 6858001"/>
              <a:gd name="connsiteX1" fmla="*/ 1502172 w 6008688"/>
              <a:gd name="connsiteY1" fmla="*/ 0 h 6858001"/>
              <a:gd name="connsiteX2" fmla="*/ 6008688 w 6008688"/>
              <a:gd name="connsiteY2" fmla="*/ 0 h 6858001"/>
              <a:gd name="connsiteX3" fmla="*/ 4506516 w 6008688"/>
              <a:gd name="connsiteY3" fmla="*/ 6858001 h 6858001"/>
              <a:gd name="connsiteX4" fmla="*/ 0 w 6008688"/>
              <a:gd name="connsiteY4" fmla="*/ 6858001 h 6858001"/>
              <a:gd name="connsiteX0" fmla="*/ 0 w 6017816"/>
              <a:gd name="connsiteY0" fmla="*/ 6858001 h 6870701"/>
              <a:gd name="connsiteX1" fmla="*/ 1502172 w 6017816"/>
              <a:gd name="connsiteY1" fmla="*/ 0 h 6870701"/>
              <a:gd name="connsiteX2" fmla="*/ 6008688 w 6017816"/>
              <a:gd name="connsiteY2" fmla="*/ 0 h 6870701"/>
              <a:gd name="connsiteX3" fmla="*/ 6017816 w 6017816"/>
              <a:gd name="connsiteY3" fmla="*/ 6870701 h 6870701"/>
              <a:gd name="connsiteX4" fmla="*/ 0 w 6017816"/>
              <a:gd name="connsiteY4" fmla="*/ 6858001 h 6870701"/>
              <a:gd name="connsiteX0" fmla="*/ 0 w 6017816"/>
              <a:gd name="connsiteY0" fmla="*/ 6858001 h 6870701"/>
              <a:gd name="connsiteX1" fmla="*/ 3572 w 6017816"/>
              <a:gd name="connsiteY1" fmla="*/ 0 h 6870701"/>
              <a:gd name="connsiteX2" fmla="*/ 6008688 w 6017816"/>
              <a:gd name="connsiteY2" fmla="*/ 0 h 6870701"/>
              <a:gd name="connsiteX3" fmla="*/ 6017816 w 6017816"/>
              <a:gd name="connsiteY3" fmla="*/ 6870701 h 6870701"/>
              <a:gd name="connsiteX4" fmla="*/ 0 w 6017816"/>
              <a:gd name="connsiteY4" fmla="*/ 6858001 h 6870701"/>
              <a:gd name="connsiteX0" fmla="*/ 0 w 6017816"/>
              <a:gd name="connsiteY0" fmla="*/ 6858001 h 6870701"/>
              <a:gd name="connsiteX1" fmla="*/ 803672 w 6017816"/>
              <a:gd name="connsiteY1" fmla="*/ 0 h 6870701"/>
              <a:gd name="connsiteX2" fmla="*/ 6008688 w 6017816"/>
              <a:gd name="connsiteY2" fmla="*/ 0 h 6870701"/>
              <a:gd name="connsiteX3" fmla="*/ 6017816 w 6017816"/>
              <a:gd name="connsiteY3" fmla="*/ 6870701 h 6870701"/>
              <a:gd name="connsiteX4" fmla="*/ 0 w 6017816"/>
              <a:gd name="connsiteY4" fmla="*/ 6858001 h 6870701"/>
              <a:gd name="connsiteX0" fmla="*/ 0 w 6017816"/>
              <a:gd name="connsiteY0" fmla="*/ 6858105 h 6870805"/>
              <a:gd name="connsiteX1" fmla="*/ 803672 w 6017816"/>
              <a:gd name="connsiteY1" fmla="*/ 104 h 6870805"/>
              <a:gd name="connsiteX2" fmla="*/ 6008688 w 6017816"/>
              <a:gd name="connsiteY2" fmla="*/ 104 h 6870805"/>
              <a:gd name="connsiteX3" fmla="*/ 6017816 w 6017816"/>
              <a:gd name="connsiteY3" fmla="*/ 6870805 h 6870805"/>
              <a:gd name="connsiteX4" fmla="*/ 0 w 6017816"/>
              <a:gd name="connsiteY4" fmla="*/ 6858105 h 6870805"/>
              <a:gd name="connsiteX0" fmla="*/ 124 w 6017940"/>
              <a:gd name="connsiteY0" fmla="*/ 6858071 h 6870771"/>
              <a:gd name="connsiteX1" fmla="*/ 803796 w 6017940"/>
              <a:gd name="connsiteY1" fmla="*/ 70 h 6870771"/>
              <a:gd name="connsiteX2" fmla="*/ 6008812 w 6017940"/>
              <a:gd name="connsiteY2" fmla="*/ 70 h 6870771"/>
              <a:gd name="connsiteX3" fmla="*/ 6017940 w 6017940"/>
              <a:gd name="connsiteY3" fmla="*/ 6870771 h 6870771"/>
              <a:gd name="connsiteX4" fmla="*/ 124 w 6017940"/>
              <a:gd name="connsiteY4" fmla="*/ 6858071 h 6870771"/>
              <a:gd name="connsiteX0" fmla="*/ 135 w 6017951"/>
              <a:gd name="connsiteY0" fmla="*/ 6858001 h 6870701"/>
              <a:gd name="connsiteX1" fmla="*/ 740307 w 6017951"/>
              <a:gd name="connsiteY1" fmla="*/ 25400 h 6870701"/>
              <a:gd name="connsiteX2" fmla="*/ 6008823 w 6017951"/>
              <a:gd name="connsiteY2" fmla="*/ 0 h 6870701"/>
              <a:gd name="connsiteX3" fmla="*/ 6017951 w 6017951"/>
              <a:gd name="connsiteY3" fmla="*/ 6870701 h 6870701"/>
              <a:gd name="connsiteX4" fmla="*/ 135 w 6017951"/>
              <a:gd name="connsiteY4" fmla="*/ 6858001 h 6870701"/>
              <a:gd name="connsiteX0" fmla="*/ 123 w 6017939"/>
              <a:gd name="connsiteY0" fmla="*/ 6858001 h 6870701"/>
              <a:gd name="connsiteX1" fmla="*/ 816495 w 6017939"/>
              <a:gd name="connsiteY1" fmla="*/ 12700 h 6870701"/>
              <a:gd name="connsiteX2" fmla="*/ 6008811 w 6017939"/>
              <a:gd name="connsiteY2" fmla="*/ 0 h 6870701"/>
              <a:gd name="connsiteX3" fmla="*/ 6017939 w 6017939"/>
              <a:gd name="connsiteY3" fmla="*/ 6870701 h 6870701"/>
              <a:gd name="connsiteX4" fmla="*/ 123 w 6017939"/>
              <a:gd name="connsiteY4" fmla="*/ 6858001 h 6870701"/>
              <a:gd name="connsiteX0" fmla="*/ 110 w 6106826"/>
              <a:gd name="connsiteY0" fmla="*/ 6870701 h 6870718"/>
              <a:gd name="connsiteX1" fmla="*/ 905382 w 6106826"/>
              <a:gd name="connsiteY1" fmla="*/ 12700 h 6870718"/>
              <a:gd name="connsiteX2" fmla="*/ 6097698 w 6106826"/>
              <a:gd name="connsiteY2" fmla="*/ 0 h 6870718"/>
              <a:gd name="connsiteX3" fmla="*/ 6106826 w 6106826"/>
              <a:gd name="connsiteY3" fmla="*/ 6870701 h 6870718"/>
              <a:gd name="connsiteX4" fmla="*/ 110 w 6106826"/>
              <a:gd name="connsiteY4" fmla="*/ 6870701 h 687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6826" h="6870718">
                <a:moveTo>
                  <a:pt x="110" y="6870701"/>
                </a:moveTo>
                <a:cubicBezTo>
                  <a:pt x="-11399" y="6883401"/>
                  <a:pt x="878791" y="-12700"/>
                  <a:pt x="905382" y="12700"/>
                </a:cubicBezTo>
                <a:lnTo>
                  <a:pt x="6097698" y="0"/>
                </a:lnTo>
                <a:cubicBezTo>
                  <a:pt x="6100741" y="2290234"/>
                  <a:pt x="6103783" y="4580467"/>
                  <a:pt x="6106826" y="6870701"/>
                </a:cubicBezTo>
                <a:lnTo>
                  <a:pt x="110" y="6870701"/>
                </a:lnTo>
                <a:close/>
              </a:path>
            </a:pathLst>
          </a:custGeom>
        </p:spPr>
        <p:txBody>
          <a:bodyPr/>
          <a:lstStyle>
            <a:lvl1pPr>
              <a:defRPr>
                <a:solidFill>
                  <a:schemeClr val="tx2"/>
                </a:solidFill>
              </a:defRPr>
            </a:lvl1pPr>
          </a:lstStyle>
          <a:p>
            <a:r>
              <a:rPr lang="en-GB"/>
              <a:t>Click icon to add picture</a:t>
            </a:r>
            <a:endParaRPr lang="en-GB" dirty="0"/>
          </a:p>
        </p:txBody>
      </p:sp>
      <p:pic>
        <p:nvPicPr>
          <p:cNvPr id="4" name="Graphic 3">
            <a:extLst>
              <a:ext uri="{FF2B5EF4-FFF2-40B4-BE49-F238E27FC236}">
                <a16:creationId xmlns:a16="http://schemas.microsoft.com/office/drawing/2014/main" id="{81248BCF-B0BD-665E-272A-2ECC23FB46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7830" y="362768"/>
            <a:ext cx="1441450" cy="1457646"/>
          </a:xfrm>
          <a:prstGeom prst="rect">
            <a:avLst/>
          </a:prstGeom>
        </p:spPr>
      </p:pic>
    </p:spTree>
    <p:extLst>
      <p:ext uri="{BB962C8B-B14F-4D97-AF65-F5344CB8AC3E}">
        <p14:creationId xmlns:p14="http://schemas.microsoft.com/office/powerpoint/2010/main" val="19005346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627F2-57F5-1965-52CA-93D810EC144E}"/>
              </a:ext>
            </a:extLst>
          </p:cNvPr>
          <p:cNvSpPr>
            <a:spLocks noGrp="1"/>
          </p:cNvSpPr>
          <p:nvPr>
            <p:ph type="title"/>
          </p:nvPr>
        </p:nvSpPr>
        <p:spPr>
          <a:xfrm>
            <a:off x="376559" y="457200"/>
            <a:ext cx="4636800" cy="1600200"/>
          </a:xfrm>
        </p:spPr>
        <p:txBody>
          <a:bodyPr anchor="b"/>
          <a:lstStyle>
            <a:lvl1pPr>
              <a:defRPr sz="3200"/>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04476F5D-D621-8A15-8BD2-54A2CC8DD115}"/>
              </a:ext>
            </a:extLst>
          </p:cNvPr>
          <p:cNvSpPr>
            <a:spLocks noGrp="1"/>
          </p:cNvSpPr>
          <p:nvPr>
            <p:ph idx="1"/>
          </p:nvPr>
        </p:nvSpPr>
        <p:spPr>
          <a:xfrm>
            <a:off x="5183187" y="457201"/>
            <a:ext cx="6637337" cy="540385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a:extLst>
              <a:ext uri="{FF2B5EF4-FFF2-40B4-BE49-F238E27FC236}">
                <a16:creationId xmlns:a16="http://schemas.microsoft.com/office/drawing/2014/main" id="{9902A2A6-9DDA-80C3-1D91-F3DB4A417CE8}"/>
              </a:ext>
            </a:extLst>
          </p:cNvPr>
          <p:cNvSpPr>
            <a:spLocks noGrp="1"/>
          </p:cNvSpPr>
          <p:nvPr>
            <p:ph type="body" sz="half" idx="2"/>
          </p:nvPr>
        </p:nvSpPr>
        <p:spPr>
          <a:xfrm>
            <a:off x="376559" y="2198076"/>
            <a:ext cx="4636800" cy="36709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2">
            <a:extLst>
              <a:ext uri="{FF2B5EF4-FFF2-40B4-BE49-F238E27FC236}">
                <a16:creationId xmlns:a16="http://schemas.microsoft.com/office/drawing/2014/main" id="{2B7F5E41-089F-5163-C4FA-596A48CDDE0C}"/>
              </a:ext>
            </a:extLst>
          </p:cNvPr>
          <p:cNvSpPr>
            <a:spLocks noGrp="1"/>
          </p:cNvSpPr>
          <p:nvPr>
            <p:ph type="dt" sz="half" idx="10"/>
          </p:nvPr>
        </p:nvSpPr>
        <p:spPr>
          <a:xfrm>
            <a:off x="7562850" y="6196458"/>
            <a:ext cx="2847974" cy="365125"/>
          </a:xfrm>
        </p:spPr>
        <p:txBody>
          <a:bodyPr/>
          <a:lstStyle>
            <a:lvl1pPr>
              <a:defRPr>
                <a:solidFill>
                  <a:schemeClr val="tx2"/>
                </a:solidFill>
              </a:defRPr>
            </a:lvl1pPr>
          </a:lstStyle>
          <a:p>
            <a:r>
              <a:rPr lang="en-US"/>
              <a:t>DD Month YYYY</a:t>
            </a:r>
            <a:endParaRPr lang="en-GB" dirty="0"/>
          </a:p>
        </p:txBody>
      </p:sp>
      <p:sp>
        <p:nvSpPr>
          <p:cNvPr id="6" name="Footer Placeholder 3">
            <a:extLst>
              <a:ext uri="{FF2B5EF4-FFF2-40B4-BE49-F238E27FC236}">
                <a16:creationId xmlns:a16="http://schemas.microsoft.com/office/drawing/2014/main" id="{A812589A-5675-3DD0-D233-909E6C9CE74F}"/>
              </a:ext>
            </a:extLst>
          </p:cNvPr>
          <p:cNvSpPr>
            <a:spLocks noGrp="1"/>
          </p:cNvSpPr>
          <p:nvPr>
            <p:ph type="ftr" sz="quarter" idx="11"/>
          </p:nvPr>
        </p:nvSpPr>
        <p:spPr>
          <a:xfrm>
            <a:off x="1225176" y="6196458"/>
            <a:ext cx="6242424" cy="365125"/>
          </a:xfrm>
        </p:spPr>
        <p:txBody>
          <a:bodyPr/>
          <a:lstStyle>
            <a:lvl1pPr algn="l">
              <a:defRPr>
                <a:solidFill>
                  <a:schemeClr val="tx2"/>
                </a:solidFill>
              </a:defRPr>
            </a:lvl1pPr>
          </a:lstStyle>
          <a:p>
            <a:r>
              <a:rPr lang="en-GB" dirty="0"/>
              <a:t>Presentation title</a:t>
            </a:r>
          </a:p>
        </p:txBody>
      </p:sp>
      <p:sp>
        <p:nvSpPr>
          <p:cNvPr id="7" name="Slide Number Placeholder 4">
            <a:extLst>
              <a:ext uri="{FF2B5EF4-FFF2-40B4-BE49-F238E27FC236}">
                <a16:creationId xmlns:a16="http://schemas.microsoft.com/office/drawing/2014/main" id="{22B1CA53-C60E-4867-6B05-156AE551572E}"/>
              </a:ext>
            </a:extLst>
          </p:cNvPr>
          <p:cNvSpPr>
            <a:spLocks noGrp="1"/>
          </p:cNvSpPr>
          <p:nvPr>
            <p:ph type="sldNum" sz="quarter" idx="12"/>
          </p:nvPr>
        </p:nvSpPr>
        <p:spPr>
          <a:xfrm>
            <a:off x="10497196" y="6196457"/>
            <a:ext cx="1309365" cy="365125"/>
          </a:xfrm>
        </p:spPr>
        <p:txBody>
          <a:bodyPr/>
          <a:lstStyle>
            <a:lvl1pPr>
              <a:defRPr>
                <a:solidFill>
                  <a:schemeClr val="tx2"/>
                </a:solidFill>
              </a:defRPr>
            </a:lvl1pPr>
          </a:lstStyle>
          <a:p>
            <a:fld id="{DCE29462-D582-495B-966A-7379D4E80C1C}" type="slidenum">
              <a:rPr lang="en-GB" smtClean="0"/>
              <a:pPr/>
              <a:t>‹#›</a:t>
            </a:fld>
            <a:endParaRPr lang="en-GB"/>
          </a:p>
        </p:txBody>
      </p:sp>
      <p:pic>
        <p:nvPicPr>
          <p:cNvPr id="8" name="Graphic 7">
            <a:extLst>
              <a:ext uri="{FF2B5EF4-FFF2-40B4-BE49-F238E27FC236}">
                <a16:creationId xmlns:a16="http://schemas.microsoft.com/office/drawing/2014/main" id="{A80E63B9-714C-EFB7-C32F-0C5C0134DC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5439" y="6033270"/>
            <a:ext cx="562415" cy="568735"/>
          </a:xfrm>
          <a:prstGeom prst="rect">
            <a:avLst/>
          </a:prstGeom>
        </p:spPr>
      </p:pic>
    </p:spTree>
    <p:extLst>
      <p:ext uri="{BB962C8B-B14F-4D97-AF65-F5344CB8AC3E}">
        <p14:creationId xmlns:p14="http://schemas.microsoft.com/office/powerpoint/2010/main" val="4160589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8D578-4322-A679-284C-4B9494A54E4F}"/>
              </a:ext>
            </a:extLst>
          </p:cNvPr>
          <p:cNvSpPr>
            <a:spLocks noGrp="1"/>
          </p:cNvSpPr>
          <p:nvPr>
            <p:ph type="title"/>
          </p:nvPr>
        </p:nvSpPr>
        <p:spPr>
          <a:xfrm>
            <a:off x="376560" y="365125"/>
            <a:ext cx="4636874" cy="911225"/>
          </a:xfrm>
        </p:spPr>
        <p:txBody>
          <a:bodyPr anchor="b">
            <a:noAutofit/>
          </a:bodyPr>
          <a:lstStyle>
            <a:lvl1pPr>
              <a:defRPr sz="2400"/>
            </a:lvl1pPr>
          </a:lstStyle>
          <a:p>
            <a:r>
              <a:rPr lang="en-GB"/>
              <a:t>Click to edit Master title style</a:t>
            </a:r>
            <a:endParaRPr lang="en-GB" dirty="0"/>
          </a:p>
        </p:txBody>
      </p:sp>
      <p:sp>
        <p:nvSpPr>
          <p:cNvPr id="3" name="Picture Placeholder 2">
            <a:extLst>
              <a:ext uri="{FF2B5EF4-FFF2-40B4-BE49-F238E27FC236}">
                <a16:creationId xmlns:a16="http://schemas.microsoft.com/office/drawing/2014/main" id="{F4E209C6-5A3A-3E29-B5A5-145E6423A829}"/>
              </a:ext>
            </a:extLst>
          </p:cNvPr>
          <p:cNvSpPr>
            <a:spLocks noGrp="1"/>
          </p:cNvSpPr>
          <p:nvPr>
            <p:ph type="pic" idx="1"/>
          </p:nvPr>
        </p:nvSpPr>
        <p:spPr>
          <a:xfrm>
            <a:off x="5183188" y="0"/>
            <a:ext cx="7008812" cy="6857999"/>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a:extLst>
              <a:ext uri="{FF2B5EF4-FFF2-40B4-BE49-F238E27FC236}">
                <a16:creationId xmlns:a16="http://schemas.microsoft.com/office/drawing/2014/main" id="{B646B257-E8DB-0A3C-6A18-3E9F3C6C3EF4}"/>
              </a:ext>
            </a:extLst>
          </p:cNvPr>
          <p:cNvSpPr>
            <a:spLocks noGrp="1"/>
          </p:cNvSpPr>
          <p:nvPr>
            <p:ph type="body" sz="half" idx="2"/>
          </p:nvPr>
        </p:nvSpPr>
        <p:spPr>
          <a:xfrm>
            <a:off x="376560" y="1414871"/>
            <a:ext cx="4636874" cy="44541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3">
            <a:extLst>
              <a:ext uri="{FF2B5EF4-FFF2-40B4-BE49-F238E27FC236}">
                <a16:creationId xmlns:a16="http://schemas.microsoft.com/office/drawing/2014/main" id="{69C3A8B2-D2FB-918D-0040-07883502E547}"/>
              </a:ext>
            </a:extLst>
          </p:cNvPr>
          <p:cNvSpPr>
            <a:spLocks noGrp="1"/>
          </p:cNvSpPr>
          <p:nvPr>
            <p:ph type="ftr" sz="quarter" idx="11"/>
          </p:nvPr>
        </p:nvSpPr>
        <p:spPr>
          <a:xfrm>
            <a:off x="1225176" y="6196458"/>
            <a:ext cx="3788258" cy="365125"/>
          </a:xfrm>
        </p:spPr>
        <p:txBody>
          <a:bodyPr/>
          <a:lstStyle>
            <a:lvl1pPr algn="l">
              <a:defRPr>
                <a:solidFill>
                  <a:schemeClr val="tx2"/>
                </a:solidFill>
              </a:defRPr>
            </a:lvl1pPr>
          </a:lstStyle>
          <a:p>
            <a:r>
              <a:rPr lang="en-GB" dirty="0"/>
              <a:t>Presentation title</a:t>
            </a:r>
          </a:p>
        </p:txBody>
      </p:sp>
      <p:pic>
        <p:nvPicPr>
          <p:cNvPr id="8" name="Graphic 7">
            <a:extLst>
              <a:ext uri="{FF2B5EF4-FFF2-40B4-BE49-F238E27FC236}">
                <a16:creationId xmlns:a16="http://schemas.microsoft.com/office/drawing/2014/main" id="{2E7405B0-5B1A-E232-A854-D88C8AFAF8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5439" y="6033270"/>
            <a:ext cx="562415" cy="568735"/>
          </a:xfrm>
          <a:prstGeom prst="rect">
            <a:avLst/>
          </a:prstGeom>
        </p:spPr>
      </p:pic>
    </p:spTree>
    <p:extLst>
      <p:ext uri="{BB962C8B-B14F-4D97-AF65-F5344CB8AC3E}">
        <p14:creationId xmlns:p14="http://schemas.microsoft.com/office/powerpoint/2010/main" val="3110972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9"/>
        <p:cNvGrpSpPr/>
        <p:nvPr/>
      </p:nvGrpSpPr>
      <p:grpSpPr>
        <a:xfrm>
          <a:off x="0" y="0"/>
          <a:ext cx="0" cy="0"/>
          <a:chOff x="0" y="0"/>
          <a:chExt cx="0" cy="0"/>
        </a:xfrm>
      </p:grpSpPr>
      <p:sp>
        <p:nvSpPr>
          <p:cNvPr id="190" name="Google Shape;190;p6"/>
          <p:cNvSpPr txBox="1">
            <a:spLocks noGrp="1"/>
          </p:cNvSpPr>
          <p:nvPr>
            <p:ph type="title"/>
          </p:nvPr>
        </p:nvSpPr>
        <p:spPr>
          <a:xfrm>
            <a:off x="960000" y="487680"/>
            <a:ext cx="10272000" cy="731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191" name="Google Shape;191;p6"/>
          <p:cNvSpPr/>
          <p:nvPr/>
        </p:nvSpPr>
        <p:spPr>
          <a:xfrm>
            <a:off x="2853368" y="70343"/>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92" name="Google Shape;192;p6"/>
          <p:cNvSpPr/>
          <p:nvPr/>
        </p:nvSpPr>
        <p:spPr>
          <a:xfrm>
            <a:off x="8567368" y="171943"/>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93" name="Google Shape;193;p6"/>
          <p:cNvSpPr/>
          <p:nvPr/>
        </p:nvSpPr>
        <p:spPr>
          <a:xfrm>
            <a:off x="4822800" y="-1083230"/>
            <a:ext cx="4533256" cy="1607651"/>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94" name="Google Shape;194;p6"/>
          <p:cNvSpPr/>
          <p:nvPr/>
        </p:nvSpPr>
        <p:spPr>
          <a:xfrm rot="5400000">
            <a:off x="10029967" y="379571"/>
            <a:ext cx="4533256" cy="1607651"/>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95" name="Google Shape;195;p6"/>
          <p:cNvSpPr/>
          <p:nvPr/>
        </p:nvSpPr>
        <p:spPr>
          <a:xfrm rot="5400000">
            <a:off x="-2441700" y="493704"/>
            <a:ext cx="4533256" cy="1607651"/>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96" name="Google Shape;196;p6"/>
          <p:cNvGrpSpPr/>
          <p:nvPr/>
        </p:nvGrpSpPr>
        <p:grpSpPr>
          <a:xfrm>
            <a:off x="-1870933" y="4921853"/>
            <a:ext cx="14092800" cy="1123681"/>
            <a:chOff x="-1425424" y="3691389"/>
            <a:chExt cx="10569600" cy="842761"/>
          </a:xfrm>
        </p:grpSpPr>
        <p:grpSp>
          <p:nvGrpSpPr>
            <p:cNvPr id="197" name="Google Shape;197;p6"/>
            <p:cNvGrpSpPr/>
            <p:nvPr/>
          </p:nvGrpSpPr>
          <p:grpSpPr>
            <a:xfrm flipH="1">
              <a:off x="-1098374" y="3691389"/>
              <a:ext cx="10242374" cy="750149"/>
              <a:chOff x="1721026" y="3462789"/>
              <a:chExt cx="10242374" cy="750149"/>
            </a:xfrm>
          </p:grpSpPr>
          <p:grpSp>
            <p:nvGrpSpPr>
              <p:cNvPr id="198" name="Google Shape;198;p6"/>
              <p:cNvGrpSpPr/>
              <p:nvPr/>
            </p:nvGrpSpPr>
            <p:grpSpPr>
              <a:xfrm>
                <a:off x="1721026" y="3462789"/>
                <a:ext cx="670517" cy="706380"/>
                <a:chOff x="12385576" y="6239364"/>
                <a:chExt cx="670517" cy="706380"/>
              </a:xfrm>
            </p:grpSpPr>
            <p:sp>
              <p:nvSpPr>
                <p:cNvPr id="199" name="Google Shape;199;p6"/>
                <p:cNvSpPr/>
                <p:nvPr/>
              </p:nvSpPr>
              <p:spPr>
                <a:xfrm>
                  <a:off x="12385576" y="6239364"/>
                  <a:ext cx="164715" cy="706380"/>
                </a:xfrm>
                <a:custGeom>
                  <a:avLst/>
                  <a:gdLst/>
                  <a:ahLst/>
                  <a:cxnLst/>
                  <a:rect l="l" t="t" r="r" b="b"/>
                  <a:pathLst>
                    <a:path w="5005" h="21464" extrusionOk="0">
                      <a:moveTo>
                        <a:pt x="334" y="0"/>
                      </a:moveTo>
                      <a:lnTo>
                        <a:pt x="1" y="19934"/>
                      </a:lnTo>
                      <a:lnTo>
                        <a:pt x="5004" y="21464"/>
                      </a:lnTo>
                      <a:lnTo>
                        <a:pt x="5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0" name="Google Shape;200;p6"/>
                <p:cNvSpPr/>
                <p:nvPr/>
              </p:nvSpPr>
              <p:spPr>
                <a:xfrm>
                  <a:off x="12405803" y="6301033"/>
                  <a:ext cx="650289" cy="633355"/>
                </a:xfrm>
                <a:custGeom>
                  <a:avLst/>
                  <a:gdLst/>
                  <a:ahLst/>
                  <a:cxnLst/>
                  <a:rect l="l" t="t" r="r" b="b"/>
                  <a:pathLst>
                    <a:path w="14103" h="13735" extrusionOk="0">
                      <a:moveTo>
                        <a:pt x="5866" y="0"/>
                      </a:moveTo>
                      <a:lnTo>
                        <a:pt x="5866" y="8351"/>
                      </a:lnTo>
                      <a:lnTo>
                        <a:pt x="3336" y="8201"/>
                      </a:lnTo>
                      <a:lnTo>
                        <a:pt x="0" y="13101"/>
                      </a:lnTo>
                      <a:lnTo>
                        <a:pt x="14102" y="13734"/>
                      </a:lnTo>
                      <a:lnTo>
                        <a:pt x="13412" y="7833"/>
                      </a:lnTo>
                      <a:lnTo>
                        <a:pt x="9053" y="8098"/>
                      </a:lnTo>
                      <a:lnTo>
                        <a:pt x="90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01" name="Google Shape;201;p6"/>
              <p:cNvSpPr/>
              <p:nvPr/>
            </p:nvSpPr>
            <p:spPr>
              <a:xfrm>
                <a:off x="9571903" y="3739225"/>
                <a:ext cx="2391498" cy="473713"/>
              </a:xfrm>
              <a:custGeom>
                <a:avLst/>
                <a:gdLst/>
                <a:ahLst/>
                <a:cxnLst/>
                <a:rect l="l" t="t" r="r" b="b"/>
                <a:pathLst>
                  <a:path w="84141" h="10951" extrusionOk="0">
                    <a:moveTo>
                      <a:pt x="50703" y="1"/>
                    </a:moveTo>
                    <a:lnTo>
                      <a:pt x="42744" y="5867"/>
                    </a:lnTo>
                    <a:lnTo>
                      <a:pt x="25088" y="6488"/>
                    </a:lnTo>
                    <a:lnTo>
                      <a:pt x="25191" y="2174"/>
                    </a:lnTo>
                    <a:lnTo>
                      <a:pt x="17991" y="2543"/>
                    </a:lnTo>
                    <a:lnTo>
                      <a:pt x="17093" y="5867"/>
                    </a:lnTo>
                    <a:lnTo>
                      <a:pt x="3958" y="6948"/>
                    </a:lnTo>
                    <a:lnTo>
                      <a:pt x="3958" y="4291"/>
                    </a:lnTo>
                    <a:lnTo>
                      <a:pt x="599" y="4187"/>
                    </a:lnTo>
                    <a:lnTo>
                      <a:pt x="1" y="10951"/>
                    </a:lnTo>
                    <a:lnTo>
                      <a:pt x="84141" y="9386"/>
                    </a:lnTo>
                    <a:lnTo>
                      <a:pt x="84141" y="5947"/>
                    </a:lnTo>
                    <a:lnTo>
                      <a:pt x="63724" y="6488"/>
                    </a:lnTo>
                    <a:lnTo>
                      <a:pt x="63551" y="127"/>
                    </a:lnTo>
                    <a:lnTo>
                      <a:pt x="507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02" name="Google Shape;202;p6"/>
            <p:cNvSpPr/>
            <p:nvPr/>
          </p:nvSpPr>
          <p:spPr>
            <a:xfrm>
              <a:off x="-1425424" y="4341550"/>
              <a:ext cx="10569600" cy="192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03" name="Google Shape;203;p6"/>
          <p:cNvSpPr/>
          <p:nvPr/>
        </p:nvSpPr>
        <p:spPr>
          <a:xfrm>
            <a:off x="-60090" y="5680367"/>
            <a:ext cx="12312179" cy="445472"/>
          </a:xfrm>
          <a:custGeom>
            <a:avLst/>
            <a:gdLst/>
            <a:ahLst/>
            <a:cxnLst/>
            <a:rect l="l" t="t" r="r" b="b"/>
            <a:pathLst>
              <a:path w="121028" h="52429" extrusionOk="0">
                <a:moveTo>
                  <a:pt x="121028" y="0"/>
                </a:moveTo>
                <a:lnTo>
                  <a:pt x="120671" y="12"/>
                </a:lnTo>
                <a:lnTo>
                  <a:pt x="120303" y="35"/>
                </a:lnTo>
                <a:lnTo>
                  <a:pt x="119947" y="58"/>
                </a:lnTo>
                <a:lnTo>
                  <a:pt x="119567" y="92"/>
                </a:lnTo>
                <a:lnTo>
                  <a:pt x="119187" y="150"/>
                </a:lnTo>
                <a:lnTo>
                  <a:pt x="118808" y="196"/>
                </a:lnTo>
                <a:lnTo>
                  <a:pt x="118417" y="265"/>
                </a:lnTo>
                <a:lnTo>
                  <a:pt x="118026" y="334"/>
                </a:lnTo>
                <a:lnTo>
                  <a:pt x="117623" y="414"/>
                </a:lnTo>
                <a:lnTo>
                  <a:pt x="117221" y="507"/>
                </a:lnTo>
                <a:lnTo>
                  <a:pt x="116404" y="714"/>
                </a:lnTo>
                <a:lnTo>
                  <a:pt x="115564" y="944"/>
                </a:lnTo>
                <a:lnTo>
                  <a:pt x="114702" y="1208"/>
                </a:lnTo>
                <a:lnTo>
                  <a:pt x="113827" y="1496"/>
                </a:lnTo>
                <a:lnTo>
                  <a:pt x="112942" y="1806"/>
                </a:lnTo>
                <a:lnTo>
                  <a:pt x="112044" y="2151"/>
                </a:lnTo>
                <a:lnTo>
                  <a:pt x="111136" y="2519"/>
                </a:lnTo>
                <a:lnTo>
                  <a:pt x="110216" y="2911"/>
                </a:lnTo>
                <a:lnTo>
                  <a:pt x="109284" y="3325"/>
                </a:lnTo>
                <a:lnTo>
                  <a:pt x="108341" y="3762"/>
                </a:lnTo>
                <a:lnTo>
                  <a:pt x="107398" y="4210"/>
                </a:lnTo>
                <a:lnTo>
                  <a:pt x="106443" y="4682"/>
                </a:lnTo>
                <a:lnTo>
                  <a:pt x="105477" y="5176"/>
                </a:lnTo>
                <a:lnTo>
                  <a:pt x="104510" y="5683"/>
                </a:lnTo>
                <a:lnTo>
                  <a:pt x="103544" y="6200"/>
                </a:lnTo>
                <a:lnTo>
                  <a:pt x="102578" y="6741"/>
                </a:lnTo>
                <a:lnTo>
                  <a:pt x="101600" y="7293"/>
                </a:lnTo>
                <a:lnTo>
                  <a:pt x="100634" y="7845"/>
                </a:lnTo>
                <a:lnTo>
                  <a:pt x="99656" y="8420"/>
                </a:lnTo>
                <a:lnTo>
                  <a:pt x="98690" y="8995"/>
                </a:lnTo>
                <a:lnTo>
                  <a:pt x="97724" y="9582"/>
                </a:lnTo>
                <a:lnTo>
                  <a:pt x="96769" y="10180"/>
                </a:lnTo>
                <a:lnTo>
                  <a:pt x="95803" y="10778"/>
                </a:lnTo>
                <a:lnTo>
                  <a:pt x="94860" y="11388"/>
                </a:lnTo>
                <a:lnTo>
                  <a:pt x="93917" y="11997"/>
                </a:lnTo>
                <a:lnTo>
                  <a:pt x="92065" y="13217"/>
                </a:lnTo>
                <a:lnTo>
                  <a:pt x="90259" y="14436"/>
                </a:lnTo>
                <a:lnTo>
                  <a:pt x="88499" y="15644"/>
                </a:lnTo>
                <a:lnTo>
                  <a:pt x="86797" y="16840"/>
                </a:lnTo>
                <a:lnTo>
                  <a:pt x="85175" y="18002"/>
                </a:lnTo>
                <a:lnTo>
                  <a:pt x="83634" y="19117"/>
                </a:lnTo>
                <a:lnTo>
                  <a:pt x="82173" y="20199"/>
                </a:lnTo>
                <a:lnTo>
                  <a:pt x="80804" y="21211"/>
                </a:lnTo>
                <a:lnTo>
                  <a:pt x="79550" y="22165"/>
                </a:lnTo>
                <a:lnTo>
                  <a:pt x="78412" y="23040"/>
                </a:lnTo>
                <a:lnTo>
                  <a:pt x="77399" y="23833"/>
                </a:lnTo>
                <a:lnTo>
                  <a:pt x="75766" y="25110"/>
                </a:lnTo>
                <a:lnTo>
                  <a:pt x="74742" y="25938"/>
                </a:lnTo>
                <a:lnTo>
                  <a:pt x="74386" y="26226"/>
                </a:lnTo>
                <a:lnTo>
                  <a:pt x="74133" y="25950"/>
                </a:lnTo>
                <a:lnTo>
                  <a:pt x="73420" y="25168"/>
                </a:lnTo>
                <a:lnTo>
                  <a:pt x="72902" y="24615"/>
                </a:lnTo>
                <a:lnTo>
                  <a:pt x="72269" y="23971"/>
                </a:lnTo>
                <a:lnTo>
                  <a:pt x="71545" y="23224"/>
                </a:lnTo>
                <a:lnTo>
                  <a:pt x="70728" y="22407"/>
                </a:lnTo>
                <a:lnTo>
                  <a:pt x="69819" y="21510"/>
                </a:lnTo>
                <a:lnTo>
                  <a:pt x="68830" y="20555"/>
                </a:lnTo>
                <a:lnTo>
                  <a:pt x="67749" y="19554"/>
                </a:lnTo>
                <a:lnTo>
                  <a:pt x="66599" y="18508"/>
                </a:lnTo>
                <a:lnTo>
                  <a:pt x="65368" y="17415"/>
                </a:lnTo>
                <a:lnTo>
                  <a:pt x="64735" y="16863"/>
                </a:lnTo>
                <a:lnTo>
                  <a:pt x="64080" y="16311"/>
                </a:lnTo>
                <a:lnTo>
                  <a:pt x="63401" y="15747"/>
                </a:lnTo>
                <a:lnTo>
                  <a:pt x="62722" y="15184"/>
                </a:lnTo>
                <a:lnTo>
                  <a:pt x="62021" y="14620"/>
                </a:lnTo>
                <a:lnTo>
                  <a:pt x="61296" y="14056"/>
                </a:lnTo>
                <a:lnTo>
                  <a:pt x="60571" y="13493"/>
                </a:lnTo>
                <a:lnTo>
                  <a:pt x="59824" y="12918"/>
                </a:lnTo>
                <a:lnTo>
                  <a:pt x="59076" y="12365"/>
                </a:lnTo>
                <a:lnTo>
                  <a:pt x="58305" y="11802"/>
                </a:lnTo>
                <a:lnTo>
                  <a:pt x="57535" y="11250"/>
                </a:lnTo>
                <a:lnTo>
                  <a:pt x="56741" y="10709"/>
                </a:lnTo>
                <a:lnTo>
                  <a:pt x="55947" y="10168"/>
                </a:lnTo>
                <a:lnTo>
                  <a:pt x="55131" y="9639"/>
                </a:lnTo>
                <a:lnTo>
                  <a:pt x="54314" y="9110"/>
                </a:lnTo>
                <a:lnTo>
                  <a:pt x="53486" y="8604"/>
                </a:lnTo>
                <a:lnTo>
                  <a:pt x="52658" y="8110"/>
                </a:lnTo>
                <a:lnTo>
                  <a:pt x="51807" y="7615"/>
                </a:lnTo>
                <a:lnTo>
                  <a:pt x="50967" y="7155"/>
                </a:lnTo>
                <a:lnTo>
                  <a:pt x="50104" y="6695"/>
                </a:lnTo>
                <a:lnTo>
                  <a:pt x="49242" y="6258"/>
                </a:lnTo>
                <a:lnTo>
                  <a:pt x="48379" y="5832"/>
                </a:lnTo>
                <a:lnTo>
                  <a:pt x="47505" y="5430"/>
                </a:lnTo>
                <a:lnTo>
                  <a:pt x="46631" y="5050"/>
                </a:lnTo>
                <a:lnTo>
                  <a:pt x="45756" y="4682"/>
                </a:lnTo>
                <a:lnTo>
                  <a:pt x="44871" y="4348"/>
                </a:lnTo>
                <a:lnTo>
                  <a:pt x="43985" y="4026"/>
                </a:lnTo>
                <a:lnTo>
                  <a:pt x="43099" y="3739"/>
                </a:lnTo>
                <a:lnTo>
                  <a:pt x="42214" y="3463"/>
                </a:lnTo>
                <a:lnTo>
                  <a:pt x="41316" y="3233"/>
                </a:lnTo>
                <a:lnTo>
                  <a:pt x="40879" y="3118"/>
                </a:lnTo>
                <a:lnTo>
                  <a:pt x="40431" y="3014"/>
                </a:lnTo>
                <a:lnTo>
                  <a:pt x="39982" y="2922"/>
                </a:lnTo>
                <a:lnTo>
                  <a:pt x="39545" y="2830"/>
                </a:lnTo>
                <a:lnTo>
                  <a:pt x="39097" y="2749"/>
                </a:lnTo>
                <a:lnTo>
                  <a:pt x="38659" y="2680"/>
                </a:lnTo>
                <a:lnTo>
                  <a:pt x="38211" y="2611"/>
                </a:lnTo>
                <a:lnTo>
                  <a:pt x="37774" y="2554"/>
                </a:lnTo>
                <a:lnTo>
                  <a:pt x="37325" y="2508"/>
                </a:lnTo>
                <a:lnTo>
                  <a:pt x="36888" y="2473"/>
                </a:lnTo>
                <a:lnTo>
                  <a:pt x="36439" y="2439"/>
                </a:lnTo>
                <a:lnTo>
                  <a:pt x="36002" y="2416"/>
                </a:lnTo>
                <a:lnTo>
                  <a:pt x="35565" y="2393"/>
                </a:lnTo>
                <a:lnTo>
                  <a:pt x="34680" y="2393"/>
                </a:lnTo>
                <a:lnTo>
                  <a:pt x="34243" y="2404"/>
                </a:lnTo>
                <a:lnTo>
                  <a:pt x="33817" y="2427"/>
                </a:lnTo>
                <a:lnTo>
                  <a:pt x="33380" y="2450"/>
                </a:lnTo>
                <a:lnTo>
                  <a:pt x="32943" y="2485"/>
                </a:lnTo>
                <a:lnTo>
                  <a:pt x="32506" y="2531"/>
                </a:lnTo>
                <a:lnTo>
                  <a:pt x="32080" y="2577"/>
                </a:lnTo>
                <a:lnTo>
                  <a:pt x="31643" y="2634"/>
                </a:lnTo>
                <a:lnTo>
                  <a:pt x="31217" y="2703"/>
                </a:lnTo>
                <a:lnTo>
                  <a:pt x="30792" y="2772"/>
                </a:lnTo>
                <a:lnTo>
                  <a:pt x="29941" y="2934"/>
                </a:lnTo>
                <a:lnTo>
                  <a:pt x="29101" y="3118"/>
                </a:lnTo>
                <a:lnTo>
                  <a:pt x="28261" y="3336"/>
                </a:lnTo>
                <a:lnTo>
                  <a:pt x="27422" y="3566"/>
                </a:lnTo>
                <a:lnTo>
                  <a:pt x="26605" y="3831"/>
                </a:lnTo>
                <a:lnTo>
                  <a:pt x="25788" y="4118"/>
                </a:lnTo>
                <a:lnTo>
                  <a:pt x="24972" y="4417"/>
                </a:lnTo>
                <a:lnTo>
                  <a:pt x="24166" y="4739"/>
                </a:lnTo>
                <a:lnTo>
                  <a:pt x="23373" y="5084"/>
                </a:lnTo>
                <a:lnTo>
                  <a:pt x="22591" y="5441"/>
                </a:lnTo>
                <a:lnTo>
                  <a:pt x="21808" y="5821"/>
                </a:lnTo>
                <a:lnTo>
                  <a:pt x="21038" y="6212"/>
                </a:lnTo>
                <a:lnTo>
                  <a:pt x="20279" y="6626"/>
                </a:lnTo>
                <a:lnTo>
                  <a:pt x="19520" y="7040"/>
                </a:lnTo>
                <a:lnTo>
                  <a:pt x="18783" y="7477"/>
                </a:lnTo>
                <a:lnTo>
                  <a:pt x="18047" y="7926"/>
                </a:lnTo>
                <a:lnTo>
                  <a:pt x="17323" y="8386"/>
                </a:lnTo>
                <a:lnTo>
                  <a:pt x="16621" y="8857"/>
                </a:lnTo>
                <a:lnTo>
                  <a:pt x="15919" y="9340"/>
                </a:lnTo>
                <a:lnTo>
                  <a:pt x="15229" y="9823"/>
                </a:lnTo>
                <a:lnTo>
                  <a:pt x="14550" y="10318"/>
                </a:lnTo>
                <a:lnTo>
                  <a:pt x="13883" y="10824"/>
                </a:lnTo>
                <a:lnTo>
                  <a:pt x="13228" y="11330"/>
                </a:lnTo>
                <a:lnTo>
                  <a:pt x="12584" y="11836"/>
                </a:lnTo>
                <a:lnTo>
                  <a:pt x="11951" y="12354"/>
                </a:lnTo>
                <a:lnTo>
                  <a:pt x="11330" y="12872"/>
                </a:lnTo>
                <a:lnTo>
                  <a:pt x="10732" y="13389"/>
                </a:lnTo>
                <a:lnTo>
                  <a:pt x="10134" y="13907"/>
                </a:lnTo>
                <a:lnTo>
                  <a:pt x="9558" y="14424"/>
                </a:lnTo>
                <a:lnTo>
                  <a:pt x="8995" y="14942"/>
                </a:lnTo>
                <a:lnTo>
                  <a:pt x="8443" y="15460"/>
                </a:lnTo>
                <a:lnTo>
                  <a:pt x="7914" y="15977"/>
                </a:lnTo>
                <a:lnTo>
                  <a:pt x="6890" y="16978"/>
                </a:lnTo>
                <a:lnTo>
                  <a:pt x="5924" y="17967"/>
                </a:lnTo>
                <a:lnTo>
                  <a:pt x="5027" y="18910"/>
                </a:lnTo>
                <a:lnTo>
                  <a:pt x="4187" y="19819"/>
                </a:lnTo>
                <a:lnTo>
                  <a:pt x="3428" y="20682"/>
                </a:lnTo>
                <a:lnTo>
                  <a:pt x="2738" y="21475"/>
                </a:lnTo>
                <a:lnTo>
                  <a:pt x="2116" y="22211"/>
                </a:lnTo>
                <a:lnTo>
                  <a:pt x="1564" y="22879"/>
                </a:lnTo>
                <a:lnTo>
                  <a:pt x="1093" y="23465"/>
                </a:lnTo>
                <a:lnTo>
                  <a:pt x="713" y="23960"/>
                </a:lnTo>
                <a:lnTo>
                  <a:pt x="184" y="24650"/>
                </a:lnTo>
                <a:lnTo>
                  <a:pt x="0" y="24892"/>
                </a:lnTo>
                <a:lnTo>
                  <a:pt x="0" y="52428"/>
                </a:lnTo>
                <a:lnTo>
                  <a:pt x="121028" y="52428"/>
                </a:lnTo>
                <a:lnTo>
                  <a:pt x="12102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04" name="Google Shape;204;p6"/>
          <p:cNvGrpSpPr/>
          <p:nvPr/>
        </p:nvGrpSpPr>
        <p:grpSpPr>
          <a:xfrm>
            <a:off x="-252671" y="6059793"/>
            <a:ext cx="12681360" cy="844009"/>
            <a:chOff x="-72500" y="4544851"/>
            <a:chExt cx="9393600" cy="633007"/>
          </a:xfrm>
        </p:grpSpPr>
        <p:sp>
          <p:nvSpPr>
            <p:cNvPr id="205" name="Google Shape;205;p6"/>
            <p:cNvSpPr/>
            <p:nvPr/>
          </p:nvSpPr>
          <p:spPr>
            <a:xfrm>
              <a:off x="-3" y="4773458"/>
              <a:ext cx="9188400" cy="40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206" name="Google Shape;206;p6"/>
            <p:cNvGrpSpPr/>
            <p:nvPr/>
          </p:nvGrpSpPr>
          <p:grpSpPr>
            <a:xfrm>
              <a:off x="0" y="4544851"/>
              <a:ext cx="9188400" cy="421074"/>
              <a:chOff x="0" y="4525600"/>
              <a:chExt cx="9188400" cy="539700"/>
            </a:xfrm>
          </p:grpSpPr>
          <p:sp>
            <p:nvSpPr>
              <p:cNvPr id="207" name="Google Shape;207;p6"/>
              <p:cNvSpPr/>
              <p:nvPr/>
            </p:nvSpPr>
            <p:spPr>
              <a:xfrm>
                <a:off x="0" y="46018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8" name="Google Shape;208;p6"/>
              <p:cNvSpPr/>
              <p:nvPr/>
            </p:nvSpPr>
            <p:spPr>
              <a:xfrm>
                <a:off x="0" y="4601800"/>
                <a:ext cx="9188400" cy="463500"/>
              </a:xfrm>
              <a:prstGeom prst="rect">
                <a:avLst/>
              </a:pr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9" name="Google Shape;209;p6"/>
              <p:cNvSpPr/>
              <p:nvPr/>
            </p:nvSpPr>
            <p:spPr>
              <a:xfrm>
                <a:off x="0" y="45256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cxnSp>
          <p:nvCxnSpPr>
            <p:cNvPr id="210" name="Google Shape;210;p6"/>
            <p:cNvCxnSpPr/>
            <p:nvPr/>
          </p:nvCxnSpPr>
          <p:spPr>
            <a:xfrm>
              <a:off x="-72500" y="5019400"/>
              <a:ext cx="9393600" cy="0"/>
            </a:xfrm>
            <a:prstGeom prst="straightConnector1">
              <a:avLst/>
            </a:prstGeom>
            <a:noFill/>
            <a:ln w="19050" cap="flat" cmpd="sng">
              <a:solidFill>
                <a:schemeClr val="accent4"/>
              </a:solidFill>
              <a:prstDash val="solid"/>
              <a:round/>
              <a:headEnd type="none" w="med" len="med"/>
              <a:tailEnd type="none" w="med" len="med"/>
            </a:ln>
          </p:spPr>
        </p:cxnSp>
      </p:grpSp>
      <p:grpSp>
        <p:nvGrpSpPr>
          <p:cNvPr id="211" name="Google Shape;211;p6"/>
          <p:cNvGrpSpPr/>
          <p:nvPr/>
        </p:nvGrpSpPr>
        <p:grpSpPr>
          <a:xfrm>
            <a:off x="11637027" y="4159455"/>
            <a:ext cx="343227" cy="1973112"/>
            <a:chOff x="178045" y="3093232"/>
            <a:chExt cx="257420" cy="1479834"/>
          </a:xfrm>
        </p:grpSpPr>
        <p:sp>
          <p:nvSpPr>
            <p:cNvPr id="212" name="Google Shape;212;p6"/>
            <p:cNvSpPr/>
            <p:nvPr/>
          </p:nvSpPr>
          <p:spPr>
            <a:xfrm>
              <a:off x="20047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213" name="Google Shape;213;p6"/>
            <p:cNvGrpSpPr/>
            <p:nvPr/>
          </p:nvGrpSpPr>
          <p:grpSpPr>
            <a:xfrm>
              <a:off x="178045" y="3093232"/>
              <a:ext cx="257420" cy="1459418"/>
              <a:chOff x="-2298348" y="3717253"/>
              <a:chExt cx="366173" cy="2076281"/>
            </a:xfrm>
          </p:grpSpPr>
          <p:sp>
            <p:nvSpPr>
              <p:cNvPr id="214" name="Google Shape;214;p6"/>
              <p:cNvSpPr/>
              <p:nvPr/>
            </p:nvSpPr>
            <p:spPr>
              <a:xfrm>
                <a:off x="-2138721" y="3911321"/>
                <a:ext cx="46915" cy="1882213"/>
              </a:xfrm>
              <a:custGeom>
                <a:avLst/>
                <a:gdLst/>
                <a:ahLst/>
                <a:cxnLst/>
                <a:rect l="l" t="t" r="r" b="b"/>
                <a:pathLst>
                  <a:path w="1041" h="41762" extrusionOk="0">
                    <a:moveTo>
                      <a:pt x="1" y="0"/>
                    </a:moveTo>
                    <a:lnTo>
                      <a:pt x="1" y="41762"/>
                    </a:lnTo>
                    <a:lnTo>
                      <a:pt x="1040" y="41762"/>
                    </a:lnTo>
                    <a:lnTo>
                      <a:pt x="10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5" name="Google Shape;215;p6"/>
              <p:cNvSpPr/>
              <p:nvPr/>
            </p:nvSpPr>
            <p:spPr>
              <a:xfrm>
                <a:off x="-2262024" y="3842500"/>
                <a:ext cx="294471" cy="329822"/>
              </a:xfrm>
              <a:custGeom>
                <a:avLst/>
                <a:gdLst/>
                <a:ahLst/>
                <a:cxnLst/>
                <a:rect l="l" t="t" r="r" b="b"/>
                <a:pathLst>
                  <a:path w="6534" h="7318" extrusionOk="0">
                    <a:moveTo>
                      <a:pt x="1" y="0"/>
                    </a:moveTo>
                    <a:lnTo>
                      <a:pt x="1973" y="7317"/>
                    </a:lnTo>
                    <a:lnTo>
                      <a:pt x="4667" y="7317"/>
                    </a:lnTo>
                    <a:lnTo>
                      <a:pt x="65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6" name="Google Shape;216;p6"/>
              <p:cNvSpPr/>
              <p:nvPr/>
            </p:nvSpPr>
            <p:spPr>
              <a:xfrm>
                <a:off x="-2298348" y="3751686"/>
                <a:ext cx="366173" cy="90861"/>
              </a:xfrm>
              <a:custGeom>
                <a:avLst/>
                <a:gdLst/>
                <a:ahLst/>
                <a:cxnLst/>
                <a:rect l="l" t="t" r="r" b="b"/>
                <a:pathLst>
                  <a:path w="8125" h="2016" extrusionOk="0">
                    <a:moveTo>
                      <a:pt x="2291" y="0"/>
                    </a:moveTo>
                    <a:lnTo>
                      <a:pt x="1" y="2015"/>
                    </a:lnTo>
                    <a:lnTo>
                      <a:pt x="8124" y="2015"/>
                    </a:lnTo>
                    <a:lnTo>
                      <a:pt x="56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7" name="Google Shape;217;p6"/>
              <p:cNvSpPr/>
              <p:nvPr/>
            </p:nvSpPr>
            <p:spPr>
              <a:xfrm>
                <a:off x="-2125337" y="3717253"/>
                <a:ext cx="20145" cy="79368"/>
              </a:xfrm>
              <a:custGeom>
                <a:avLst/>
                <a:gdLst/>
                <a:ahLst/>
                <a:cxnLst/>
                <a:rect l="l" t="t" r="r" b="b"/>
                <a:pathLst>
                  <a:path w="447" h="1761" extrusionOk="0">
                    <a:moveTo>
                      <a:pt x="1" y="1"/>
                    </a:moveTo>
                    <a:lnTo>
                      <a:pt x="1" y="1761"/>
                    </a:lnTo>
                    <a:lnTo>
                      <a:pt x="446" y="1761"/>
                    </a:lnTo>
                    <a:lnTo>
                      <a:pt x="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8" name="Google Shape;218;p6"/>
              <p:cNvSpPr/>
              <p:nvPr/>
            </p:nvSpPr>
            <p:spPr>
              <a:xfrm>
                <a:off x="-2222816" y="3877834"/>
                <a:ext cx="216054" cy="261000"/>
              </a:xfrm>
              <a:custGeom>
                <a:avLst/>
                <a:gdLst/>
                <a:ahLst/>
                <a:cxnLst/>
                <a:rect l="l" t="t" r="r" b="b"/>
                <a:pathLst>
                  <a:path w="4794" h="5791" extrusionOk="0">
                    <a:moveTo>
                      <a:pt x="0" y="1"/>
                    </a:moveTo>
                    <a:lnTo>
                      <a:pt x="1443" y="5791"/>
                    </a:lnTo>
                    <a:lnTo>
                      <a:pt x="3436" y="5791"/>
                    </a:lnTo>
                    <a:lnTo>
                      <a:pt x="47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grpSp>
        <p:nvGrpSpPr>
          <p:cNvPr id="219" name="Google Shape;219;p6"/>
          <p:cNvGrpSpPr/>
          <p:nvPr/>
        </p:nvGrpSpPr>
        <p:grpSpPr>
          <a:xfrm>
            <a:off x="198249" y="4650520"/>
            <a:ext cx="428420" cy="1472449"/>
            <a:chOff x="758286" y="3468730"/>
            <a:chExt cx="321315" cy="1104337"/>
          </a:xfrm>
        </p:grpSpPr>
        <p:sp>
          <p:nvSpPr>
            <p:cNvPr id="220" name="Google Shape;220;p6"/>
            <p:cNvSpPr/>
            <p:nvPr/>
          </p:nvSpPr>
          <p:spPr>
            <a:xfrm>
              <a:off x="80780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221" name="Google Shape;221;p6"/>
            <p:cNvGrpSpPr/>
            <p:nvPr/>
          </p:nvGrpSpPr>
          <p:grpSpPr>
            <a:xfrm>
              <a:off x="758286" y="3468730"/>
              <a:ext cx="321315" cy="1083920"/>
              <a:chOff x="13998036" y="886592"/>
              <a:chExt cx="321315" cy="1083920"/>
            </a:xfrm>
          </p:grpSpPr>
          <p:sp>
            <p:nvSpPr>
              <p:cNvPr id="222" name="Google Shape;222;p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3" name="Google Shape;223;p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4" name="Google Shape;224;p6"/>
              <p:cNvSpPr/>
              <p:nvPr/>
            </p:nvSpPr>
            <p:spPr>
              <a:xfrm>
                <a:off x="14154396" y="1686150"/>
                <a:ext cx="8585" cy="284362"/>
              </a:xfrm>
              <a:custGeom>
                <a:avLst/>
                <a:gdLst/>
                <a:ahLst/>
                <a:cxnLst/>
                <a:rect l="l" t="t" r="r" b="b"/>
                <a:pathLst>
                  <a:path w="276" h="9142" extrusionOk="0">
                    <a:moveTo>
                      <a:pt x="0" y="0"/>
                    </a:moveTo>
                    <a:lnTo>
                      <a:pt x="0" y="9141"/>
                    </a:lnTo>
                    <a:lnTo>
                      <a:pt x="276" y="9141"/>
                    </a:lnTo>
                    <a:lnTo>
                      <a:pt x="27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grpSp>
        <p:nvGrpSpPr>
          <p:cNvPr id="225" name="Google Shape;225;p6"/>
          <p:cNvGrpSpPr/>
          <p:nvPr/>
        </p:nvGrpSpPr>
        <p:grpSpPr>
          <a:xfrm>
            <a:off x="705892" y="5068912"/>
            <a:ext cx="304392" cy="1054056"/>
            <a:chOff x="1139019" y="3782524"/>
            <a:chExt cx="228294" cy="790542"/>
          </a:xfrm>
        </p:grpSpPr>
        <p:sp>
          <p:nvSpPr>
            <p:cNvPr id="226" name="Google Shape;226;p6"/>
            <p:cNvSpPr/>
            <p:nvPr/>
          </p:nvSpPr>
          <p:spPr>
            <a:xfrm>
              <a:off x="114227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227" name="Google Shape;227;p6"/>
            <p:cNvGrpSpPr/>
            <p:nvPr/>
          </p:nvGrpSpPr>
          <p:grpSpPr>
            <a:xfrm>
              <a:off x="1139019" y="3782524"/>
              <a:ext cx="228294" cy="770125"/>
              <a:chOff x="13998036" y="886592"/>
              <a:chExt cx="321315" cy="1083920"/>
            </a:xfrm>
          </p:grpSpPr>
          <p:sp>
            <p:nvSpPr>
              <p:cNvPr id="228" name="Google Shape;228;p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9" name="Google Shape;229;p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0" name="Google Shape;230;p6"/>
              <p:cNvSpPr/>
              <p:nvPr/>
            </p:nvSpPr>
            <p:spPr>
              <a:xfrm>
                <a:off x="14154396" y="1686150"/>
                <a:ext cx="8585" cy="284362"/>
              </a:xfrm>
              <a:custGeom>
                <a:avLst/>
                <a:gdLst/>
                <a:ahLst/>
                <a:cxnLst/>
                <a:rect l="l" t="t" r="r" b="b"/>
                <a:pathLst>
                  <a:path w="276" h="9142" extrusionOk="0">
                    <a:moveTo>
                      <a:pt x="0" y="0"/>
                    </a:moveTo>
                    <a:lnTo>
                      <a:pt x="0" y="9141"/>
                    </a:lnTo>
                    <a:lnTo>
                      <a:pt x="276" y="9141"/>
                    </a:lnTo>
                    <a:lnTo>
                      <a:pt x="27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sp>
        <p:nvSpPr>
          <p:cNvPr id="231" name="Google Shape;231;p6"/>
          <p:cNvSpPr/>
          <p:nvPr/>
        </p:nvSpPr>
        <p:spPr>
          <a:xfrm rot="850644" flipH="1">
            <a:off x="11566383" y="3229416"/>
            <a:ext cx="428427" cy="123312"/>
          </a:xfrm>
          <a:custGeom>
            <a:avLst/>
            <a:gdLst/>
            <a:ahLst/>
            <a:cxnLst/>
            <a:rect l="l" t="t" r="r" b="b"/>
            <a:pathLst>
              <a:path w="24178" h="6959" extrusionOk="0">
                <a:moveTo>
                  <a:pt x="6263" y="0"/>
                </a:moveTo>
                <a:lnTo>
                  <a:pt x="5992" y="12"/>
                </a:lnTo>
                <a:lnTo>
                  <a:pt x="5732" y="36"/>
                </a:lnTo>
                <a:lnTo>
                  <a:pt x="5473" y="59"/>
                </a:lnTo>
                <a:lnTo>
                  <a:pt x="5225" y="106"/>
                </a:lnTo>
                <a:lnTo>
                  <a:pt x="4978" y="154"/>
                </a:lnTo>
                <a:lnTo>
                  <a:pt x="4742" y="213"/>
                </a:lnTo>
                <a:lnTo>
                  <a:pt x="4506" y="272"/>
                </a:lnTo>
                <a:lnTo>
                  <a:pt x="4282" y="342"/>
                </a:lnTo>
                <a:lnTo>
                  <a:pt x="4058" y="425"/>
                </a:lnTo>
                <a:lnTo>
                  <a:pt x="3845" y="507"/>
                </a:lnTo>
                <a:lnTo>
                  <a:pt x="3633" y="590"/>
                </a:lnTo>
                <a:lnTo>
                  <a:pt x="3433" y="684"/>
                </a:lnTo>
                <a:lnTo>
                  <a:pt x="3032" y="897"/>
                </a:lnTo>
                <a:lnTo>
                  <a:pt x="2666" y="1109"/>
                </a:lnTo>
                <a:lnTo>
                  <a:pt x="2324" y="1345"/>
                </a:lnTo>
                <a:lnTo>
                  <a:pt x="2006" y="1592"/>
                </a:lnTo>
                <a:lnTo>
                  <a:pt x="1711" y="1840"/>
                </a:lnTo>
                <a:lnTo>
                  <a:pt x="1440" y="2088"/>
                </a:lnTo>
                <a:lnTo>
                  <a:pt x="1192" y="2335"/>
                </a:lnTo>
                <a:lnTo>
                  <a:pt x="956" y="2571"/>
                </a:lnTo>
                <a:lnTo>
                  <a:pt x="756" y="2795"/>
                </a:lnTo>
                <a:lnTo>
                  <a:pt x="579" y="3019"/>
                </a:lnTo>
                <a:lnTo>
                  <a:pt x="425" y="3220"/>
                </a:lnTo>
                <a:lnTo>
                  <a:pt x="189" y="3550"/>
                </a:lnTo>
                <a:lnTo>
                  <a:pt x="48" y="3774"/>
                </a:lnTo>
                <a:lnTo>
                  <a:pt x="1" y="3857"/>
                </a:lnTo>
                <a:lnTo>
                  <a:pt x="390" y="3656"/>
                </a:lnTo>
                <a:lnTo>
                  <a:pt x="779" y="3468"/>
                </a:lnTo>
                <a:lnTo>
                  <a:pt x="1168" y="3303"/>
                </a:lnTo>
                <a:lnTo>
                  <a:pt x="1534" y="3149"/>
                </a:lnTo>
                <a:lnTo>
                  <a:pt x="1911" y="3019"/>
                </a:lnTo>
                <a:lnTo>
                  <a:pt x="2265" y="2902"/>
                </a:lnTo>
                <a:lnTo>
                  <a:pt x="2619" y="2795"/>
                </a:lnTo>
                <a:lnTo>
                  <a:pt x="2961" y="2713"/>
                </a:lnTo>
                <a:lnTo>
                  <a:pt x="3303" y="2630"/>
                </a:lnTo>
                <a:lnTo>
                  <a:pt x="3633" y="2571"/>
                </a:lnTo>
                <a:lnTo>
                  <a:pt x="3963" y="2524"/>
                </a:lnTo>
                <a:lnTo>
                  <a:pt x="4282" y="2489"/>
                </a:lnTo>
                <a:lnTo>
                  <a:pt x="4588" y="2465"/>
                </a:lnTo>
                <a:lnTo>
                  <a:pt x="4895" y="2453"/>
                </a:lnTo>
                <a:lnTo>
                  <a:pt x="5485" y="2453"/>
                </a:lnTo>
                <a:lnTo>
                  <a:pt x="5768" y="2477"/>
                </a:lnTo>
                <a:lnTo>
                  <a:pt x="6051" y="2512"/>
                </a:lnTo>
                <a:lnTo>
                  <a:pt x="6322" y="2548"/>
                </a:lnTo>
                <a:lnTo>
                  <a:pt x="6582" y="2595"/>
                </a:lnTo>
                <a:lnTo>
                  <a:pt x="6841" y="2654"/>
                </a:lnTo>
                <a:lnTo>
                  <a:pt x="7089" y="2725"/>
                </a:lnTo>
                <a:lnTo>
                  <a:pt x="7336" y="2795"/>
                </a:lnTo>
                <a:lnTo>
                  <a:pt x="7572" y="2878"/>
                </a:lnTo>
                <a:lnTo>
                  <a:pt x="7808" y="2961"/>
                </a:lnTo>
                <a:lnTo>
                  <a:pt x="8032" y="3055"/>
                </a:lnTo>
                <a:lnTo>
                  <a:pt x="8244" y="3161"/>
                </a:lnTo>
                <a:lnTo>
                  <a:pt x="8457" y="3267"/>
                </a:lnTo>
                <a:lnTo>
                  <a:pt x="8669" y="3373"/>
                </a:lnTo>
                <a:lnTo>
                  <a:pt x="8858" y="3491"/>
                </a:lnTo>
                <a:lnTo>
                  <a:pt x="9247" y="3727"/>
                </a:lnTo>
                <a:lnTo>
                  <a:pt x="9601" y="3987"/>
                </a:lnTo>
                <a:lnTo>
                  <a:pt x="9931" y="4258"/>
                </a:lnTo>
                <a:lnTo>
                  <a:pt x="10226" y="4529"/>
                </a:lnTo>
                <a:lnTo>
                  <a:pt x="10509" y="4800"/>
                </a:lnTo>
                <a:lnTo>
                  <a:pt x="10768" y="5072"/>
                </a:lnTo>
                <a:lnTo>
                  <a:pt x="11004" y="5331"/>
                </a:lnTo>
                <a:lnTo>
                  <a:pt x="11216" y="5591"/>
                </a:lnTo>
                <a:lnTo>
                  <a:pt x="11393" y="5838"/>
                </a:lnTo>
                <a:lnTo>
                  <a:pt x="11559" y="6074"/>
                </a:lnTo>
                <a:lnTo>
                  <a:pt x="11700" y="6286"/>
                </a:lnTo>
                <a:lnTo>
                  <a:pt x="11912" y="6640"/>
                </a:lnTo>
                <a:lnTo>
                  <a:pt x="12042" y="6864"/>
                </a:lnTo>
                <a:lnTo>
                  <a:pt x="12089" y="6959"/>
                </a:lnTo>
                <a:lnTo>
                  <a:pt x="12125" y="6864"/>
                </a:lnTo>
                <a:lnTo>
                  <a:pt x="12254" y="6640"/>
                </a:lnTo>
                <a:lnTo>
                  <a:pt x="12467" y="6286"/>
                </a:lnTo>
                <a:lnTo>
                  <a:pt x="12608" y="6074"/>
                </a:lnTo>
                <a:lnTo>
                  <a:pt x="12773" y="5838"/>
                </a:lnTo>
                <a:lnTo>
                  <a:pt x="12962" y="5591"/>
                </a:lnTo>
                <a:lnTo>
                  <a:pt x="13174" y="5331"/>
                </a:lnTo>
                <a:lnTo>
                  <a:pt x="13398" y="5072"/>
                </a:lnTo>
                <a:lnTo>
                  <a:pt x="13658" y="4800"/>
                </a:lnTo>
                <a:lnTo>
                  <a:pt x="13941" y="4529"/>
                </a:lnTo>
                <a:lnTo>
                  <a:pt x="14247" y="4258"/>
                </a:lnTo>
                <a:lnTo>
                  <a:pt x="14578" y="3987"/>
                </a:lnTo>
                <a:lnTo>
                  <a:pt x="14931" y="3727"/>
                </a:lnTo>
                <a:lnTo>
                  <a:pt x="15309" y="3491"/>
                </a:lnTo>
                <a:lnTo>
                  <a:pt x="15509" y="3373"/>
                </a:lnTo>
                <a:lnTo>
                  <a:pt x="15710" y="3267"/>
                </a:lnTo>
                <a:lnTo>
                  <a:pt x="15922" y="3161"/>
                </a:lnTo>
                <a:lnTo>
                  <a:pt x="16146" y="3055"/>
                </a:lnTo>
                <a:lnTo>
                  <a:pt x="16370" y="2961"/>
                </a:lnTo>
                <a:lnTo>
                  <a:pt x="16594" y="2878"/>
                </a:lnTo>
                <a:lnTo>
                  <a:pt x="16830" y="2795"/>
                </a:lnTo>
                <a:lnTo>
                  <a:pt x="17078" y="2725"/>
                </a:lnTo>
                <a:lnTo>
                  <a:pt x="17326" y="2654"/>
                </a:lnTo>
                <a:lnTo>
                  <a:pt x="17585" y="2595"/>
                </a:lnTo>
                <a:lnTo>
                  <a:pt x="17856" y="2548"/>
                </a:lnTo>
                <a:lnTo>
                  <a:pt x="18128" y="2512"/>
                </a:lnTo>
                <a:lnTo>
                  <a:pt x="18399" y="2477"/>
                </a:lnTo>
                <a:lnTo>
                  <a:pt x="18682" y="2453"/>
                </a:lnTo>
                <a:lnTo>
                  <a:pt x="19272" y="2453"/>
                </a:lnTo>
                <a:lnTo>
                  <a:pt x="19578" y="2465"/>
                </a:lnTo>
                <a:lnTo>
                  <a:pt x="19885" y="2489"/>
                </a:lnTo>
                <a:lnTo>
                  <a:pt x="20203" y="2524"/>
                </a:lnTo>
                <a:lnTo>
                  <a:pt x="20533" y="2571"/>
                </a:lnTo>
                <a:lnTo>
                  <a:pt x="20864" y="2630"/>
                </a:lnTo>
                <a:lnTo>
                  <a:pt x="21206" y="2713"/>
                </a:lnTo>
                <a:lnTo>
                  <a:pt x="21548" y="2795"/>
                </a:lnTo>
                <a:lnTo>
                  <a:pt x="21902" y="2902"/>
                </a:lnTo>
                <a:lnTo>
                  <a:pt x="22267" y="3019"/>
                </a:lnTo>
                <a:lnTo>
                  <a:pt x="22633" y="3149"/>
                </a:lnTo>
                <a:lnTo>
                  <a:pt x="23010" y="3303"/>
                </a:lnTo>
                <a:lnTo>
                  <a:pt x="23388" y="3468"/>
                </a:lnTo>
                <a:lnTo>
                  <a:pt x="23777" y="3656"/>
                </a:lnTo>
                <a:lnTo>
                  <a:pt x="24178" y="3857"/>
                </a:lnTo>
                <a:lnTo>
                  <a:pt x="24131" y="3774"/>
                </a:lnTo>
                <a:lnTo>
                  <a:pt x="23989" y="3550"/>
                </a:lnTo>
                <a:lnTo>
                  <a:pt x="23741" y="3220"/>
                </a:lnTo>
                <a:lnTo>
                  <a:pt x="23588" y="3019"/>
                </a:lnTo>
                <a:lnTo>
                  <a:pt x="23411" y="2795"/>
                </a:lnTo>
                <a:lnTo>
                  <a:pt x="23211" y="2571"/>
                </a:lnTo>
                <a:lnTo>
                  <a:pt x="22987" y="2335"/>
                </a:lnTo>
                <a:lnTo>
                  <a:pt x="22739" y="2088"/>
                </a:lnTo>
                <a:lnTo>
                  <a:pt x="22468" y="1840"/>
                </a:lnTo>
                <a:lnTo>
                  <a:pt x="22161" y="1592"/>
                </a:lnTo>
                <a:lnTo>
                  <a:pt x="21843" y="1345"/>
                </a:lnTo>
                <a:lnTo>
                  <a:pt x="21501" y="1109"/>
                </a:lnTo>
                <a:lnTo>
                  <a:pt x="21135" y="897"/>
                </a:lnTo>
                <a:lnTo>
                  <a:pt x="20746" y="684"/>
                </a:lnTo>
                <a:lnTo>
                  <a:pt x="20545" y="590"/>
                </a:lnTo>
                <a:lnTo>
                  <a:pt x="20333" y="507"/>
                </a:lnTo>
                <a:lnTo>
                  <a:pt x="20109" y="425"/>
                </a:lnTo>
                <a:lnTo>
                  <a:pt x="19897" y="342"/>
                </a:lnTo>
                <a:lnTo>
                  <a:pt x="19661" y="272"/>
                </a:lnTo>
                <a:lnTo>
                  <a:pt x="19437" y="213"/>
                </a:lnTo>
                <a:lnTo>
                  <a:pt x="19189" y="154"/>
                </a:lnTo>
                <a:lnTo>
                  <a:pt x="18941" y="106"/>
                </a:lnTo>
                <a:lnTo>
                  <a:pt x="18694" y="59"/>
                </a:lnTo>
                <a:lnTo>
                  <a:pt x="18434" y="36"/>
                </a:lnTo>
                <a:lnTo>
                  <a:pt x="18175" y="12"/>
                </a:lnTo>
                <a:lnTo>
                  <a:pt x="17903" y="0"/>
                </a:lnTo>
                <a:lnTo>
                  <a:pt x="17632" y="0"/>
                </a:lnTo>
                <a:lnTo>
                  <a:pt x="17349" y="12"/>
                </a:lnTo>
                <a:lnTo>
                  <a:pt x="17066" y="36"/>
                </a:lnTo>
                <a:lnTo>
                  <a:pt x="16771" y="71"/>
                </a:lnTo>
                <a:lnTo>
                  <a:pt x="16476" y="118"/>
                </a:lnTo>
                <a:lnTo>
                  <a:pt x="16170" y="177"/>
                </a:lnTo>
                <a:lnTo>
                  <a:pt x="15863" y="248"/>
                </a:lnTo>
                <a:lnTo>
                  <a:pt x="15557" y="331"/>
                </a:lnTo>
                <a:lnTo>
                  <a:pt x="15226" y="437"/>
                </a:lnTo>
                <a:lnTo>
                  <a:pt x="14908" y="543"/>
                </a:lnTo>
                <a:lnTo>
                  <a:pt x="14578" y="673"/>
                </a:lnTo>
                <a:lnTo>
                  <a:pt x="14236" y="826"/>
                </a:lnTo>
                <a:lnTo>
                  <a:pt x="13894" y="979"/>
                </a:lnTo>
                <a:lnTo>
                  <a:pt x="13540" y="1156"/>
                </a:lnTo>
                <a:lnTo>
                  <a:pt x="13186" y="1357"/>
                </a:lnTo>
                <a:lnTo>
                  <a:pt x="12820" y="1569"/>
                </a:lnTo>
                <a:lnTo>
                  <a:pt x="12455" y="1793"/>
                </a:lnTo>
                <a:lnTo>
                  <a:pt x="12089" y="2041"/>
                </a:lnTo>
                <a:lnTo>
                  <a:pt x="11712" y="1793"/>
                </a:lnTo>
                <a:lnTo>
                  <a:pt x="11346" y="1569"/>
                </a:lnTo>
                <a:lnTo>
                  <a:pt x="10981" y="1357"/>
                </a:lnTo>
                <a:lnTo>
                  <a:pt x="10627" y="1156"/>
                </a:lnTo>
                <a:lnTo>
                  <a:pt x="10285" y="979"/>
                </a:lnTo>
                <a:lnTo>
                  <a:pt x="9931" y="826"/>
                </a:lnTo>
                <a:lnTo>
                  <a:pt x="9601" y="673"/>
                </a:lnTo>
                <a:lnTo>
                  <a:pt x="9271" y="543"/>
                </a:lnTo>
                <a:lnTo>
                  <a:pt x="8940" y="437"/>
                </a:lnTo>
                <a:lnTo>
                  <a:pt x="8622" y="331"/>
                </a:lnTo>
                <a:lnTo>
                  <a:pt x="8303" y="248"/>
                </a:lnTo>
                <a:lnTo>
                  <a:pt x="7997" y="177"/>
                </a:lnTo>
                <a:lnTo>
                  <a:pt x="7690" y="118"/>
                </a:lnTo>
                <a:lnTo>
                  <a:pt x="7395" y="71"/>
                </a:lnTo>
                <a:lnTo>
                  <a:pt x="7101" y="36"/>
                </a:lnTo>
                <a:lnTo>
                  <a:pt x="6817" y="12"/>
                </a:lnTo>
                <a:lnTo>
                  <a:pt x="653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32" name="Google Shape;232;p6"/>
          <p:cNvSpPr/>
          <p:nvPr/>
        </p:nvSpPr>
        <p:spPr>
          <a:xfrm rot="-850644">
            <a:off x="194783" y="3449249"/>
            <a:ext cx="428427" cy="123312"/>
          </a:xfrm>
          <a:custGeom>
            <a:avLst/>
            <a:gdLst/>
            <a:ahLst/>
            <a:cxnLst/>
            <a:rect l="l" t="t" r="r" b="b"/>
            <a:pathLst>
              <a:path w="24178" h="6959" extrusionOk="0">
                <a:moveTo>
                  <a:pt x="6263" y="0"/>
                </a:moveTo>
                <a:lnTo>
                  <a:pt x="5992" y="12"/>
                </a:lnTo>
                <a:lnTo>
                  <a:pt x="5732" y="36"/>
                </a:lnTo>
                <a:lnTo>
                  <a:pt x="5473" y="59"/>
                </a:lnTo>
                <a:lnTo>
                  <a:pt x="5225" y="106"/>
                </a:lnTo>
                <a:lnTo>
                  <a:pt x="4978" y="154"/>
                </a:lnTo>
                <a:lnTo>
                  <a:pt x="4742" y="213"/>
                </a:lnTo>
                <a:lnTo>
                  <a:pt x="4506" y="272"/>
                </a:lnTo>
                <a:lnTo>
                  <a:pt x="4282" y="342"/>
                </a:lnTo>
                <a:lnTo>
                  <a:pt x="4058" y="425"/>
                </a:lnTo>
                <a:lnTo>
                  <a:pt x="3845" y="507"/>
                </a:lnTo>
                <a:lnTo>
                  <a:pt x="3633" y="590"/>
                </a:lnTo>
                <a:lnTo>
                  <a:pt x="3433" y="684"/>
                </a:lnTo>
                <a:lnTo>
                  <a:pt x="3032" y="897"/>
                </a:lnTo>
                <a:lnTo>
                  <a:pt x="2666" y="1109"/>
                </a:lnTo>
                <a:lnTo>
                  <a:pt x="2324" y="1345"/>
                </a:lnTo>
                <a:lnTo>
                  <a:pt x="2006" y="1592"/>
                </a:lnTo>
                <a:lnTo>
                  <a:pt x="1711" y="1840"/>
                </a:lnTo>
                <a:lnTo>
                  <a:pt x="1440" y="2088"/>
                </a:lnTo>
                <a:lnTo>
                  <a:pt x="1192" y="2335"/>
                </a:lnTo>
                <a:lnTo>
                  <a:pt x="956" y="2571"/>
                </a:lnTo>
                <a:lnTo>
                  <a:pt x="756" y="2795"/>
                </a:lnTo>
                <a:lnTo>
                  <a:pt x="579" y="3019"/>
                </a:lnTo>
                <a:lnTo>
                  <a:pt x="425" y="3220"/>
                </a:lnTo>
                <a:lnTo>
                  <a:pt x="189" y="3550"/>
                </a:lnTo>
                <a:lnTo>
                  <a:pt x="48" y="3774"/>
                </a:lnTo>
                <a:lnTo>
                  <a:pt x="1" y="3857"/>
                </a:lnTo>
                <a:lnTo>
                  <a:pt x="390" y="3656"/>
                </a:lnTo>
                <a:lnTo>
                  <a:pt x="779" y="3468"/>
                </a:lnTo>
                <a:lnTo>
                  <a:pt x="1168" y="3303"/>
                </a:lnTo>
                <a:lnTo>
                  <a:pt x="1534" y="3149"/>
                </a:lnTo>
                <a:lnTo>
                  <a:pt x="1911" y="3019"/>
                </a:lnTo>
                <a:lnTo>
                  <a:pt x="2265" y="2902"/>
                </a:lnTo>
                <a:lnTo>
                  <a:pt x="2619" y="2795"/>
                </a:lnTo>
                <a:lnTo>
                  <a:pt x="2961" y="2713"/>
                </a:lnTo>
                <a:lnTo>
                  <a:pt x="3303" y="2630"/>
                </a:lnTo>
                <a:lnTo>
                  <a:pt x="3633" y="2571"/>
                </a:lnTo>
                <a:lnTo>
                  <a:pt x="3963" y="2524"/>
                </a:lnTo>
                <a:lnTo>
                  <a:pt x="4282" y="2489"/>
                </a:lnTo>
                <a:lnTo>
                  <a:pt x="4588" y="2465"/>
                </a:lnTo>
                <a:lnTo>
                  <a:pt x="4895" y="2453"/>
                </a:lnTo>
                <a:lnTo>
                  <a:pt x="5485" y="2453"/>
                </a:lnTo>
                <a:lnTo>
                  <a:pt x="5768" y="2477"/>
                </a:lnTo>
                <a:lnTo>
                  <a:pt x="6051" y="2512"/>
                </a:lnTo>
                <a:lnTo>
                  <a:pt x="6322" y="2548"/>
                </a:lnTo>
                <a:lnTo>
                  <a:pt x="6582" y="2595"/>
                </a:lnTo>
                <a:lnTo>
                  <a:pt x="6841" y="2654"/>
                </a:lnTo>
                <a:lnTo>
                  <a:pt x="7089" y="2725"/>
                </a:lnTo>
                <a:lnTo>
                  <a:pt x="7336" y="2795"/>
                </a:lnTo>
                <a:lnTo>
                  <a:pt x="7572" y="2878"/>
                </a:lnTo>
                <a:lnTo>
                  <a:pt x="7808" y="2961"/>
                </a:lnTo>
                <a:lnTo>
                  <a:pt x="8032" y="3055"/>
                </a:lnTo>
                <a:lnTo>
                  <a:pt x="8244" y="3161"/>
                </a:lnTo>
                <a:lnTo>
                  <a:pt x="8457" y="3267"/>
                </a:lnTo>
                <a:lnTo>
                  <a:pt x="8669" y="3373"/>
                </a:lnTo>
                <a:lnTo>
                  <a:pt x="8858" y="3491"/>
                </a:lnTo>
                <a:lnTo>
                  <a:pt x="9247" y="3727"/>
                </a:lnTo>
                <a:lnTo>
                  <a:pt x="9601" y="3987"/>
                </a:lnTo>
                <a:lnTo>
                  <a:pt x="9931" y="4258"/>
                </a:lnTo>
                <a:lnTo>
                  <a:pt x="10226" y="4529"/>
                </a:lnTo>
                <a:lnTo>
                  <a:pt x="10509" y="4800"/>
                </a:lnTo>
                <a:lnTo>
                  <a:pt x="10768" y="5072"/>
                </a:lnTo>
                <a:lnTo>
                  <a:pt x="11004" y="5331"/>
                </a:lnTo>
                <a:lnTo>
                  <a:pt x="11216" y="5591"/>
                </a:lnTo>
                <a:lnTo>
                  <a:pt x="11393" y="5838"/>
                </a:lnTo>
                <a:lnTo>
                  <a:pt x="11559" y="6074"/>
                </a:lnTo>
                <a:lnTo>
                  <a:pt x="11700" y="6286"/>
                </a:lnTo>
                <a:lnTo>
                  <a:pt x="11912" y="6640"/>
                </a:lnTo>
                <a:lnTo>
                  <a:pt x="12042" y="6864"/>
                </a:lnTo>
                <a:lnTo>
                  <a:pt x="12089" y="6959"/>
                </a:lnTo>
                <a:lnTo>
                  <a:pt x="12125" y="6864"/>
                </a:lnTo>
                <a:lnTo>
                  <a:pt x="12254" y="6640"/>
                </a:lnTo>
                <a:lnTo>
                  <a:pt x="12467" y="6286"/>
                </a:lnTo>
                <a:lnTo>
                  <a:pt x="12608" y="6074"/>
                </a:lnTo>
                <a:lnTo>
                  <a:pt x="12773" y="5838"/>
                </a:lnTo>
                <a:lnTo>
                  <a:pt x="12962" y="5591"/>
                </a:lnTo>
                <a:lnTo>
                  <a:pt x="13174" y="5331"/>
                </a:lnTo>
                <a:lnTo>
                  <a:pt x="13398" y="5072"/>
                </a:lnTo>
                <a:lnTo>
                  <a:pt x="13658" y="4800"/>
                </a:lnTo>
                <a:lnTo>
                  <a:pt x="13941" y="4529"/>
                </a:lnTo>
                <a:lnTo>
                  <a:pt x="14247" y="4258"/>
                </a:lnTo>
                <a:lnTo>
                  <a:pt x="14578" y="3987"/>
                </a:lnTo>
                <a:lnTo>
                  <a:pt x="14931" y="3727"/>
                </a:lnTo>
                <a:lnTo>
                  <a:pt x="15309" y="3491"/>
                </a:lnTo>
                <a:lnTo>
                  <a:pt x="15509" y="3373"/>
                </a:lnTo>
                <a:lnTo>
                  <a:pt x="15710" y="3267"/>
                </a:lnTo>
                <a:lnTo>
                  <a:pt x="15922" y="3161"/>
                </a:lnTo>
                <a:lnTo>
                  <a:pt x="16146" y="3055"/>
                </a:lnTo>
                <a:lnTo>
                  <a:pt x="16370" y="2961"/>
                </a:lnTo>
                <a:lnTo>
                  <a:pt x="16594" y="2878"/>
                </a:lnTo>
                <a:lnTo>
                  <a:pt x="16830" y="2795"/>
                </a:lnTo>
                <a:lnTo>
                  <a:pt x="17078" y="2725"/>
                </a:lnTo>
                <a:lnTo>
                  <a:pt x="17326" y="2654"/>
                </a:lnTo>
                <a:lnTo>
                  <a:pt x="17585" y="2595"/>
                </a:lnTo>
                <a:lnTo>
                  <a:pt x="17856" y="2548"/>
                </a:lnTo>
                <a:lnTo>
                  <a:pt x="18128" y="2512"/>
                </a:lnTo>
                <a:lnTo>
                  <a:pt x="18399" y="2477"/>
                </a:lnTo>
                <a:lnTo>
                  <a:pt x="18682" y="2453"/>
                </a:lnTo>
                <a:lnTo>
                  <a:pt x="19272" y="2453"/>
                </a:lnTo>
                <a:lnTo>
                  <a:pt x="19578" y="2465"/>
                </a:lnTo>
                <a:lnTo>
                  <a:pt x="19885" y="2489"/>
                </a:lnTo>
                <a:lnTo>
                  <a:pt x="20203" y="2524"/>
                </a:lnTo>
                <a:lnTo>
                  <a:pt x="20533" y="2571"/>
                </a:lnTo>
                <a:lnTo>
                  <a:pt x="20864" y="2630"/>
                </a:lnTo>
                <a:lnTo>
                  <a:pt x="21206" y="2713"/>
                </a:lnTo>
                <a:lnTo>
                  <a:pt x="21548" y="2795"/>
                </a:lnTo>
                <a:lnTo>
                  <a:pt x="21902" y="2902"/>
                </a:lnTo>
                <a:lnTo>
                  <a:pt x="22267" y="3019"/>
                </a:lnTo>
                <a:lnTo>
                  <a:pt x="22633" y="3149"/>
                </a:lnTo>
                <a:lnTo>
                  <a:pt x="23010" y="3303"/>
                </a:lnTo>
                <a:lnTo>
                  <a:pt x="23388" y="3468"/>
                </a:lnTo>
                <a:lnTo>
                  <a:pt x="23777" y="3656"/>
                </a:lnTo>
                <a:lnTo>
                  <a:pt x="24178" y="3857"/>
                </a:lnTo>
                <a:lnTo>
                  <a:pt x="24131" y="3774"/>
                </a:lnTo>
                <a:lnTo>
                  <a:pt x="23989" y="3550"/>
                </a:lnTo>
                <a:lnTo>
                  <a:pt x="23741" y="3220"/>
                </a:lnTo>
                <a:lnTo>
                  <a:pt x="23588" y="3019"/>
                </a:lnTo>
                <a:lnTo>
                  <a:pt x="23411" y="2795"/>
                </a:lnTo>
                <a:lnTo>
                  <a:pt x="23211" y="2571"/>
                </a:lnTo>
                <a:lnTo>
                  <a:pt x="22987" y="2335"/>
                </a:lnTo>
                <a:lnTo>
                  <a:pt x="22739" y="2088"/>
                </a:lnTo>
                <a:lnTo>
                  <a:pt x="22468" y="1840"/>
                </a:lnTo>
                <a:lnTo>
                  <a:pt x="22161" y="1592"/>
                </a:lnTo>
                <a:lnTo>
                  <a:pt x="21843" y="1345"/>
                </a:lnTo>
                <a:lnTo>
                  <a:pt x="21501" y="1109"/>
                </a:lnTo>
                <a:lnTo>
                  <a:pt x="21135" y="897"/>
                </a:lnTo>
                <a:lnTo>
                  <a:pt x="20746" y="684"/>
                </a:lnTo>
                <a:lnTo>
                  <a:pt x="20545" y="590"/>
                </a:lnTo>
                <a:lnTo>
                  <a:pt x="20333" y="507"/>
                </a:lnTo>
                <a:lnTo>
                  <a:pt x="20109" y="425"/>
                </a:lnTo>
                <a:lnTo>
                  <a:pt x="19897" y="342"/>
                </a:lnTo>
                <a:lnTo>
                  <a:pt x="19661" y="272"/>
                </a:lnTo>
                <a:lnTo>
                  <a:pt x="19437" y="213"/>
                </a:lnTo>
                <a:lnTo>
                  <a:pt x="19189" y="154"/>
                </a:lnTo>
                <a:lnTo>
                  <a:pt x="18941" y="106"/>
                </a:lnTo>
                <a:lnTo>
                  <a:pt x="18694" y="59"/>
                </a:lnTo>
                <a:lnTo>
                  <a:pt x="18434" y="36"/>
                </a:lnTo>
                <a:lnTo>
                  <a:pt x="18175" y="12"/>
                </a:lnTo>
                <a:lnTo>
                  <a:pt x="17903" y="0"/>
                </a:lnTo>
                <a:lnTo>
                  <a:pt x="17632" y="0"/>
                </a:lnTo>
                <a:lnTo>
                  <a:pt x="17349" y="12"/>
                </a:lnTo>
                <a:lnTo>
                  <a:pt x="17066" y="36"/>
                </a:lnTo>
                <a:lnTo>
                  <a:pt x="16771" y="71"/>
                </a:lnTo>
                <a:lnTo>
                  <a:pt x="16476" y="118"/>
                </a:lnTo>
                <a:lnTo>
                  <a:pt x="16170" y="177"/>
                </a:lnTo>
                <a:lnTo>
                  <a:pt x="15863" y="248"/>
                </a:lnTo>
                <a:lnTo>
                  <a:pt x="15557" y="331"/>
                </a:lnTo>
                <a:lnTo>
                  <a:pt x="15226" y="437"/>
                </a:lnTo>
                <a:lnTo>
                  <a:pt x="14908" y="543"/>
                </a:lnTo>
                <a:lnTo>
                  <a:pt x="14578" y="673"/>
                </a:lnTo>
                <a:lnTo>
                  <a:pt x="14236" y="826"/>
                </a:lnTo>
                <a:lnTo>
                  <a:pt x="13894" y="979"/>
                </a:lnTo>
                <a:lnTo>
                  <a:pt x="13540" y="1156"/>
                </a:lnTo>
                <a:lnTo>
                  <a:pt x="13186" y="1357"/>
                </a:lnTo>
                <a:lnTo>
                  <a:pt x="12820" y="1569"/>
                </a:lnTo>
                <a:lnTo>
                  <a:pt x="12455" y="1793"/>
                </a:lnTo>
                <a:lnTo>
                  <a:pt x="12089" y="2041"/>
                </a:lnTo>
                <a:lnTo>
                  <a:pt x="11712" y="1793"/>
                </a:lnTo>
                <a:lnTo>
                  <a:pt x="11346" y="1569"/>
                </a:lnTo>
                <a:lnTo>
                  <a:pt x="10981" y="1357"/>
                </a:lnTo>
                <a:lnTo>
                  <a:pt x="10627" y="1156"/>
                </a:lnTo>
                <a:lnTo>
                  <a:pt x="10285" y="979"/>
                </a:lnTo>
                <a:lnTo>
                  <a:pt x="9931" y="826"/>
                </a:lnTo>
                <a:lnTo>
                  <a:pt x="9601" y="673"/>
                </a:lnTo>
                <a:lnTo>
                  <a:pt x="9271" y="543"/>
                </a:lnTo>
                <a:lnTo>
                  <a:pt x="8940" y="437"/>
                </a:lnTo>
                <a:lnTo>
                  <a:pt x="8622" y="331"/>
                </a:lnTo>
                <a:lnTo>
                  <a:pt x="8303" y="248"/>
                </a:lnTo>
                <a:lnTo>
                  <a:pt x="7997" y="177"/>
                </a:lnTo>
                <a:lnTo>
                  <a:pt x="7690" y="118"/>
                </a:lnTo>
                <a:lnTo>
                  <a:pt x="7395" y="71"/>
                </a:lnTo>
                <a:lnTo>
                  <a:pt x="7101" y="36"/>
                </a:lnTo>
                <a:lnTo>
                  <a:pt x="6817" y="12"/>
                </a:lnTo>
                <a:lnTo>
                  <a:pt x="653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682192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62"/>
        <p:cNvGrpSpPr/>
        <p:nvPr/>
      </p:nvGrpSpPr>
      <p:grpSpPr>
        <a:xfrm>
          <a:off x="0" y="0"/>
          <a:ext cx="0" cy="0"/>
          <a:chOff x="0" y="0"/>
          <a:chExt cx="0" cy="0"/>
        </a:xfrm>
      </p:grpSpPr>
    </p:spTree>
    <p:extLst>
      <p:ext uri="{BB962C8B-B14F-4D97-AF65-F5344CB8AC3E}">
        <p14:creationId xmlns:p14="http://schemas.microsoft.com/office/powerpoint/2010/main" val="681503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41"/>
        <p:cNvGrpSpPr/>
        <p:nvPr/>
      </p:nvGrpSpPr>
      <p:grpSpPr>
        <a:xfrm>
          <a:off x="0" y="0"/>
          <a:ext cx="0" cy="0"/>
          <a:chOff x="0" y="0"/>
          <a:chExt cx="0" cy="0"/>
        </a:xfrm>
      </p:grpSpPr>
      <p:grpSp>
        <p:nvGrpSpPr>
          <p:cNvPr id="1442" name="Google Shape;1442;p31"/>
          <p:cNvGrpSpPr/>
          <p:nvPr/>
        </p:nvGrpSpPr>
        <p:grpSpPr>
          <a:xfrm flipH="1">
            <a:off x="-3" y="4505510"/>
            <a:ext cx="14630403" cy="1518141"/>
            <a:chOff x="-1905002" y="3150532"/>
            <a:chExt cx="10972802" cy="1138606"/>
          </a:xfrm>
        </p:grpSpPr>
        <p:grpSp>
          <p:nvGrpSpPr>
            <p:cNvPr id="1443" name="Google Shape;1443;p31"/>
            <p:cNvGrpSpPr/>
            <p:nvPr/>
          </p:nvGrpSpPr>
          <p:grpSpPr>
            <a:xfrm>
              <a:off x="-1905002" y="3150532"/>
              <a:ext cx="10791680" cy="1127779"/>
              <a:chOff x="-1905002" y="3455332"/>
              <a:chExt cx="10791680" cy="1127779"/>
            </a:xfrm>
          </p:grpSpPr>
          <p:sp>
            <p:nvSpPr>
              <p:cNvPr id="1444" name="Google Shape;1444;p31"/>
              <p:cNvSpPr/>
              <p:nvPr/>
            </p:nvSpPr>
            <p:spPr>
              <a:xfrm>
                <a:off x="8430762" y="3652762"/>
                <a:ext cx="455917" cy="743740"/>
              </a:xfrm>
              <a:custGeom>
                <a:avLst/>
                <a:gdLst/>
                <a:ahLst/>
                <a:cxnLst/>
                <a:rect l="l" t="t" r="r" b="b"/>
                <a:pathLst>
                  <a:path w="6995" h="11411" extrusionOk="0">
                    <a:moveTo>
                      <a:pt x="772" y="0"/>
                    </a:moveTo>
                    <a:lnTo>
                      <a:pt x="1" y="1415"/>
                    </a:lnTo>
                    <a:lnTo>
                      <a:pt x="507" y="1415"/>
                    </a:lnTo>
                    <a:lnTo>
                      <a:pt x="772" y="7914"/>
                    </a:lnTo>
                    <a:lnTo>
                      <a:pt x="588" y="11410"/>
                    </a:lnTo>
                    <a:lnTo>
                      <a:pt x="6994" y="11410"/>
                    </a:lnTo>
                    <a:lnTo>
                      <a:pt x="6465" y="1415"/>
                    </a:lnTo>
                    <a:lnTo>
                      <a:pt x="6994" y="1415"/>
                    </a:lnTo>
                    <a:lnTo>
                      <a:pt x="64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45" name="Google Shape;1445;p31"/>
              <p:cNvSpPr/>
              <p:nvPr/>
            </p:nvSpPr>
            <p:spPr>
              <a:xfrm>
                <a:off x="5984478" y="3808148"/>
                <a:ext cx="795691" cy="774963"/>
              </a:xfrm>
              <a:custGeom>
                <a:avLst/>
                <a:gdLst/>
                <a:ahLst/>
                <a:cxnLst/>
                <a:rect l="l" t="t" r="r" b="b"/>
                <a:pathLst>
                  <a:path w="14103" h="13735" extrusionOk="0">
                    <a:moveTo>
                      <a:pt x="5867" y="1"/>
                    </a:moveTo>
                    <a:lnTo>
                      <a:pt x="5867" y="8352"/>
                    </a:lnTo>
                    <a:lnTo>
                      <a:pt x="3337" y="8202"/>
                    </a:lnTo>
                    <a:lnTo>
                      <a:pt x="1" y="13102"/>
                    </a:lnTo>
                    <a:lnTo>
                      <a:pt x="14103" y="13735"/>
                    </a:lnTo>
                    <a:lnTo>
                      <a:pt x="13413" y="7834"/>
                    </a:lnTo>
                    <a:lnTo>
                      <a:pt x="9053" y="8099"/>
                    </a:lnTo>
                    <a:lnTo>
                      <a:pt x="90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46" name="Google Shape;1446;p31"/>
              <p:cNvSpPr/>
              <p:nvPr/>
            </p:nvSpPr>
            <p:spPr>
              <a:xfrm>
                <a:off x="-1905002" y="3455332"/>
                <a:ext cx="2708493" cy="1100050"/>
              </a:xfrm>
              <a:custGeom>
                <a:avLst/>
                <a:gdLst/>
                <a:ahLst/>
                <a:cxnLst/>
                <a:rect l="l" t="t" r="r" b="b"/>
                <a:pathLst>
                  <a:path w="82300" h="33426" extrusionOk="0">
                    <a:moveTo>
                      <a:pt x="15344" y="0"/>
                    </a:moveTo>
                    <a:lnTo>
                      <a:pt x="15770" y="817"/>
                    </a:lnTo>
                    <a:lnTo>
                      <a:pt x="16886" y="817"/>
                    </a:lnTo>
                    <a:lnTo>
                      <a:pt x="17461" y="23729"/>
                    </a:lnTo>
                    <a:lnTo>
                      <a:pt x="8834" y="24247"/>
                    </a:lnTo>
                    <a:lnTo>
                      <a:pt x="8834" y="4118"/>
                    </a:lnTo>
                    <a:lnTo>
                      <a:pt x="2393" y="4118"/>
                    </a:lnTo>
                    <a:lnTo>
                      <a:pt x="2393" y="25984"/>
                    </a:lnTo>
                    <a:lnTo>
                      <a:pt x="0" y="25984"/>
                    </a:lnTo>
                    <a:lnTo>
                      <a:pt x="0" y="33426"/>
                    </a:lnTo>
                    <a:lnTo>
                      <a:pt x="82299" y="33426"/>
                    </a:lnTo>
                    <a:lnTo>
                      <a:pt x="82299" y="0"/>
                    </a:lnTo>
                    <a:lnTo>
                      <a:pt x="75582" y="242"/>
                    </a:lnTo>
                    <a:lnTo>
                      <a:pt x="75214" y="22303"/>
                    </a:lnTo>
                    <a:lnTo>
                      <a:pt x="62320" y="21510"/>
                    </a:lnTo>
                    <a:lnTo>
                      <a:pt x="61377" y="14562"/>
                    </a:lnTo>
                    <a:lnTo>
                      <a:pt x="54866" y="14424"/>
                    </a:lnTo>
                    <a:lnTo>
                      <a:pt x="55177" y="21153"/>
                    </a:lnTo>
                    <a:lnTo>
                      <a:pt x="44434" y="21187"/>
                    </a:lnTo>
                    <a:lnTo>
                      <a:pt x="43560" y="5935"/>
                    </a:lnTo>
                    <a:lnTo>
                      <a:pt x="44813" y="5935"/>
                    </a:lnTo>
                    <a:lnTo>
                      <a:pt x="43560" y="4244"/>
                    </a:lnTo>
                    <a:lnTo>
                      <a:pt x="37026" y="4808"/>
                    </a:lnTo>
                    <a:lnTo>
                      <a:pt x="35266" y="6706"/>
                    </a:lnTo>
                    <a:lnTo>
                      <a:pt x="36152" y="6706"/>
                    </a:lnTo>
                    <a:lnTo>
                      <a:pt x="36152" y="14850"/>
                    </a:lnTo>
                    <a:lnTo>
                      <a:pt x="26904" y="15747"/>
                    </a:lnTo>
                    <a:lnTo>
                      <a:pt x="26904" y="817"/>
                    </a:lnTo>
                    <a:lnTo>
                      <a:pt x="27422" y="426"/>
                    </a:lnTo>
                    <a:lnTo>
                      <a:pt x="276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447" name="Google Shape;1447;p31"/>
            <p:cNvSpPr/>
            <p:nvPr/>
          </p:nvSpPr>
          <p:spPr>
            <a:xfrm flipH="1">
              <a:off x="6676303" y="3815425"/>
              <a:ext cx="2391498" cy="473713"/>
            </a:xfrm>
            <a:custGeom>
              <a:avLst/>
              <a:gdLst/>
              <a:ahLst/>
              <a:cxnLst/>
              <a:rect l="l" t="t" r="r" b="b"/>
              <a:pathLst>
                <a:path w="84141" h="10951" extrusionOk="0">
                  <a:moveTo>
                    <a:pt x="50703" y="1"/>
                  </a:moveTo>
                  <a:lnTo>
                    <a:pt x="42744" y="5867"/>
                  </a:lnTo>
                  <a:lnTo>
                    <a:pt x="25088" y="6488"/>
                  </a:lnTo>
                  <a:lnTo>
                    <a:pt x="25191" y="2174"/>
                  </a:lnTo>
                  <a:lnTo>
                    <a:pt x="17991" y="2543"/>
                  </a:lnTo>
                  <a:lnTo>
                    <a:pt x="17093" y="5867"/>
                  </a:lnTo>
                  <a:lnTo>
                    <a:pt x="3958" y="6948"/>
                  </a:lnTo>
                  <a:lnTo>
                    <a:pt x="3958" y="4291"/>
                  </a:lnTo>
                  <a:lnTo>
                    <a:pt x="599" y="4187"/>
                  </a:lnTo>
                  <a:lnTo>
                    <a:pt x="1" y="10951"/>
                  </a:lnTo>
                  <a:lnTo>
                    <a:pt x="84141" y="9386"/>
                  </a:lnTo>
                  <a:lnTo>
                    <a:pt x="84141" y="5947"/>
                  </a:lnTo>
                  <a:lnTo>
                    <a:pt x="63724" y="6488"/>
                  </a:lnTo>
                  <a:lnTo>
                    <a:pt x="63551" y="127"/>
                  </a:lnTo>
                  <a:lnTo>
                    <a:pt x="507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448" name="Google Shape;1448;p31"/>
          <p:cNvGrpSpPr/>
          <p:nvPr/>
        </p:nvGrpSpPr>
        <p:grpSpPr>
          <a:xfrm flipH="1">
            <a:off x="-30841" y="5711005"/>
            <a:ext cx="12253681" cy="617963"/>
            <a:chOff x="6993975" y="-2031750"/>
            <a:chExt cx="3025700" cy="1310725"/>
          </a:xfrm>
        </p:grpSpPr>
        <p:sp>
          <p:nvSpPr>
            <p:cNvPr id="1449" name="Google Shape;1449;p31"/>
            <p:cNvSpPr/>
            <p:nvPr/>
          </p:nvSpPr>
          <p:spPr>
            <a:xfrm>
              <a:off x="8084375" y="-2013925"/>
              <a:ext cx="1547975" cy="1107125"/>
            </a:xfrm>
            <a:custGeom>
              <a:avLst/>
              <a:gdLst/>
              <a:ahLst/>
              <a:cxnLst/>
              <a:rect l="l" t="t" r="r" b="b"/>
              <a:pathLst>
                <a:path w="61919" h="44285" extrusionOk="0">
                  <a:moveTo>
                    <a:pt x="29792" y="1"/>
                  </a:moveTo>
                  <a:lnTo>
                    <a:pt x="29412" y="24"/>
                  </a:lnTo>
                  <a:lnTo>
                    <a:pt x="29021" y="47"/>
                  </a:lnTo>
                  <a:lnTo>
                    <a:pt x="28642" y="81"/>
                  </a:lnTo>
                  <a:lnTo>
                    <a:pt x="28262" y="127"/>
                  </a:lnTo>
                  <a:lnTo>
                    <a:pt x="27883" y="185"/>
                  </a:lnTo>
                  <a:lnTo>
                    <a:pt x="27503" y="254"/>
                  </a:lnTo>
                  <a:lnTo>
                    <a:pt x="27124" y="323"/>
                  </a:lnTo>
                  <a:lnTo>
                    <a:pt x="26744" y="415"/>
                  </a:lnTo>
                  <a:lnTo>
                    <a:pt x="26364" y="507"/>
                  </a:lnTo>
                  <a:lnTo>
                    <a:pt x="25996" y="610"/>
                  </a:lnTo>
                  <a:lnTo>
                    <a:pt x="25628" y="714"/>
                  </a:lnTo>
                  <a:lnTo>
                    <a:pt x="25249" y="840"/>
                  </a:lnTo>
                  <a:lnTo>
                    <a:pt x="24881" y="967"/>
                  </a:lnTo>
                  <a:lnTo>
                    <a:pt x="24512" y="1105"/>
                  </a:lnTo>
                  <a:lnTo>
                    <a:pt x="24144" y="1243"/>
                  </a:lnTo>
                  <a:lnTo>
                    <a:pt x="23776" y="1392"/>
                  </a:lnTo>
                  <a:lnTo>
                    <a:pt x="23420" y="1553"/>
                  </a:lnTo>
                  <a:lnTo>
                    <a:pt x="23052" y="1726"/>
                  </a:lnTo>
                  <a:lnTo>
                    <a:pt x="22695" y="1898"/>
                  </a:lnTo>
                  <a:lnTo>
                    <a:pt x="22339" y="2082"/>
                  </a:lnTo>
                  <a:lnTo>
                    <a:pt x="21970" y="2278"/>
                  </a:lnTo>
                  <a:lnTo>
                    <a:pt x="21269" y="2669"/>
                  </a:lnTo>
                  <a:lnTo>
                    <a:pt x="20567" y="3106"/>
                  </a:lnTo>
                  <a:lnTo>
                    <a:pt x="19866" y="3555"/>
                  </a:lnTo>
                  <a:lnTo>
                    <a:pt x="19175" y="4026"/>
                  </a:lnTo>
                  <a:lnTo>
                    <a:pt x="18497" y="4532"/>
                  </a:lnTo>
                  <a:lnTo>
                    <a:pt x="17830" y="5050"/>
                  </a:lnTo>
                  <a:lnTo>
                    <a:pt x="17162" y="5591"/>
                  </a:lnTo>
                  <a:lnTo>
                    <a:pt x="16507" y="6143"/>
                  </a:lnTo>
                  <a:lnTo>
                    <a:pt x="15863" y="6718"/>
                  </a:lnTo>
                  <a:lnTo>
                    <a:pt x="15230" y="7316"/>
                  </a:lnTo>
                  <a:lnTo>
                    <a:pt x="14597" y="7914"/>
                  </a:lnTo>
                  <a:lnTo>
                    <a:pt x="13988" y="8535"/>
                  </a:lnTo>
                  <a:lnTo>
                    <a:pt x="13378" y="9168"/>
                  </a:lnTo>
                  <a:lnTo>
                    <a:pt x="12780" y="9812"/>
                  </a:lnTo>
                  <a:lnTo>
                    <a:pt x="12193" y="10456"/>
                  </a:lnTo>
                  <a:lnTo>
                    <a:pt x="11618" y="11123"/>
                  </a:lnTo>
                  <a:lnTo>
                    <a:pt x="11055" y="11790"/>
                  </a:lnTo>
                  <a:lnTo>
                    <a:pt x="10491" y="12458"/>
                  </a:lnTo>
                  <a:lnTo>
                    <a:pt x="9950" y="13136"/>
                  </a:lnTo>
                  <a:lnTo>
                    <a:pt x="9421" y="13815"/>
                  </a:lnTo>
                  <a:lnTo>
                    <a:pt x="8904" y="14494"/>
                  </a:lnTo>
                  <a:lnTo>
                    <a:pt x="8398" y="15172"/>
                  </a:lnTo>
                  <a:lnTo>
                    <a:pt x="7903" y="15851"/>
                  </a:lnTo>
                  <a:lnTo>
                    <a:pt x="7420" y="16518"/>
                  </a:lnTo>
                  <a:lnTo>
                    <a:pt x="6948" y="17197"/>
                  </a:lnTo>
                  <a:lnTo>
                    <a:pt x="6488" y="17864"/>
                  </a:lnTo>
                  <a:lnTo>
                    <a:pt x="6040" y="18519"/>
                  </a:lnTo>
                  <a:lnTo>
                    <a:pt x="5200" y="19808"/>
                  </a:lnTo>
                  <a:lnTo>
                    <a:pt x="4406" y="21061"/>
                  </a:lnTo>
                  <a:lnTo>
                    <a:pt x="3682" y="22258"/>
                  </a:lnTo>
                  <a:lnTo>
                    <a:pt x="3003" y="23396"/>
                  </a:lnTo>
                  <a:lnTo>
                    <a:pt x="2393" y="24455"/>
                  </a:lnTo>
                  <a:lnTo>
                    <a:pt x="1853" y="25421"/>
                  </a:lnTo>
                  <a:lnTo>
                    <a:pt x="1370" y="26306"/>
                  </a:lnTo>
                  <a:lnTo>
                    <a:pt x="967" y="27077"/>
                  </a:lnTo>
                  <a:lnTo>
                    <a:pt x="622" y="27733"/>
                  </a:lnTo>
                  <a:lnTo>
                    <a:pt x="162" y="28653"/>
                  </a:lnTo>
                  <a:lnTo>
                    <a:pt x="1" y="28975"/>
                  </a:lnTo>
                  <a:lnTo>
                    <a:pt x="33438" y="44285"/>
                  </a:lnTo>
                  <a:lnTo>
                    <a:pt x="61918" y="22729"/>
                  </a:lnTo>
                  <a:lnTo>
                    <a:pt x="61746" y="22465"/>
                  </a:lnTo>
                  <a:lnTo>
                    <a:pt x="61228" y="21752"/>
                  </a:lnTo>
                  <a:lnTo>
                    <a:pt x="60860" y="21234"/>
                  </a:lnTo>
                  <a:lnTo>
                    <a:pt x="60400" y="20624"/>
                  </a:lnTo>
                  <a:lnTo>
                    <a:pt x="59882" y="19934"/>
                  </a:lnTo>
                  <a:lnTo>
                    <a:pt x="59284" y="19175"/>
                  </a:lnTo>
                  <a:lnTo>
                    <a:pt x="58617" y="18347"/>
                  </a:lnTo>
                  <a:lnTo>
                    <a:pt x="57881" y="17450"/>
                  </a:lnTo>
                  <a:lnTo>
                    <a:pt x="57087" y="16518"/>
                  </a:lnTo>
                  <a:lnTo>
                    <a:pt x="56236" y="15529"/>
                  </a:lnTo>
                  <a:lnTo>
                    <a:pt x="55316" y="14517"/>
                  </a:lnTo>
                  <a:lnTo>
                    <a:pt x="54338" y="13481"/>
                  </a:lnTo>
                  <a:lnTo>
                    <a:pt x="53832" y="12952"/>
                  </a:lnTo>
                  <a:lnTo>
                    <a:pt x="53314" y="12423"/>
                  </a:lnTo>
                  <a:lnTo>
                    <a:pt x="52785" y="11894"/>
                  </a:lnTo>
                  <a:lnTo>
                    <a:pt x="52245" y="11365"/>
                  </a:lnTo>
                  <a:lnTo>
                    <a:pt x="51681" y="10824"/>
                  </a:lnTo>
                  <a:lnTo>
                    <a:pt x="51117" y="10295"/>
                  </a:lnTo>
                  <a:lnTo>
                    <a:pt x="50542" y="9766"/>
                  </a:lnTo>
                  <a:lnTo>
                    <a:pt x="49944" y="9237"/>
                  </a:lnTo>
                  <a:lnTo>
                    <a:pt x="49346" y="8719"/>
                  </a:lnTo>
                  <a:lnTo>
                    <a:pt x="48736" y="8202"/>
                  </a:lnTo>
                  <a:lnTo>
                    <a:pt x="48115" y="7696"/>
                  </a:lnTo>
                  <a:lnTo>
                    <a:pt x="47483" y="7190"/>
                  </a:lnTo>
                  <a:lnTo>
                    <a:pt x="46839" y="6695"/>
                  </a:lnTo>
                  <a:lnTo>
                    <a:pt x="46183" y="6212"/>
                  </a:lnTo>
                  <a:lnTo>
                    <a:pt x="45527" y="5729"/>
                  </a:lnTo>
                  <a:lnTo>
                    <a:pt x="44860" y="5269"/>
                  </a:lnTo>
                  <a:lnTo>
                    <a:pt x="44182" y="4820"/>
                  </a:lnTo>
                  <a:lnTo>
                    <a:pt x="43503" y="4383"/>
                  </a:lnTo>
                  <a:lnTo>
                    <a:pt x="42801" y="3957"/>
                  </a:lnTo>
                  <a:lnTo>
                    <a:pt x="42111" y="3555"/>
                  </a:lnTo>
                  <a:lnTo>
                    <a:pt x="41398" y="3164"/>
                  </a:lnTo>
                  <a:lnTo>
                    <a:pt x="40685" y="2784"/>
                  </a:lnTo>
                  <a:lnTo>
                    <a:pt x="39972" y="2428"/>
                  </a:lnTo>
                  <a:lnTo>
                    <a:pt x="39247" y="2094"/>
                  </a:lnTo>
                  <a:lnTo>
                    <a:pt x="38511" y="1783"/>
                  </a:lnTo>
                  <a:lnTo>
                    <a:pt x="37775" y="1496"/>
                  </a:lnTo>
                  <a:lnTo>
                    <a:pt x="37039" y="1220"/>
                  </a:lnTo>
                  <a:lnTo>
                    <a:pt x="36291" y="978"/>
                  </a:lnTo>
                  <a:lnTo>
                    <a:pt x="35532" y="760"/>
                  </a:lnTo>
                  <a:lnTo>
                    <a:pt x="34784" y="564"/>
                  </a:lnTo>
                  <a:lnTo>
                    <a:pt x="34404" y="472"/>
                  </a:lnTo>
                  <a:lnTo>
                    <a:pt x="34025" y="392"/>
                  </a:lnTo>
                  <a:lnTo>
                    <a:pt x="33645" y="323"/>
                  </a:lnTo>
                  <a:lnTo>
                    <a:pt x="33266" y="254"/>
                  </a:lnTo>
                  <a:lnTo>
                    <a:pt x="32875" y="196"/>
                  </a:lnTo>
                  <a:lnTo>
                    <a:pt x="32495" y="150"/>
                  </a:lnTo>
                  <a:lnTo>
                    <a:pt x="32116" y="104"/>
                  </a:lnTo>
                  <a:lnTo>
                    <a:pt x="31724" y="70"/>
                  </a:lnTo>
                  <a:lnTo>
                    <a:pt x="31345" y="35"/>
                  </a:lnTo>
                  <a:lnTo>
                    <a:pt x="30954" y="12"/>
                  </a:lnTo>
                  <a:lnTo>
                    <a:pt x="305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50" name="Google Shape;1450;p31"/>
            <p:cNvSpPr/>
            <p:nvPr/>
          </p:nvSpPr>
          <p:spPr>
            <a:xfrm>
              <a:off x="6993975" y="-1999250"/>
              <a:ext cx="806625" cy="1093600"/>
            </a:xfrm>
            <a:custGeom>
              <a:avLst/>
              <a:gdLst/>
              <a:ahLst/>
              <a:cxnLst/>
              <a:rect l="l" t="t" r="r" b="b"/>
              <a:pathLst>
                <a:path w="32265" h="43744" extrusionOk="0">
                  <a:moveTo>
                    <a:pt x="1564" y="0"/>
                  </a:moveTo>
                  <a:lnTo>
                    <a:pt x="1035" y="23"/>
                  </a:lnTo>
                  <a:lnTo>
                    <a:pt x="518" y="69"/>
                  </a:lnTo>
                  <a:lnTo>
                    <a:pt x="0" y="115"/>
                  </a:lnTo>
                  <a:lnTo>
                    <a:pt x="0" y="43744"/>
                  </a:lnTo>
                  <a:lnTo>
                    <a:pt x="32264" y="28975"/>
                  </a:lnTo>
                  <a:lnTo>
                    <a:pt x="32103" y="28653"/>
                  </a:lnTo>
                  <a:lnTo>
                    <a:pt x="31643" y="27732"/>
                  </a:lnTo>
                  <a:lnTo>
                    <a:pt x="31298" y="27077"/>
                  </a:lnTo>
                  <a:lnTo>
                    <a:pt x="30895" y="26306"/>
                  </a:lnTo>
                  <a:lnTo>
                    <a:pt x="30412" y="25420"/>
                  </a:lnTo>
                  <a:lnTo>
                    <a:pt x="29872" y="24454"/>
                  </a:lnTo>
                  <a:lnTo>
                    <a:pt x="29262" y="23384"/>
                  </a:lnTo>
                  <a:lnTo>
                    <a:pt x="28583" y="22257"/>
                  </a:lnTo>
                  <a:lnTo>
                    <a:pt x="27859" y="21061"/>
                  </a:lnTo>
                  <a:lnTo>
                    <a:pt x="27065" y="19807"/>
                  </a:lnTo>
                  <a:lnTo>
                    <a:pt x="26214" y="18519"/>
                  </a:lnTo>
                  <a:lnTo>
                    <a:pt x="25777" y="17852"/>
                  </a:lnTo>
                  <a:lnTo>
                    <a:pt x="25317" y="17185"/>
                  </a:lnTo>
                  <a:lnTo>
                    <a:pt x="24845" y="16518"/>
                  </a:lnTo>
                  <a:lnTo>
                    <a:pt x="24362" y="15839"/>
                  </a:lnTo>
                  <a:lnTo>
                    <a:pt x="23867" y="15160"/>
                  </a:lnTo>
                  <a:lnTo>
                    <a:pt x="23361" y="14482"/>
                  </a:lnTo>
                  <a:lnTo>
                    <a:pt x="22844" y="13803"/>
                  </a:lnTo>
                  <a:lnTo>
                    <a:pt x="22315" y="13136"/>
                  </a:lnTo>
                  <a:lnTo>
                    <a:pt x="21762" y="12457"/>
                  </a:lnTo>
                  <a:lnTo>
                    <a:pt x="21210" y="11779"/>
                  </a:lnTo>
                  <a:lnTo>
                    <a:pt x="20647" y="11123"/>
                  </a:lnTo>
                  <a:lnTo>
                    <a:pt x="20072" y="10456"/>
                  </a:lnTo>
                  <a:lnTo>
                    <a:pt x="19485" y="9812"/>
                  </a:lnTo>
                  <a:lnTo>
                    <a:pt x="18887" y="9168"/>
                  </a:lnTo>
                  <a:lnTo>
                    <a:pt x="18277" y="8535"/>
                  </a:lnTo>
                  <a:lnTo>
                    <a:pt x="17656" y="7914"/>
                  </a:lnTo>
                  <a:lnTo>
                    <a:pt x="17035" y="7304"/>
                  </a:lnTo>
                  <a:lnTo>
                    <a:pt x="16402" y="6718"/>
                  </a:lnTo>
                  <a:lnTo>
                    <a:pt x="15747" y="6142"/>
                  </a:lnTo>
                  <a:lnTo>
                    <a:pt x="15103" y="5579"/>
                  </a:lnTo>
                  <a:lnTo>
                    <a:pt x="14435" y="5050"/>
                  </a:lnTo>
                  <a:lnTo>
                    <a:pt x="13768" y="4521"/>
                  </a:lnTo>
                  <a:lnTo>
                    <a:pt x="13078" y="4026"/>
                  </a:lnTo>
                  <a:lnTo>
                    <a:pt x="12400" y="3554"/>
                  </a:lnTo>
                  <a:lnTo>
                    <a:pt x="11698" y="3094"/>
                  </a:lnTo>
                  <a:lnTo>
                    <a:pt x="10996" y="2669"/>
                  </a:lnTo>
                  <a:lnTo>
                    <a:pt x="10283" y="2266"/>
                  </a:lnTo>
                  <a:lnTo>
                    <a:pt x="9927" y="2082"/>
                  </a:lnTo>
                  <a:lnTo>
                    <a:pt x="9570" y="1898"/>
                  </a:lnTo>
                  <a:lnTo>
                    <a:pt x="9213" y="1726"/>
                  </a:lnTo>
                  <a:lnTo>
                    <a:pt x="8845" y="1553"/>
                  </a:lnTo>
                  <a:lnTo>
                    <a:pt x="8489" y="1392"/>
                  </a:lnTo>
                  <a:lnTo>
                    <a:pt x="8121" y="1242"/>
                  </a:lnTo>
                  <a:lnTo>
                    <a:pt x="7753" y="1093"/>
                  </a:lnTo>
                  <a:lnTo>
                    <a:pt x="7385" y="966"/>
                  </a:lnTo>
                  <a:lnTo>
                    <a:pt x="7016" y="828"/>
                  </a:lnTo>
                  <a:lnTo>
                    <a:pt x="6637" y="713"/>
                  </a:lnTo>
                  <a:lnTo>
                    <a:pt x="6269" y="598"/>
                  </a:lnTo>
                  <a:lnTo>
                    <a:pt x="5889" y="495"/>
                  </a:lnTo>
                  <a:lnTo>
                    <a:pt x="5521" y="403"/>
                  </a:lnTo>
                  <a:lnTo>
                    <a:pt x="5142" y="322"/>
                  </a:lnTo>
                  <a:lnTo>
                    <a:pt x="4762" y="242"/>
                  </a:lnTo>
                  <a:lnTo>
                    <a:pt x="4382" y="184"/>
                  </a:lnTo>
                  <a:lnTo>
                    <a:pt x="4003" y="127"/>
                  </a:lnTo>
                  <a:lnTo>
                    <a:pt x="3623" y="81"/>
                  </a:lnTo>
                  <a:lnTo>
                    <a:pt x="3232" y="46"/>
                  </a:lnTo>
                  <a:lnTo>
                    <a:pt x="2853" y="23"/>
                  </a:lnTo>
                  <a:lnTo>
                    <a:pt x="24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51" name="Google Shape;1451;p31"/>
            <p:cNvSpPr/>
            <p:nvPr/>
          </p:nvSpPr>
          <p:spPr>
            <a:xfrm>
              <a:off x="8084375" y="-2013925"/>
              <a:ext cx="1547975" cy="1107125"/>
            </a:xfrm>
            <a:custGeom>
              <a:avLst/>
              <a:gdLst/>
              <a:ahLst/>
              <a:cxnLst/>
              <a:rect l="l" t="t" r="r" b="b"/>
              <a:pathLst>
                <a:path w="61919" h="44285" extrusionOk="0">
                  <a:moveTo>
                    <a:pt x="29792" y="1"/>
                  </a:moveTo>
                  <a:lnTo>
                    <a:pt x="29412" y="24"/>
                  </a:lnTo>
                  <a:lnTo>
                    <a:pt x="29021" y="47"/>
                  </a:lnTo>
                  <a:lnTo>
                    <a:pt x="28642" y="81"/>
                  </a:lnTo>
                  <a:lnTo>
                    <a:pt x="28262" y="127"/>
                  </a:lnTo>
                  <a:lnTo>
                    <a:pt x="27883" y="185"/>
                  </a:lnTo>
                  <a:lnTo>
                    <a:pt x="27503" y="254"/>
                  </a:lnTo>
                  <a:lnTo>
                    <a:pt x="27124" y="323"/>
                  </a:lnTo>
                  <a:lnTo>
                    <a:pt x="26744" y="415"/>
                  </a:lnTo>
                  <a:lnTo>
                    <a:pt x="26364" y="507"/>
                  </a:lnTo>
                  <a:lnTo>
                    <a:pt x="25996" y="610"/>
                  </a:lnTo>
                  <a:lnTo>
                    <a:pt x="25628" y="714"/>
                  </a:lnTo>
                  <a:lnTo>
                    <a:pt x="25249" y="840"/>
                  </a:lnTo>
                  <a:lnTo>
                    <a:pt x="24881" y="967"/>
                  </a:lnTo>
                  <a:lnTo>
                    <a:pt x="24512" y="1105"/>
                  </a:lnTo>
                  <a:lnTo>
                    <a:pt x="24144" y="1243"/>
                  </a:lnTo>
                  <a:lnTo>
                    <a:pt x="23776" y="1392"/>
                  </a:lnTo>
                  <a:lnTo>
                    <a:pt x="23420" y="1553"/>
                  </a:lnTo>
                  <a:lnTo>
                    <a:pt x="23052" y="1726"/>
                  </a:lnTo>
                  <a:lnTo>
                    <a:pt x="22695" y="1898"/>
                  </a:lnTo>
                  <a:lnTo>
                    <a:pt x="22339" y="2082"/>
                  </a:lnTo>
                  <a:lnTo>
                    <a:pt x="21970" y="2278"/>
                  </a:lnTo>
                  <a:lnTo>
                    <a:pt x="21269" y="2669"/>
                  </a:lnTo>
                  <a:lnTo>
                    <a:pt x="20567" y="3106"/>
                  </a:lnTo>
                  <a:lnTo>
                    <a:pt x="19866" y="3555"/>
                  </a:lnTo>
                  <a:lnTo>
                    <a:pt x="19175" y="4026"/>
                  </a:lnTo>
                  <a:lnTo>
                    <a:pt x="18497" y="4532"/>
                  </a:lnTo>
                  <a:lnTo>
                    <a:pt x="17830" y="5050"/>
                  </a:lnTo>
                  <a:lnTo>
                    <a:pt x="17162" y="5591"/>
                  </a:lnTo>
                  <a:lnTo>
                    <a:pt x="16507" y="6143"/>
                  </a:lnTo>
                  <a:lnTo>
                    <a:pt x="15863" y="6718"/>
                  </a:lnTo>
                  <a:lnTo>
                    <a:pt x="15230" y="7316"/>
                  </a:lnTo>
                  <a:lnTo>
                    <a:pt x="14597" y="7914"/>
                  </a:lnTo>
                  <a:lnTo>
                    <a:pt x="13988" y="8535"/>
                  </a:lnTo>
                  <a:lnTo>
                    <a:pt x="13378" y="9168"/>
                  </a:lnTo>
                  <a:lnTo>
                    <a:pt x="12780" y="9812"/>
                  </a:lnTo>
                  <a:lnTo>
                    <a:pt x="12193" y="10456"/>
                  </a:lnTo>
                  <a:lnTo>
                    <a:pt x="11618" y="11123"/>
                  </a:lnTo>
                  <a:lnTo>
                    <a:pt x="11055" y="11790"/>
                  </a:lnTo>
                  <a:lnTo>
                    <a:pt x="10491" y="12458"/>
                  </a:lnTo>
                  <a:lnTo>
                    <a:pt x="9950" y="13136"/>
                  </a:lnTo>
                  <a:lnTo>
                    <a:pt x="9421" y="13815"/>
                  </a:lnTo>
                  <a:lnTo>
                    <a:pt x="8904" y="14494"/>
                  </a:lnTo>
                  <a:lnTo>
                    <a:pt x="8398" y="15172"/>
                  </a:lnTo>
                  <a:lnTo>
                    <a:pt x="7903" y="15851"/>
                  </a:lnTo>
                  <a:lnTo>
                    <a:pt x="7420" y="16518"/>
                  </a:lnTo>
                  <a:lnTo>
                    <a:pt x="6948" y="17197"/>
                  </a:lnTo>
                  <a:lnTo>
                    <a:pt x="6488" y="17864"/>
                  </a:lnTo>
                  <a:lnTo>
                    <a:pt x="6040" y="18519"/>
                  </a:lnTo>
                  <a:lnTo>
                    <a:pt x="5200" y="19808"/>
                  </a:lnTo>
                  <a:lnTo>
                    <a:pt x="4406" y="21061"/>
                  </a:lnTo>
                  <a:lnTo>
                    <a:pt x="3682" y="22258"/>
                  </a:lnTo>
                  <a:lnTo>
                    <a:pt x="3003" y="23396"/>
                  </a:lnTo>
                  <a:lnTo>
                    <a:pt x="2393" y="24455"/>
                  </a:lnTo>
                  <a:lnTo>
                    <a:pt x="1853" y="25421"/>
                  </a:lnTo>
                  <a:lnTo>
                    <a:pt x="1370" y="26306"/>
                  </a:lnTo>
                  <a:lnTo>
                    <a:pt x="967" y="27077"/>
                  </a:lnTo>
                  <a:lnTo>
                    <a:pt x="622" y="27733"/>
                  </a:lnTo>
                  <a:lnTo>
                    <a:pt x="162" y="28653"/>
                  </a:lnTo>
                  <a:lnTo>
                    <a:pt x="1" y="28975"/>
                  </a:lnTo>
                  <a:lnTo>
                    <a:pt x="33438" y="44285"/>
                  </a:lnTo>
                  <a:lnTo>
                    <a:pt x="61918" y="22729"/>
                  </a:lnTo>
                  <a:lnTo>
                    <a:pt x="61746" y="22465"/>
                  </a:lnTo>
                  <a:lnTo>
                    <a:pt x="61228" y="21752"/>
                  </a:lnTo>
                  <a:lnTo>
                    <a:pt x="60860" y="21234"/>
                  </a:lnTo>
                  <a:lnTo>
                    <a:pt x="60400" y="20624"/>
                  </a:lnTo>
                  <a:lnTo>
                    <a:pt x="59882" y="19934"/>
                  </a:lnTo>
                  <a:lnTo>
                    <a:pt x="59284" y="19175"/>
                  </a:lnTo>
                  <a:lnTo>
                    <a:pt x="58617" y="18347"/>
                  </a:lnTo>
                  <a:lnTo>
                    <a:pt x="57881" y="17450"/>
                  </a:lnTo>
                  <a:lnTo>
                    <a:pt x="57087" y="16518"/>
                  </a:lnTo>
                  <a:lnTo>
                    <a:pt x="56236" y="15529"/>
                  </a:lnTo>
                  <a:lnTo>
                    <a:pt x="55316" y="14517"/>
                  </a:lnTo>
                  <a:lnTo>
                    <a:pt x="54338" y="13481"/>
                  </a:lnTo>
                  <a:lnTo>
                    <a:pt x="53832" y="12952"/>
                  </a:lnTo>
                  <a:lnTo>
                    <a:pt x="53314" y="12423"/>
                  </a:lnTo>
                  <a:lnTo>
                    <a:pt x="52785" y="11894"/>
                  </a:lnTo>
                  <a:lnTo>
                    <a:pt x="52245" y="11365"/>
                  </a:lnTo>
                  <a:lnTo>
                    <a:pt x="51681" y="10824"/>
                  </a:lnTo>
                  <a:lnTo>
                    <a:pt x="51117" y="10295"/>
                  </a:lnTo>
                  <a:lnTo>
                    <a:pt x="50542" y="9766"/>
                  </a:lnTo>
                  <a:lnTo>
                    <a:pt x="49944" y="9237"/>
                  </a:lnTo>
                  <a:lnTo>
                    <a:pt x="49346" y="8719"/>
                  </a:lnTo>
                  <a:lnTo>
                    <a:pt x="48736" y="8202"/>
                  </a:lnTo>
                  <a:lnTo>
                    <a:pt x="48115" y="7696"/>
                  </a:lnTo>
                  <a:lnTo>
                    <a:pt x="47483" y="7190"/>
                  </a:lnTo>
                  <a:lnTo>
                    <a:pt x="46839" y="6695"/>
                  </a:lnTo>
                  <a:lnTo>
                    <a:pt x="46183" y="6212"/>
                  </a:lnTo>
                  <a:lnTo>
                    <a:pt x="45527" y="5729"/>
                  </a:lnTo>
                  <a:lnTo>
                    <a:pt x="44860" y="5269"/>
                  </a:lnTo>
                  <a:lnTo>
                    <a:pt x="44182" y="4820"/>
                  </a:lnTo>
                  <a:lnTo>
                    <a:pt x="43503" y="4383"/>
                  </a:lnTo>
                  <a:lnTo>
                    <a:pt x="42801" y="3957"/>
                  </a:lnTo>
                  <a:lnTo>
                    <a:pt x="42111" y="3555"/>
                  </a:lnTo>
                  <a:lnTo>
                    <a:pt x="41398" y="3164"/>
                  </a:lnTo>
                  <a:lnTo>
                    <a:pt x="40685" y="2784"/>
                  </a:lnTo>
                  <a:lnTo>
                    <a:pt x="39972" y="2428"/>
                  </a:lnTo>
                  <a:lnTo>
                    <a:pt x="39247" y="2094"/>
                  </a:lnTo>
                  <a:lnTo>
                    <a:pt x="38511" y="1783"/>
                  </a:lnTo>
                  <a:lnTo>
                    <a:pt x="37775" y="1496"/>
                  </a:lnTo>
                  <a:lnTo>
                    <a:pt x="37039" y="1220"/>
                  </a:lnTo>
                  <a:lnTo>
                    <a:pt x="36291" y="978"/>
                  </a:lnTo>
                  <a:lnTo>
                    <a:pt x="35532" y="760"/>
                  </a:lnTo>
                  <a:lnTo>
                    <a:pt x="34784" y="564"/>
                  </a:lnTo>
                  <a:lnTo>
                    <a:pt x="34404" y="472"/>
                  </a:lnTo>
                  <a:lnTo>
                    <a:pt x="34025" y="392"/>
                  </a:lnTo>
                  <a:lnTo>
                    <a:pt x="33645" y="323"/>
                  </a:lnTo>
                  <a:lnTo>
                    <a:pt x="33266" y="254"/>
                  </a:lnTo>
                  <a:lnTo>
                    <a:pt x="32875" y="196"/>
                  </a:lnTo>
                  <a:lnTo>
                    <a:pt x="32495" y="150"/>
                  </a:lnTo>
                  <a:lnTo>
                    <a:pt x="32116" y="104"/>
                  </a:lnTo>
                  <a:lnTo>
                    <a:pt x="31724" y="70"/>
                  </a:lnTo>
                  <a:lnTo>
                    <a:pt x="31345" y="35"/>
                  </a:lnTo>
                  <a:lnTo>
                    <a:pt x="30954" y="12"/>
                  </a:lnTo>
                  <a:lnTo>
                    <a:pt x="30574"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52" name="Google Shape;1452;p31"/>
            <p:cNvSpPr/>
            <p:nvPr/>
          </p:nvSpPr>
          <p:spPr>
            <a:xfrm>
              <a:off x="6993975" y="-1999250"/>
              <a:ext cx="806625" cy="1093600"/>
            </a:xfrm>
            <a:custGeom>
              <a:avLst/>
              <a:gdLst/>
              <a:ahLst/>
              <a:cxnLst/>
              <a:rect l="l" t="t" r="r" b="b"/>
              <a:pathLst>
                <a:path w="32265" h="43744" extrusionOk="0">
                  <a:moveTo>
                    <a:pt x="1564" y="0"/>
                  </a:moveTo>
                  <a:lnTo>
                    <a:pt x="1035" y="23"/>
                  </a:lnTo>
                  <a:lnTo>
                    <a:pt x="518" y="69"/>
                  </a:lnTo>
                  <a:lnTo>
                    <a:pt x="0" y="115"/>
                  </a:lnTo>
                  <a:lnTo>
                    <a:pt x="0" y="43744"/>
                  </a:lnTo>
                  <a:lnTo>
                    <a:pt x="32264" y="28975"/>
                  </a:lnTo>
                  <a:lnTo>
                    <a:pt x="32103" y="28653"/>
                  </a:lnTo>
                  <a:lnTo>
                    <a:pt x="31643" y="27732"/>
                  </a:lnTo>
                  <a:lnTo>
                    <a:pt x="31298" y="27077"/>
                  </a:lnTo>
                  <a:lnTo>
                    <a:pt x="30895" y="26306"/>
                  </a:lnTo>
                  <a:lnTo>
                    <a:pt x="30412" y="25420"/>
                  </a:lnTo>
                  <a:lnTo>
                    <a:pt x="29872" y="24454"/>
                  </a:lnTo>
                  <a:lnTo>
                    <a:pt x="29262" y="23384"/>
                  </a:lnTo>
                  <a:lnTo>
                    <a:pt x="28583" y="22257"/>
                  </a:lnTo>
                  <a:lnTo>
                    <a:pt x="27859" y="21061"/>
                  </a:lnTo>
                  <a:lnTo>
                    <a:pt x="27065" y="19807"/>
                  </a:lnTo>
                  <a:lnTo>
                    <a:pt x="26214" y="18519"/>
                  </a:lnTo>
                  <a:lnTo>
                    <a:pt x="25777" y="17852"/>
                  </a:lnTo>
                  <a:lnTo>
                    <a:pt x="25317" y="17185"/>
                  </a:lnTo>
                  <a:lnTo>
                    <a:pt x="24845" y="16518"/>
                  </a:lnTo>
                  <a:lnTo>
                    <a:pt x="24362" y="15839"/>
                  </a:lnTo>
                  <a:lnTo>
                    <a:pt x="23867" y="15160"/>
                  </a:lnTo>
                  <a:lnTo>
                    <a:pt x="23361" y="14482"/>
                  </a:lnTo>
                  <a:lnTo>
                    <a:pt x="22844" y="13803"/>
                  </a:lnTo>
                  <a:lnTo>
                    <a:pt x="22315" y="13136"/>
                  </a:lnTo>
                  <a:lnTo>
                    <a:pt x="21762" y="12457"/>
                  </a:lnTo>
                  <a:lnTo>
                    <a:pt x="21210" y="11779"/>
                  </a:lnTo>
                  <a:lnTo>
                    <a:pt x="20647" y="11123"/>
                  </a:lnTo>
                  <a:lnTo>
                    <a:pt x="20072" y="10456"/>
                  </a:lnTo>
                  <a:lnTo>
                    <a:pt x="19485" y="9812"/>
                  </a:lnTo>
                  <a:lnTo>
                    <a:pt x="18887" y="9168"/>
                  </a:lnTo>
                  <a:lnTo>
                    <a:pt x="18277" y="8535"/>
                  </a:lnTo>
                  <a:lnTo>
                    <a:pt x="17656" y="7914"/>
                  </a:lnTo>
                  <a:lnTo>
                    <a:pt x="17035" y="7304"/>
                  </a:lnTo>
                  <a:lnTo>
                    <a:pt x="16402" y="6718"/>
                  </a:lnTo>
                  <a:lnTo>
                    <a:pt x="15747" y="6142"/>
                  </a:lnTo>
                  <a:lnTo>
                    <a:pt x="15103" y="5579"/>
                  </a:lnTo>
                  <a:lnTo>
                    <a:pt x="14435" y="5050"/>
                  </a:lnTo>
                  <a:lnTo>
                    <a:pt x="13768" y="4521"/>
                  </a:lnTo>
                  <a:lnTo>
                    <a:pt x="13078" y="4026"/>
                  </a:lnTo>
                  <a:lnTo>
                    <a:pt x="12400" y="3554"/>
                  </a:lnTo>
                  <a:lnTo>
                    <a:pt x="11698" y="3094"/>
                  </a:lnTo>
                  <a:lnTo>
                    <a:pt x="10996" y="2669"/>
                  </a:lnTo>
                  <a:lnTo>
                    <a:pt x="10283" y="2266"/>
                  </a:lnTo>
                  <a:lnTo>
                    <a:pt x="9927" y="2082"/>
                  </a:lnTo>
                  <a:lnTo>
                    <a:pt x="9570" y="1898"/>
                  </a:lnTo>
                  <a:lnTo>
                    <a:pt x="9213" y="1726"/>
                  </a:lnTo>
                  <a:lnTo>
                    <a:pt x="8845" y="1553"/>
                  </a:lnTo>
                  <a:lnTo>
                    <a:pt x="8489" y="1392"/>
                  </a:lnTo>
                  <a:lnTo>
                    <a:pt x="8121" y="1242"/>
                  </a:lnTo>
                  <a:lnTo>
                    <a:pt x="7753" y="1093"/>
                  </a:lnTo>
                  <a:lnTo>
                    <a:pt x="7385" y="966"/>
                  </a:lnTo>
                  <a:lnTo>
                    <a:pt x="7016" y="828"/>
                  </a:lnTo>
                  <a:lnTo>
                    <a:pt x="6637" y="713"/>
                  </a:lnTo>
                  <a:lnTo>
                    <a:pt x="6269" y="598"/>
                  </a:lnTo>
                  <a:lnTo>
                    <a:pt x="5889" y="495"/>
                  </a:lnTo>
                  <a:lnTo>
                    <a:pt x="5521" y="403"/>
                  </a:lnTo>
                  <a:lnTo>
                    <a:pt x="5142" y="322"/>
                  </a:lnTo>
                  <a:lnTo>
                    <a:pt x="4762" y="242"/>
                  </a:lnTo>
                  <a:lnTo>
                    <a:pt x="4382" y="184"/>
                  </a:lnTo>
                  <a:lnTo>
                    <a:pt x="4003" y="127"/>
                  </a:lnTo>
                  <a:lnTo>
                    <a:pt x="3623" y="81"/>
                  </a:lnTo>
                  <a:lnTo>
                    <a:pt x="3232" y="46"/>
                  </a:lnTo>
                  <a:lnTo>
                    <a:pt x="2853" y="23"/>
                  </a:lnTo>
                  <a:lnTo>
                    <a:pt x="2473"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53" name="Google Shape;1453;p31"/>
            <p:cNvSpPr/>
            <p:nvPr/>
          </p:nvSpPr>
          <p:spPr>
            <a:xfrm>
              <a:off x="6993975" y="-2031750"/>
              <a:ext cx="3025700" cy="1310725"/>
            </a:xfrm>
            <a:custGeom>
              <a:avLst/>
              <a:gdLst/>
              <a:ahLst/>
              <a:cxnLst/>
              <a:rect l="l" t="t" r="r" b="b"/>
              <a:pathLst>
                <a:path w="121028" h="52429" extrusionOk="0">
                  <a:moveTo>
                    <a:pt x="121028" y="0"/>
                  </a:moveTo>
                  <a:lnTo>
                    <a:pt x="120671" y="12"/>
                  </a:lnTo>
                  <a:lnTo>
                    <a:pt x="120303" y="35"/>
                  </a:lnTo>
                  <a:lnTo>
                    <a:pt x="119947" y="58"/>
                  </a:lnTo>
                  <a:lnTo>
                    <a:pt x="119567" y="92"/>
                  </a:lnTo>
                  <a:lnTo>
                    <a:pt x="119187" y="150"/>
                  </a:lnTo>
                  <a:lnTo>
                    <a:pt x="118808" y="196"/>
                  </a:lnTo>
                  <a:lnTo>
                    <a:pt x="118417" y="265"/>
                  </a:lnTo>
                  <a:lnTo>
                    <a:pt x="118026" y="334"/>
                  </a:lnTo>
                  <a:lnTo>
                    <a:pt x="117623" y="414"/>
                  </a:lnTo>
                  <a:lnTo>
                    <a:pt x="117221" y="507"/>
                  </a:lnTo>
                  <a:lnTo>
                    <a:pt x="116404" y="714"/>
                  </a:lnTo>
                  <a:lnTo>
                    <a:pt x="115564" y="944"/>
                  </a:lnTo>
                  <a:lnTo>
                    <a:pt x="114702" y="1208"/>
                  </a:lnTo>
                  <a:lnTo>
                    <a:pt x="113827" y="1496"/>
                  </a:lnTo>
                  <a:lnTo>
                    <a:pt x="112942" y="1806"/>
                  </a:lnTo>
                  <a:lnTo>
                    <a:pt x="112044" y="2151"/>
                  </a:lnTo>
                  <a:lnTo>
                    <a:pt x="111136" y="2519"/>
                  </a:lnTo>
                  <a:lnTo>
                    <a:pt x="110216" y="2911"/>
                  </a:lnTo>
                  <a:lnTo>
                    <a:pt x="109284" y="3325"/>
                  </a:lnTo>
                  <a:lnTo>
                    <a:pt x="108341" y="3762"/>
                  </a:lnTo>
                  <a:lnTo>
                    <a:pt x="107398" y="4210"/>
                  </a:lnTo>
                  <a:lnTo>
                    <a:pt x="106443" y="4682"/>
                  </a:lnTo>
                  <a:lnTo>
                    <a:pt x="105477" y="5176"/>
                  </a:lnTo>
                  <a:lnTo>
                    <a:pt x="104510" y="5683"/>
                  </a:lnTo>
                  <a:lnTo>
                    <a:pt x="103544" y="6200"/>
                  </a:lnTo>
                  <a:lnTo>
                    <a:pt x="102578" y="6741"/>
                  </a:lnTo>
                  <a:lnTo>
                    <a:pt x="101600" y="7293"/>
                  </a:lnTo>
                  <a:lnTo>
                    <a:pt x="100634" y="7845"/>
                  </a:lnTo>
                  <a:lnTo>
                    <a:pt x="99656" y="8420"/>
                  </a:lnTo>
                  <a:lnTo>
                    <a:pt x="98690" y="8995"/>
                  </a:lnTo>
                  <a:lnTo>
                    <a:pt x="97724" y="9582"/>
                  </a:lnTo>
                  <a:lnTo>
                    <a:pt x="96769" y="10180"/>
                  </a:lnTo>
                  <a:lnTo>
                    <a:pt x="95803" y="10778"/>
                  </a:lnTo>
                  <a:lnTo>
                    <a:pt x="94860" y="11388"/>
                  </a:lnTo>
                  <a:lnTo>
                    <a:pt x="93917" y="11997"/>
                  </a:lnTo>
                  <a:lnTo>
                    <a:pt x="92065" y="13217"/>
                  </a:lnTo>
                  <a:lnTo>
                    <a:pt x="90259" y="14436"/>
                  </a:lnTo>
                  <a:lnTo>
                    <a:pt x="88499" y="15644"/>
                  </a:lnTo>
                  <a:lnTo>
                    <a:pt x="86797" y="16840"/>
                  </a:lnTo>
                  <a:lnTo>
                    <a:pt x="85175" y="18002"/>
                  </a:lnTo>
                  <a:lnTo>
                    <a:pt x="83634" y="19117"/>
                  </a:lnTo>
                  <a:lnTo>
                    <a:pt x="82173" y="20199"/>
                  </a:lnTo>
                  <a:lnTo>
                    <a:pt x="80804" y="21211"/>
                  </a:lnTo>
                  <a:lnTo>
                    <a:pt x="79550" y="22165"/>
                  </a:lnTo>
                  <a:lnTo>
                    <a:pt x="78412" y="23040"/>
                  </a:lnTo>
                  <a:lnTo>
                    <a:pt x="77399" y="23833"/>
                  </a:lnTo>
                  <a:lnTo>
                    <a:pt x="75766" y="25110"/>
                  </a:lnTo>
                  <a:lnTo>
                    <a:pt x="74742" y="25938"/>
                  </a:lnTo>
                  <a:lnTo>
                    <a:pt x="74386" y="26226"/>
                  </a:lnTo>
                  <a:lnTo>
                    <a:pt x="74133" y="25950"/>
                  </a:lnTo>
                  <a:lnTo>
                    <a:pt x="73420" y="25168"/>
                  </a:lnTo>
                  <a:lnTo>
                    <a:pt x="72902" y="24615"/>
                  </a:lnTo>
                  <a:lnTo>
                    <a:pt x="72269" y="23971"/>
                  </a:lnTo>
                  <a:lnTo>
                    <a:pt x="71545" y="23224"/>
                  </a:lnTo>
                  <a:lnTo>
                    <a:pt x="70728" y="22407"/>
                  </a:lnTo>
                  <a:lnTo>
                    <a:pt x="69819" y="21510"/>
                  </a:lnTo>
                  <a:lnTo>
                    <a:pt x="68830" y="20555"/>
                  </a:lnTo>
                  <a:lnTo>
                    <a:pt x="67749" y="19554"/>
                  </a:lnTo>
                  <a:lnTo>
                    <a:pt x="66599" y="18508"/>
                  </a:lnTo>
                  <a:lnTo>
                    <a:pt x="65368" y="17415"/>
                  </a:lnTo>
                  <a:lnTo>
                    <a:pt x="64735" y="16863"/>
                  </a:lnTo>
                  <a:lnTo>
                    <a:pt x="64080" y="16311"/>
                  </a:lnTo>
                  <a:lnTo>
                    <a:pt x="63401" y="15747"/>
                  </a:lnTo>
                  <a:lnTo>
                    <a:pt x="62722" y="15184"/>
                  </a:lnTo>
                  <a:lnTo>
                    <a:pt x="62021" y="14620"/>
                  </a:lnTo>
                  <a:lnTo>
                    <a:pt x="61296" y="14056"/>
                  </a:lnTo>
                  <a:lnTo>
                    <a:pt x="60571" y="13493"/>
                  </a:lnTo>
                  <a:lnTo>
                    <a:pt x="59824" y="12918"/>
                  </a:lnTo>
                  <a:lnTo>
                    <a:pt x="59076" y="12365"/>
                  </a:lnTo>
                  <a:lnTo>
                    <a:pt x="58305" y="11802"/>
                  </a:lnTo>
                  <a:lnTo>
                    <a:pt x="57535" y="11250"/>
                  </a:lnTo>
                  <a:lnTo>
                    <a:pt x="56741" y="10709"/>
                  </a:lnTo>
                  <a:lnTo>
                    <a:pt x="55947" y="10168"/>
                  </a:lnTo>
                  <a:lnTo>
                    <a:pt x="55131" y="9639"/>
                  </a:lnTo>
                  <a:lnTo>
                    <a:pt x="54314" y="9110"/>
                  </a:lnTo>
                  <a:lnTo>
                    <a:pt x="53486" y="8604"/>
                  </a:lnTo>
                  <a:lnTo>
                    <a:pt x="52658" y="8110"/>
                  </a:lnTo>
                  <a:lnTo>
                    <a:pt x="51807" y="7615"/>
                  </a:lnTo>
                  <a:lnTo>
                    <a:pt x="50967" y="7155"/>
                  </a:lnTo>
                  <a:lnTo>
                    <a:pt x="50104" y="6695"/>
                  </a:lnTo>
                  <a:lnTo>
                    <a:pt x="49242" y="6258"/>
                  </a:lnTo>
                  <a:lnTo>
                    <a:pt x="48379" y="5832"/>
                  </a:lnTo>
                  <a:lnTo>
                    <a:pt x="47505" y="5430"/>
                  </a:lnTo>
                  <a:lnTo>
                    <a:pt x="46631" y="5050"/>
                  </a:lnTo>
                  <a:lnTo>
                    <a:pt x="45756" y="4682"/>
                  </a:lnTo>
                  <a:lnTo>
                    <a:pt x="44871" y="4348"/>
                  </a:lnTo>
                  <a:lnTo>
                    <a:pt x="43985" y="4026"/>
                  </a:lnTo>
                  <a:lnTo>
                    <a:pt x="43099" y="3739"/>
                  </a:lnTo>
                  <a:lnTo>
                    <a:pt x="42214" y="3463"/>
                  </a:lnTo>
                  <a:lnTo>
                    <a:pt x="41316" y="3233"/>
                  </a:lnTo>
                  <a:lnTo>
                    <a:pt x="40879" y="3118"/>
                  </a:lnTo>
                  <a:lnTo>
                    <a:pt x="40431" y="3014"/>
                  </a:lnTo>
                  <a:lnTo>
                    <a:pt x="39982" y="2922"/>
                  </a:lnTo>
                  <a:lnTo>
                    <a:pt x="39545" y="2830"/>
                  </a:lnTo>
                  <a:lnTo>
                    <a:pt x="39097" y="2749"/>
                  </a:lnTo>
                  <a:lnTo>
                    <a:pt x="38659" y="2680"/>
                  </a:lnTo>
                  <a:lnTo>
                    <a:pt x="38211" y="2611"/>
                  </a:lnTo>
                  <a:lnTo>
                    <a:pt x="37774" y="2554"/>
                  </a:lnTo>
                  <a:lnTo>
                    <a:pt x="37325" y="2508"/>
                  </a:lnTo>
                  <a:lnTo>
                    <a:pt x="36888" y="2473"/>
                  </a:lnTo>
                  <a:lnTo>
                    <a:pt x="36439" y="2439"/>
                  </a:lnTo>
                  <a:lnTo>
                    <a:pt x="36002" y="2416"/>
                  </a:lnTo>
                  <a:lnTo>
                    <a:pt x="35565" y="2393"/>
                  </a:lnTo>
                  <a:lnTo>
                    <a:pt x="34680" y="2393"/>
                  </a:lnTo>
                  <a:lnTo>
                    <a:pt x="34243" y="2404"/>
                  </a:lnTo>
                  <a:lnTo>
                    <a:pt x="33817" y="2427"/>
                  </a:lnTo>
                  <a:lnTo>
                    <a:pt x="33380" y="2450"/>
                  </a:lnTo>
                  <a:lnTo>
                    <a:pt x="32943" y="2485"/>
                  </a:lnTo>
                  <a:lnTo>
                    <a:pt x="32506" y="2531"/>
                  </a:lnTo>
                  <a:lnTo>
                    <a:pt x="32080" y="2577"/>
                  </a:lnTo>
                  <a:lnTo>
                    <a:pt x="31643" y="2634"/>
                  </a:lnTo>
                  <a:lnTo>
                    <a:pt x="31217" y="2703"/>
                  </a:lnTo>
                  <a:lnTo>
                    <a:pt x="30792" y="2772"/>
                  </a:lnTo>
                  <a:lnTo>
                    <a:pt x="29941" y="2934"/>
                  </a:lnTo>
                  <a:lnTo>
                    <a:pt x="29101" y="3118"/>
                  </a:lnTo>
                  <a:lnTo>
                    <a:pt x="28261" y="3336"/>
                  </a:lnTo>
                  <a:lnTo>
                    <a:pt x="27422" y="3566"/>
                  </a:lnTo>
                  <a:lnTo>
                    <a:pt x="26605" y="3831"/>
                  </a:lnTo>
                  <a:lnTo>
                    <a:pt x="25788" y="4118"/>
                  </a:lnTo>
                  <a:lnTo>
                    <a:pt x="24972" y="4417"/>
                  </a:lnTo>
                  <a:lnTo>
                    <a:pt x="24166" y="4739"/>
                  </a:lnTo>
                  <a:lnTo>
                    <a:pt x="23373" y="5084"/>
                  </a:lnTo>
                  <a:lnTo>
                    <a:pt x="22591" y="5441"/>
                  </a:lnTo>
                  <a:lnTo>
                    <a:pt x="21808" y="5821"/>
                  </a:lnTo>
                  <a:lnTo>
                    <a:pt x="21038" y="6212"/>
                  </a:lnTo>
                  <a:lnTo>
                    <a:pt x="20279" y="6626"/>
                  </a:lnTo>
                  <a:lnTo>
                    <a:pt x="19520" y="7040"/>
                  </a:lnTo>
                  <a:lnTo>
                    <a:pt x="18783" y="7477"/>
                  </a:lnTo>
                  <a:lnTo>
                    <a:pt x="18047" y="7926"/>
                  </a:lnTo>
                  <a:lnTo>
                    <a:pt x="17323" y="8386"/>
                  </a:lnTo>
                  <a:lnTo>
                    <a:pt x="16621" y="8857"/>
                  </a:lnTo>
                  <a:lnTo>
                    <a:pt x="15919" y="9340"/>
                  </a:lnTo>
                  <a:lnTo>
                    <a:pt x="15229" y="9823"/>
                  </a:lnTo>
                  <a:lnTo>
                    <a:pt x="14550" y="10318"/>
                  </a:lnTo>
                  <a:lnTo>
                    <a:pt x="13883" y="10824"/>
                  </a:lnTo>
                  <a:lnTo>
                    <a:pt x="13228" y="11330"/>
                  </a:lnTo>
                  <a:lnTo>
                    <a:pt x="12584" y="11836"/>
                  </a:lnTo>
                  <a:lnTo>
                    <a:pt x="11951" y="12354"/>
                  </a:lnTo>
                  <a:lnTo>
                    <a:pt x="11330" y="12872"/>
                  </a:lnTo>
                  <a:lnTo>
                    <a:pt x="10732" y="13389"/>
                  </a:lnTo>
                  <a:lnTo>
                    <a:pt x="10134" y="13907"/>
                  </a:lnTo>
                  <a:lnTo>
                    <a:pt x="9558" y="14424"/>
                  </a:lnTo>
                  <a:lnTo>
                    <a:pt x="8995" y="14942"/>
                  </a:lnTo>
                  <a:lnTo>
                    <a:pt x="8443" y="15460"/>
                  </a:lnTo>
                  <a:lnTo>
                    <a:pt x="7914" y="15977"/>
                  </a:lnTo>
                  <a:lnTo>
                    <a:pt x="6890" y="16978"/>
                  </a:lnTo>
                  <a:lnTo>
                    <a:pt x="5924" y="17967"/>
                  </a:lnTo>
                  <a:lnTo>
                    <a:pt x="5027" y="18910"/>
                  </a:lnTo>
                  <a:lnTo>
                    <a:pt x="4187" y="19819"/>
                  </a:lnTo>
                  <a:lnTo>
                    <a:pt x="3428" y="20682"/>
                  </a:lnTo>
                  <a:lnTo>
                    <a:pt x="2738" y="21475"/>
                  </a:lnTo>
                  <a:lnTo>
                    <a:pt x="2116" y="22211"/>
                  </a:lnTo>
                  <a:lnTo>
                    <a:pt x="1564" y="22879"/>
                  </a:lnTo>
                  <a:lnTo>
                    <a:pt x="1093" y="23465"/>
                  </a:lnTo>
                  <a:lnTo>
                    <a:pt x="713" y="23960"/>
                  </a:lnTo>
                  <a:lnTo>
                    <a:pt x="184" y="24650"/>
                  </a:lnTo>
                  <a:lnTo>
                    <a:pt x="0" y="24892"/>
                  </a:lnTo>
                  <a:lnTo>
                    <a:pt x="0" y="52428"/>
                  </a:lnTo>
                  <a:lnTo>
                    <a:pt x="121028" y="52428"/>
                  </a:lnTo>
                  <a:lnTo>
                    <a:pt x="1210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454" name="Google Shape;1454;p31"/>
          <p:cNvGrpSpPr/>
          <p:nvPr/>
        </p:nvGrpSpPr>
        <p:grpSpPr>
          <a:xfrm>
            <a:off x="-252671" y="6059793"/>
            <a:ext cx="12681360" cy="844009"/>
            <a:chOff x="-72500" y="4544851"/>
            <a:chExt cx="9393600" cy="633007"/>
          </a:xfrm>
        </p:grpSpPr>
        <p:sp>
          <p:nvSpPr>
            <p:cNvPr id="1455" name="Google Shape;1455;p31"/>
            <p:cNvSpPr/>
            <p:nvPr/>
          </p:nvSpPr>
          <p:spPr>
            <a:xfrm>
              <a:off x="-3" y="4773458"/>
              <a:ext cx="9188400" cy="40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1456" name="Google Shape;1456;p31"/>
            <p:cNvGrpSpPr/>
            <p:nvPr/>
          </p:nvGrpSpPr>
          <p:grpSpPr>
            <a:xfrm>
              <a:off x="0" y="4544851"/>
              <a:ext cx="9188400" cy="421074"/>
              <a:chOff x="0" y="4525600"/>
              <a:chExt cx="9188400" cy="539700"/>
            </a:xfrm>
          </p:grpSpPr>
          <p:sp>
            <p:nvSpPr>
              <p:cNvPr id="1457" name="Google Shape;1457;p31"/>
              <p:cNvSpPr/>
              <p:nvPr/>
            </p:nvSpPr>
            <p:spPr>
              <a:xfrm>
                <a:off x="0" y="46018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58" name="Google Shape;1458;p31"/>
              <p:cNvSpPr/>
              <p:nvPr/>
            </p:nvSpPr>
            <p:spPr>
              <a:xfrm>
                <a:off x="0" y="4601800"/>
                <a:ext cx="9188400" cy="463500"/>
              </a:xfrm>
              <a:prstGeom prst="rect">
                <a:avLst/>
              </a:pr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59" name="Google Shape;1459;p31"/>
              <p:cNvSpPr/>
              <p:nvPr/>
            </p:nvSpPr>
            <p:spPr>
              <a:xfrm>
                <a:off x="0" y="45256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cxnSp>
          <p:nvCxnSpPr>
            <p:cNvPr id="1460" name="Google Shape;1460;p31"/>
            <p:cNvCxnSpPr/>
            <p:nvPr/>
          </p:nvCxnSpPr>
          <p:spPr>
            <a:xfrm>
              <a:off x="-72500" y="5019400"/>
              <a:ext cx="9393600" cy="0"/>
            </a:xfrm>
            <a:prstGeom prst="straightConnector1">
              <a:avLst/>
            </a:prstGeom>
            <a:noFill/>
            <a:ln w="19050" cap="flat" cmpd="sng">
              <a:solidFill>
                <a:schemeClr val="accent4"/>
              </a:solidFill>
              <a:prstDash val="solid"/>
              <a:round/>
              <a:headEnd type="none" w="med" len="med"/>
              <a:tailEnd type="none" w="med" len="med"/>
            </a:ln>
          </p:spPr>
        </p:cxnSp>
      </p:grpSp>
      <p:sp>
        <p:nvSpPr>
          <p:cNvPr id="1461" name="Google Shape;1461;p31"/>
          <p:cNvSpPr/>
          <p:nvPr/>
        </p:nvSpPr>
        <p:spPr>
          <a:xfrm>
            <a:off x="-645833" y="719343"/>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62" name="Google Shape;1462;p31"/>
          <p:cNvSpPr/>
          <p:nvPr/>
        </p:nvSpPr>
        <p:spPr>
          <a:xfrm rot="10397654">
            <a:off x="1382930" y="-980645"/>
            <a:ext cx="4533225" cy="1607640"/>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63" name="Google Shape;1463;p31"/>
          <p:cNvSpPr/>
          <p:nvPr/>
        </p:nvSpPr>
        <p:spPr>
          <a:xfrm rot="10397654">
            <a:off x="7280397" y="-834645"/>
            <a:ext cx="4533225" cy="1607640"/>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64" name="Google Shape;1464;p31"/>
          <p:cNvSpPr/>
          <p:nvPr/>
        </p:nvSpPr>
        <p:spPr>
          <a:xfrm>
            <a:off x="8919068" y="150009"/>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219980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le Slide Option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87A47-CB4D-26C6-28C5-77D570C14589}"/>
              </a:ext>
            </a:extLst>
          </p:cNvPr>
          <p:cNvSpPr>
            <a:spLocks noGrp="1"/>
          </p:cNvSpPr>
          <p:nvPr>
            <p:ph type="ctrTitle"/>
          </p:nvPr>
        </p:nvSpPr>
        <p:spPr>
          <a:xfrm>
            <a:off x="417830" y="2455736"/>
            <a:ext cx="5678170" cy="2387600"/>
          </a:xfrm>
        </p:spPr>
        <p:txBody>
          <a:bodyPr anchor="b">
            <a:noAutofit/>
          </a:bodyPr>
          <a:lstStyle>
            <a:lvl1pPr algn="l">
              <a:lnSpc>
                <a:spcPct val="90000"/>
              </a:lnSpc>
              <a:defRPr sz="4000">
                <a:solidFill>
                  <a:schemeClr val="tx2"/>
                </a:solidFill>
                <a:latin typeface="Peckham Press" pitchFamily="2" charset="0"/>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B6FEE3E5-0373-39BA-6E61-74265958B81D}"/>
              </a:ext>
            </a:extLst>
          </p:cNvPr>
          <p:cNvSpPr>
            <a:spLocks noGrp="1"/>
          </p:cNvSpPr>
          <p:nvPr>
            <p:ph type="subTitle" idx="1"/>
          </p:nvPr>
        </p:nvSpPr>
        <p:spPr>
          <a:xfrm>
            <a:off x="417830" y="4852106"/>
            <a:ext cx="5678170" cy="1141343"/>
          </a:xfrm>
        </p:spPr>
        <p:txBody>
          <a:bodyPr>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a:extLst>
              <a:ext uri="{FF2B5EF4-FFF2-40B4-BE49-F238E27FC236}">
                <a16:creationId xmlns:a16="http://schemas.microsoft.com/office/drawing/2014/main" id="{CCCB1DAC-D014-3A3A-E7F5-C84B41545A17}"/>
              </a:ext>
            </a:extLst>
          </p:cNvPr>
          <p:cNvSpPr>
            <a:spLocks noGrp="1"/>
          </p:cNvSpPr>
          <p:nvPr>
            <p:ph type="dt" sz="half" idx="10"/>
          </p:nvPr>
        </p:nvSpPr>
        <p:spPr>
          <a:xfrm>
            <a:off x="417830" y="6130107"/>
            <a:ext cx="2743200" cy="365125"/>
          </a:xfrm>
        </p:spPr>
        <p:txBody>
          <a:bodyPr/>
          <a:lstStyle>
            <a:lvl1pPr>
              <a:defRPr>
                <a:solidFill>
                  <a:schemeClr val="tx2"/>
                </a:solidFill>
                <a:latin typeface="Poppins" pitchFamily="2" charset="77"/>
                <a:cs typeface="Poppins" pitchFamily="2" charset="77"/>
              </a:defRPr>
            </a:lvl1pPr>
          </a:lstStyle>
          <a:p>
            <a:r>
              <a:rPr lang="en-US" dirty="0"/>
              <a:t>DD Month YYYY</a:t>
            </a:r>
            <a:endParaRPr lang="en-GB" dirty="0"/>
          </a:p>
        </p:txBody>
      </p:sp>
      <p:pic>
        <p:nvPicPr>
          <p:cNvPr id="8" name="Graphic 7">
            <a:extLst>
              <a:ext uri="{FF2B5EF4-FFF2-40B4-BE49-F238E27FC236}">
                <a16:creationId xmlns:a16="http://schemas.microsoft.com/office/drawing/2014/main" id="{761DE84C-7432-DF97-5F2E-46362534EB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7830" y="362768"/>
            <a:ext cx="1441450" cy="1457646"/>
          </a:xfrm>
          <a:prstGeom prst="rect">
            <a:avLst/>
          </a:prstGeom>
        </p:spPr>
      </p:pic>
      <p:sp>
        <p:nvSpPr>
          <p:cNvPr id="7" name="Picture Placeholder 6">
            <a:extLst>
              <a:ext uri="{FF2B5EF4-FFF2-40B4-BE49-F238E27FC236}">
                <a16:creationId xmlns:a16="http://schemas.microsoft.com/office/drawing/2014/main" id="{7993B058-D3F9-A825-970E-F6E56A33A356}"/>
              </a:ext>
            </a:extLst>
          </p:cNvPr>
          <p:cNvSpPr>
            <a:spLocks noGrp="1"/>
          </p:cNvSpPr>
          <p:nvPr>
            <p:ph type="pic" sz="quarter" idx="11"/>
          </p:nvPr>
        </p:nvSpPr>
        <p:spPr>
          <a:xfrm rot="21007614">
            <a:off x="6476925" y="-574957"/>
            <a:ext cx="6249877" cy="7841585"/>
          </a:xfrm>
          <a:custGeom>
            <a:avLst/>
            <a:gdLst>
              <a:gd name="connsiteX0" fmla="*/ 0 w 6256583"/>
              <a:gd name="connsiteY0" fmla="*/ 8192458 h 8192458"/>
              <a:gd name="connsiteX1" fmla="*/ 1564146 w 6256583"/>
              <a:gd name="connsiteY1" fmla="*/ 0 h 8192458"/>
              <a:gd name="connsiteX2" fmla="*/ 6256583 w 6256583"/>
              <a:gd name="connsiteY2" fmla="*/ 0 h 8192458"/>
              <a:gd name="connsiteX3" fmla="*/ 4692437 w 6256583"/>
              <a:gd name="connsiteY3" fmla="*/ 8192458 h 8192458"/>
              <a:gd name="connsiteX4" fmla="*/ 0 w 6256583"/>
              <a:gd name="connsiteY4" fmla="*/ 8192458 h 8192458"/>
              <a:gd name="connsiteX0" fmla="*/ 0 w 6256583"/>
              <a:gd name="connsiteY0" fmla="*/ 8461463 h 8461463"/>
              <a:gd name="connsiteX1" fmla="*/ 260934 w 6256583"/>
              <a:gd name="connsiteY1" fmla="*/ 0 h 8461463"/>
              <a:gd name="connsiteX2" fmla="*/ 6256583 w 6256583"/>
              <a:gd name="connsiteY2" fmla="*/ 269005 h 8461463"/>
              <a:gd name="connsiteX3" fmla="*/ 4692437 w 6256583"/>
              <a:gd name="connsiteY3" fmla="*/ 8461463 h 8461463"/>
              <a:gd name="connsiteX4" fmla="*/ 0 w 6256583"/>
              <a:gd name="connsiteY4" fmla="*/ 8461463 h 8461463"/>
              <a:gd name="connsiteX0" fmla="*/ 0 w 6225014"/>
              <a:gd name="connsiteY0" fmla="*/ 7552875 h 8461463"/>
              <a:gd name="connsiteX1" fmla="*/ 229365 w 6225014"/>
              <a:gd name="connsiteY1" fmla="*/ 0 h 8461463"/>
              <a:gd name="connsiteX2" fmla="*/ 6225014 w 6225014"/>
              <a:gd name="connsiteY2" fmla="*/ 269005 h 8461463"/>
              <a:gd name="connsiteX3" fmla="*/ 4660868 w 6225014"/>
              <a:gd name="connsiteY3" fmla="*/ 8461463 h 8461463"/>
              <a:gd name="connsiteX4" fmla="*/ 0 w 6225014"/>
              <a:gd name="connsiteY4" fmla="*/ 7552875 h 8461463"/>
              <a:gd name="connsiteX0" fmla="*/ 0 w 6225014"/>
              <a:gd name="connsiteY0" fmla="*/ 7552875 h 8422328"/>
              <a:gd name="connsiteX1" fmla="*/ 229365 w 6225014"/>
              <a:gd name="connsiteY1" fmla="*/ 0 h 8422328"/>
              <a:gd name="connsiteX2" fmla="*/ 6225014 w 6225014"/>
              <a:gd name="connsiteY2" fmla="*/ 269005 h 8422328"/>
              <a:gd name="connsiteX3" fmla="*/ 4920811 w 6225014"/>
              <a:gd name="connsiteY3" fmla="*/ 8422328 h 8422328"/>
              <a:gd name="connsiteX4" fmla="*/ 0 w 6225014"/>
              <a:gd name="connsiteY4" fmla="*/ 7552875 h 8422328"/>
              <a:gd name="connsiteX0" fmla="*/ 0 w 6128699"/>
              <a:gd name="connsiteY0" fmla="*/ 7552875 h 8422328"/>
              <a:gd name="connsiteX1" fmla="*/ 229365 w 6128699"/>
              <a:gd name="connsiteY1" fmla="*/ 0 h 8422328"/>
              <a:gd name="connsiteX2" fmla="*/ 6128699 w 6128699"/>
              <a:gd name="connsiteY2" fmla="*/ 1630398 h 8422328"/>
              <a:gd name="connsiteX3" fmla="*/ 4920811 w 6128699"/>
              <a:gd name="connsiteY3" fmla="*/ 8422328 h 8422328"/>
              <a:gd name="connsiteX4" fmla="*/ 0 w 6128699"/>
              <a:gd name="connsiteY4" fmla="*/ 7552875 h 8422328"/>
              <a:gd name="connsiteX0" fmla="*/ 36577 w 6165276"/>
              <a:gd name="connsiteY0" fmla="*/ 6994459 h 7863912"/>
              <a:gd name="connsiteX1" fmla="*/ 0 w 6165276"/>
              <a:gd name="connsiteY1" fmla="*/ 0 h 7863912"/>
              <a:gd name="connsiteX2" fmla="*/ 6165276 w 6165276"/>
              <a:gd name="connsiteY2" fmla="*/ 1071982 h 7863912"/>
              <a:gd name="connsiteX3" fmla="*/ 4957388 w 6165276"/>
              <a:gd name="connsiteY3" fmla="*/ 7863912 h 7863912"/>
              <a:gd name="connsiteX4" fmla="*/ 36577 w 6165276"/>
              <a:gd name="connsiteY4" fmla="*/ 6994459 h 7863912"/>
              <a:gd name="connsiteX0" fmla="*/ 0 w 6235518"/>
              <a:gd name="connsiteY0" fmla="*/ 6961805 h 7863912"/>
              <a:gd name="connsiteX1" fmla="*/ 70242 w 6235518"/>
              <a:gd name="connsiteY1" fmla="*/ 0 h 7863912"/>
              <a:gd name="connsiteX2" fmla="*/ 6235518 w 6235518"/>
              <a:gd name="connsiteY2" fmla="*/ 1071982 h 7863912"/>
              <a:gd name="connsiteX3" fmla="*/ 5027630 w 6235518"/>
              <a:gd name="connsiteY3" fmla="*/ 7863912 h 7863912"/>
              <a:gd name="connsiteX4" fmla="*/ 0 w 6235518"/>
              <a:gd name="connsiteY4" fmla="*/ 6961805 h 7863912"/>
              <a:gd name="connsiteX0" fmla="*/ 0 w 6256293"/>
              <a:gd name="connsiteY0" fmla="*/ 7000377 h 7863912"/>
              <a:gd name="connsiteX1" fmla="*/ 91017 w 6256293"/>
              <a:gd name="connsiteY1" fmla="*/ 0 h 7863912"/>
              <a:gd name="connsiteX2" fmla="*/ 6256293 w 6256293"/>
              <a:gd name="connsiteY2" fmla="*/ 1071982 h 7863912"/>
              <a:gd name="connsiteX3" fmla="*/ 5048405 w 6256293"/>
              <a:gd name="connsiteY3" fmla="*/ 7863912 h 7863912"/>
              <a:gd name="connsiteX4" fmla="*/ 0 w 6256293"/>
              <a:gd name="connsiteY4" fmla="*/ 7000377 h 7863912"/>
              <a:gd name="connsiteX0" fmla="*/ 0 w 6258669"/>
              <a:gd name="connsiteY0" fmla="*/ 7000377 h 7863912"/>
              <a:gd name="connsiteX1" fmla="*/ 91017 w 6258669"/>
              <a:gd name="connsiteY1" fmla="*/ 0 h 7863912"/>
              <a:gd name="connsiteX2" fmla="*/ 6258669 w 6258669"/>
              <a:gd name="connsiteY2" fmla="*/ 1058332 h 7863912"/>
              <a:gd name="connsiteX3" fmla="*/ 5048405 w 6258669"/>
              <a:gd name="connsiteY3" fmla="*/ 7863912 h 7863912"/>
              <a:gd name="connsiteX4" fmla="*/ 0 w 6258669"/>
              <a:gd name="connsiteY4" fmla="*/ 7000377 h 7863912"/>
              <a:gd name="connsiteX0" fmla="*/ 0 w 6249877"/>
              <a:gd name="connsiteY0" fmla="*/ 6949862 h 7863912"/>
              <a:gd name="connsiteX1" fmla="*/ 82225 w 6249877"/>
              <a:gd name="connsiteY1" fmla="*/ 0 h 7863912"/>
              <a:gd name="connsiteX2" fmla="*/ 6249877 w 6249877"/>
              <a:gd name="connsiteY2" fmla="*/ 1058332 h 7863912"/>
              <a:gd name="connsiteX3" fmla="*/ 5039613 w 6249877"/>
              <a:gd name="connsiteY3" fmla="*/ 7863912 h 7863912"/>
              <a:gd name="connsiteX4" fmla="*/ 0 w 6249877"/>
              <a:gd name="connsiteY4" fmla="*/ 6949862 h 7863912"/>
              <a:gd name="connsiteX0" fmla="*/ 0 w 6249877"/>
              <a:gd name="connsiteY0" fmla="*/ 6949862 h 7843050"/>
              <a:gd name="connsiteX1" fmla="*/ 82225 w 6249877"/>
              <a:gd name="connsiteY1" fmla="*/ 0 h 7843050"/>
              <a:gd name="connsiteX2" fmla="*/ 6249877 w 6249877"/>
              <a:gd name="connsiteY2" fmla="*/ 1058332 h 7843050"/>
              <a:gd name="connsiteX3" fmla="*/ 5069268 w 6249877"/>
              <a:gd name="connsiteY3" fmla="*/ 7843050 h 7843050"/>
              <a:gd name="connsiteX4" fmla="*/ 0 w 6249877"/>
              <a:gd name="connsiteY4" fmla="*/ 6949862 h 7843050"/>
              <a:gd name="connsiteX0" fmla="*/ 0 w 6249877"/>
              <a:gd name="connsiteY0" fmla="*/ 6949862 h 7836096"/>
              <a:gd name="connsiteX1" fmla="*/ 82225 w 6249877"/>
              <a:gd name="connsiteY1" fmla="*/ 0 h 7836096"/>
              <a:gd name="connsiteX2" fmla="*/ 6249877 w 6249877"/>
              <a:gd name="connsiteY2" fmla="*/ 1058332 h 7836096"/>
              <a:gd name="connsiteX3" fmla="*/ 5079152 w 6249877"/>
              <a:gd name="connsiteY3" fmla="*/ 7836096 h 7836096"/>
              <a:gd name="connsiteX4" fmla="*/ 0 w 6249877"/>
              <a:gd name="connsiteY4" fmla="*/ 6949862 h 7836096"/>
              <a:gd name="connsiteX0" fmla="*/ 0 w 6249877"/>
              <a:gd name="connsiteY0" fmla="*/ 6955351 h 7841585"/>
              <a:gd name="connsiteX1" fmla="*/ 100528 w 6249877"/>
              <a:gd name="connsiteY1" fmla="*/ 0 h 7841585"/>
              <a:gd name="connsiteX2" fmla="*/ 6249877 w 6249877"/>
              <a:gd name="connsiteY2" fmla="*/ 1063821 h 7841585"/>
              <a:gd name="connsiteX3" fmla="*/ 5079152 w 6249877"/>
              <a:gd name="connsiteY3" fmla="*/ 7841585 h 7841585"/>
              <a:gd name="connsiteX4" fmla="*/ 0 w 6249877"/>
              <a:gd name="connsiteY4" fmla="*/ 6955351 h 784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877" h="7841585">
                <a:moveTo>
                  <a:pt x="0" y="6955351"/>
                </a:moveTo>
                <a:lnTo>
                  <a:pt x="100528" y="0"/>
                </a:lnTo>
                <a:lnTo>
                  <a:pt x="6249877" y="1063821"/>
                </a:lnTo>
                <a:lnTo>
                  <a:pt x="5079152" y="7841585"/>
                </a:lnTo>
                <a:lnTo>
                  <a:pt x="0" y="6955351"/>
                </a:lnTo>
                <a:close/>
              </a:path>
            </a:pathLst>
          </a:custGeom>
        </p:spPr>
        <p:txBody>
          <a:bodyPr/>
          <a:lstStyle/>
          <a:p>
            <a:r>
              <a:rPr lang="en-GB"/>
              <a:t>Click icon to add picture</a:t>
            </a:r>
            <a:endParaRPr lang="en-GB" dirty="0"/>
          </a:p>
        </p:txBody>
      </p:sp>
    </p:spTree>
    <p:extLst>
      <p:ext uri="{BB962C8B-B14F-4D97-AF65-F5344CB8AC3E}">
        <p14:creationId xmlns:p14="http://schemas.microsoft.com/office/powerpoint/2010/main" val="2119083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50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65"/>
        <p:cNvGrpSpPr/>
        <p:nvPr/>
      </p:nvGrpSpPr>
      <p:grpSpPr>
        <a:xfrm>
          <a:off x="0" y="0"/>
          <a:ext cx="0" cy="0"/>
          <a:chOff x="0" y="0"/>
          <a:chExt cx="0" cy="0"/>
        </a:xfrm>
      </p:grpSpPr>
      <p:grpSp>
        <p:nvGrpSpPr>
          <p:cNvPr id="1466" name="Google Shape;1466;p32"/>
          <p:cNvGrpSpPr/>
          <p:nvPr/>
        </p:nvGrpSpPr>
        <p:grpSpPr>
          <a:xfrm>
            <a:off x="-2540002" y="4505510"/>
            <a:ext cx="14690495" cy="1518141"/>
            <a:chOff x="-1905002" y="3150532"/>
            <a:chExt cx="11017871" cy="1138606"/>
          </a:xfrm>
        </p:grpSpPr>
        <p:grpSp>
          <p:nvGrpSpPr>
            <p:cNvPr id="1467" name="Google Shape;1467;p32"/>
            <p:cNvGrpSpPr/>
            <p:nvPr/>
          </p:nvGrpSpPr>
          <p:grpSpPr>
            <a:xfrm>
              <a:off x="-1905002" y="3150532"/>
              <a:ext cx="11017871" cy="1100050"/>
              <a:chOff x="-1905002" y="3455332"/>
              <a:chExt cx="11017871" cy="1100050"/>
            </a:xfrm>
          </p:grpSpPr>
          <p:sp>
            <p:nvSpPr>
              <p:cNvPr id="1468" name="Google Shape;1468;p32"/>
              <p:cNvSpPr/>
              <p:nvPr/>
            </p:nvSpPr>
            <p:spPr>
              <a:xfrm>
                <a:off x="8317178" y="3637161"/>
                <a:ext cx="795691" cy="774963"/>
              </a:xfrm>
              <a:custGeom>
                <a:avLst/>
                <a:gdLst/>
                <a:ahLst/>
                <a:cxnLst/>
                <a:rect l="l" t="t" r="r" b="b"/>
                <a:pathLst>
                  <a:path w="14103" h="13735" extrusionOk="0">
                    <a:moveTo>
                      <a:pt x="5867" y="1"/>
                    </a:moveTo>
                    <a:lnTo>
                      <a:pt x="5867" y="8352"/>
                    </a:lnTo>
                    <a:lnTo>
                      <a:pt x="3337" y="8202"/>
                    </a:lnTo>
                    <a:lnTo>
                      <a:pt x="1" y="13102"/>
                    </a:lnTo>
                    <a:lnTo>
                      <a:pt x="14103" y="13735"/>
                    </a:lnTo>
                    <a:lnTo>
                      <a:pt x="13413" y="7834"/>
                    </a:lnTo>
                    <a:lnTo>
                      <a:pt x="9053" y="8099"/>
                    </a:lnTo>
                    <a:lnTo>
                      <a:pt x="90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69" name="Google Shape;1469;p32"/>
              <p:cNvSpPr/>
              <p:nvPr/>
            </p:nvSpPr>
            <p:spPr>
              <a:xfrm>
                <a:off x="-1905002" y="3455332"/>
                <a:ext cx="2708493" cy="1100050"/>
              </a:xfrm>
              <a:custGeom>
                <a:avLst/>
                <a:gdLst/>
                <a:ahLst/>
                <a:cxnLst/>
                <a:rect l="l" t="t" r="r" b="b"/>
                <a:pathLst>
                  <a:path w="82300" h="33426" extrusionOk="0">
                    <a:moveTo>
                      <a:pt x="15344" y="0"/>
                    </a:moveTo>
                    <a:lnTo>
                      <a:pt x="15770" y="817"/>
                    </a:lnTo>
                    <a:lnTo>
                      <a:pt x="16886" y="817"/>
                    </a:lnTo>
                    <a:lnTo>
                      <a:pt x="17461" y="23729"/>
                    </a:lnTo>
                    <a:lnTo>
                      <a:pt x="8834" y="24247"/>
                    </a:lnTo>
                    <a:lnTo>
                      <a:pt x="8834" y="4118"/>
                    </a:lnTo>
                    <a:lnTo>
                      <a:pt x="2393" y="4118"/>
                    </a:lnTo>
                    <a:lnTo>
                      <a:pt x="2393" y="25984"/>
                    </a:lnTo>
                    <a:lnTo>
                      <a:pt x="0" y="25984"/>
                    </a:lnTo>
                    <a:lnTo>
                      <a:pt x="0" y="33426"/>
                    </a:lnTo>
                    <a:lnTo>
                      <a:pt x="82299" y="33426"/>
                    </a:lnTo>
                    <a:lnTo>
                      <a:pt x="82299" y="0"/>
                    </a:lnTo>
                    <a:lnTo>
                      <a:pt x="75582" y="242"/>
                    </a:lnTo>
                    <a:lnTo>
                      <a:pt x="75214" y="22303"/>
                    </a:lnTo>
                    <a:lnTo>
                      <a:pt x="62320" y="21510"/>
                    </a:lnTo>
                    <a:lnTo>
                      <a:pt x="61377" y="14562"/>
                    </a:lnTo>
                    <a:lnTo>
                      <a:pt x="54866" y="14424"/>
                    </a:lnTo>
                    <a:lnTo>
                      <a:pt x="55177" y="21153"/>
                    </a:lnTo>
                    <a:lnTo>
                      <a:pt x="44434" y="21187"/>
                    </a:lnTo>
                    <a:lnTo>
                      <a:pt x="43560" y="5935"/>
                    </a:lnTo>
                    <a:lnTo>
                      <a:pt x="44813" y="5935"/>
                    </a:lnTo>
                    <a:lnTo>
                      <a:pt x="43560" y="4244"/>
                    </a:lnTo>
                    <a:lnTo>
                      <a:pt x="37026" y="4808"/>
                    </a:lnTo>
                    <a:lnTo>
                      <a:pt x="35266" y="6706"/>
                    </a:lnTo>
                    <a:lnTo>
                      <a:pt x="36152" y="6706"/>
                    </a:lnTo>
                    <a:lnTo>
                      <a:pt x="36152" y="14850"/>
                    </a:lnTo>
                    <a:lnTo>
                      <a:pt x="26904" y="15747"/>
                    </a:lnTo>
                    <a:lnTo>
                      <a:pt x="26904" y="817"/>
                    </a:lnTo>
                    <a:lnTo>
                      <a:pt x="27422" y="426"/>
                    </a:lnTo>
                    <a:lnTo>
                      <a:pt x="276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470" name="Google Shape;1470;p32"/>
            <p:cNvSpPr/>
            <p:nvPr/>
          </p:nvSpPr>
          <p:spPr>
            <a:xfrm flipH="1">
              <a:off x="6676303" y="3815425"/>
              <a:ext cx="2391498" cy="473713"/>
            </a:xfrm>
            <a:custGeom>
              <a:avLst/>
              <a:gdLst/>
              <a:ahLst/>
              <a:cxnLst/>
              <a:rect l="l" t="t" r="r" b="b"/>
              <a:pathLst>
                <a:path w="84141" h="10951" extrusionOk="0">
                  <a:moveTo>
                    <a:pt x="50703" y="1"/>
                  </a:moveTo>
                  <a:lnTo>
                    <a:pt x="42744" y="5867"/>
                  </a:lnTo>
                  <a:lnTo>
                    <a:pt x="25088" y="6488"/>
                  </a:lnTo>
                  <a:lnTo>
                    <a:pt x="25191" y="2174"/>
                  </a:lnTo>
                  <a:lnTo>
                    <a:pt x="17991" y="2543"/>
                  </a:lnTo>
                  <a:lnTo>
                    <a:pt x="17093" y="5867"/>
                  </a:lnTo>
                  <a:lnTo>
                    <a:pt x="3958" y="6948"/>
                  </a:lnTo>
                  <a:lnTo>
                    <a:pt x="3958" y="4291"/>
                  </a:lnTo>
                  <a:lnTo>
                    <a:pt x="599" y="4187"/>
                  </a:lnTo>
                  <a:lnTo>
                    <a:pt x="1" y="10951"/>
                  </a:lnTo>
                  <a:lnTo>
                    <a:pt x="84141" y="9386"/>
                  </a:lnTo>
                  <a:lnTo>
                    <a:pt x="84141" y="5947"/>
                  </a:lnTo>
                  <a:lnTo>
                    <a:pt x="63724" y="6488"/>
                  </a:lnTo>
                  <a:lnTo>
                    <a:pt x="63551" y="127"/>
                  </a:lnTo>
                  <a:lnTo>
                    <a:pt x="507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471" name="Google Shape;1471;p32"/>
          <p:cNvSpPr/>
          <p:nvPr/>
        </p:nvSpPr>
        <p:spPr>
          <a:xfrm>
            <a:off x="-60079" y="5644620"/>
            <a:ext cx="12312179" cy="365605"/>
          </a:xfrm>
          <a:custGeom>
            <a:avLst/>
            <a:gdLst/>
            <a:ahLst/>
            <a:cxnLst/>
            <a:rect l="l" t="t" r="r" b="b"/>
            <a:pathLst>
              <a:path w="121028" h="52429" extrusionOk="0">
                <a:moveTo>
                  <a:pt x="121028" y="0"/>
                </a:moveTo>
                <a:lnTo>
                  <a:pt x="120671" y="12"/>
                </a:lnTo>
                <a:lnTo>
                  <a:pt x="120303" y="35"/>
                </a:lnTo>
                <a:lnTo>
                  <a:pt x="119947" y="58"/>
                </a:lnTo>
                <a:lnTo>
                  <a:pt x="119567" y="92"/>
                </a:lnTo>
                <a:lnTo>
                  <a:pt x="119187" y="150"/>
                </a:lnTo>
                <a:lnTo>
                  <a:pt x="118808" y="196"/>
                </a:lnTo>
                <a:lnTo>
                  <a:pt x="118417" y="265"/>
                </a:lnTo>
                <a:lnTo>
                  <a:pt x="118026" y="334"/>
                </a:lnTo>
                <a:lnTo>
                  <a:pt x="117623" y="414"/>
                </a:lnTo>
                <a:lnTo>
                  <a:pt x="117221" y="507"/>
                </a:lnTo>
                <a:lnTo>
                  <a:pt x="116404" y="714"/>
                </a:lnTo>
                <a:lnTo>
                  <a:pt x="115564" y="944"/>
                </a:lnTo>
                <a:lnTo>
                  <a:pt x="114702" y="1208"/>
                </a:lnTo>
                <a:lnTo>
                  <a:pt x="113827" y="1496"/>
                </a:lnTo>
                <a:lnTo>
                  <a:pt x="112942" y="1806"/>
                </a:lnTo>
                <a:lnTo>
                  <a:pt x="112044" y="2151"/>
                </a:lnTo>
                <a:lnTo>
                  <a:pt x="111136" y="2519"/>
                </a:lnTo>
                <a:lnTo>
                  <a:pt x="110216" y="2911"/>
                </a:lnTo>
                <a:lnTo>
                  <a:pt x="109284" y="3325"/>
                </a:lnTo>
                <a:lnTo>
                  <a:pt x="108341" y="3762"/>
                </a:lnTo>
                <a:lnTo>
                  <a:pt x="107398" y="4210"/>
                </a:lnTo>
                <a:lnTo>
                  <a:pt x="106443" y="4682"/>
                </a:lnTo>
                <a:lnTo>
                  <a:pt x="105477" y="5176"/>
                </a:lnTo>
                <a:lnTo>
                  <a:pt x="104510" y="5683"/>
                </a:lnTo>
                <a:lnTo>
                  <a:pt x="103544" y="6200"/>
                </a:lnTo>
                <a:lnTo>
                  <a:pt x="102578" y="6741"/>
                </a:lnTo>
                <a:lnTo>
                  <a:pt x="101600" y="7293"/>
                </a:lnTo>
                <a:lnTo>
                  <a:pt x="100634" y="7845"/>
                </a:lnTo>
                <a:lnTo>
                  <a:pt x="99656" y="8420"/>
                </a:lnTo>
                <a:lnTo>
                  <a:pt x="98690" y="8995"/>
                </a:lnTo>
                <a:lnTo>
                  <a:pt x="97724" y="9582"/>
                </a:lnTo>
                <a:lnTo>
                  <a:pt x="96769" y="10180"/>
                </a:lnTo>
                <a:lnTo>
                  <a:pt x="95803" y="10778"/>
                </a:lnTo>
                <a:lnTo>
                  <a:pt x="94860" y="11388"/>
                </a:lnTo>
                <a:lnTo>
                  <a:pt x="93917" y="11997"/>
                </a:lnTo>
                <a:lnTo>
                  <a:pt x="92065" y="13217"/>
                </a:lnTo>
                <a:lnTo>
                  <a:pt x="90259" y="14436"/>
                </a:lnTo>
                <a:lnTo>
                  <a:pt x="88499" y="15644"/>
                </a:lnTo>
                <a:lnTo>
                  <a:pt x="86797" y="16840"/>
                </a:lnTo>
                <a:lnTo>
                  <a:pt x="85175" y="18002"/>
                </a:lnTo>
                <a:lnTo>
                  <a:pt x="83634" y="19117"/>
                </a:lnTo>
                <a:lnTo>
                  <a:pt x="82173" y="20199"/>
                </a:lnTo>
                <a:lnTo>
                  <a:pt x="80804" y="21211"/>
                </a:lnTo>
                <a:lnTo>
                  <a:pt x="79550" y="22165"/>
                </a:lnTo>
                <a:lnTo>
                  <a:pt x="78412" y="23040"/>
                </a:lnTo>
                <a:lnTo>
                  <a:pt x="77399" y="23833"/>
                </a:lnTo>
                <a:lnTo>
                  <a:pt x="75766" y="25110"/>
                </a:lnTo>
                <a:lnTo>
                  <a:pt x="74742" y="25938"/>
                </a:lnTo>
                <a:lnTo>
                  <a:pt x="74386" y="26226"/>
                </a:lnTo>
                <a:lnTo>
                  <a:pt x="74133" y="25950"/>
                </a:lnTo>
                <a:lnTo>
                  <a:pt x="73420" y="25168"/>
                </a:lnTo>
                <a:lnTo>
                  <a:pt x="72902" y="24615"/>
                </a:lnTo>
                <a:lnTo>
                  <a:pt x="72269" y="23971"/>
                </a:lnTo>
                <a:lnTo>
                  <a:pt x="71545" y="23224"/>
                </a:lnTo>
                <a:lnTo>
                  <a:pt x="70728" y="22407"/>
                </a:lnTo>
                <a:lnTo>
                  <a:pt x="69819" y="21510"/>
                </a:lnTo>
                <a:lnTo>
                  <a:pt x="68830" y="20555"/>
                </a:lnTo>
                <a:lnTo>
                  <a:pt x="67749" y="19554"/>
                </a:lnTo>
                <a:lnTo>
                  <a:pt x="66599" y="18508"/>
                </a:lnTo>
                <a:lnTo>
                  <a:pt x="65368" y="17415"/>
                </a:lnTo>
                <a:lnTo>
                  <a:pt x="64735" y="16863"/>
                </a:lnTo>
                <a:lnTo>
                  <a:pt x="64080" y="16311"/>
                </a:lnTo>
                <a:lnTo>
                  <a:pt x="63401" y="15747"/>
                </a:lnTo>
                <a:lnTo>
                  <a:pt x="62722" y="15184"/>
                </a:lnTo>
                <a:lnTo>
                  <a:pt x="62021" y="14620"/>
                </a:lnTo>
                <a:lnTo>
                  <a:pt x="61296" y="14056"/>
                </a:lnTo>
                <a:lnTo>
                  <a:pt x="60571" y="13493"/>
                </a:lnTo>
                <a:lnTo>
                  <a:pt x="59824" y="12918"/>
                </a:lnTo>
                <a:lnTo>
                  <a:pt x="59076" y="12365"/>
                </a:lnTo>
                <a:lnTo>
                  <a:pt x="58305" y="11802"/>
                </a:lnTo>
                <a:lnTo>
                  <a:pt x="57535" y="11250"/>
                </a:lnTo>
                <a:lnTo>
                  <a:pt x="56741" y="10709"/>
                </a:lnTo>
                <a:lnTo>
                  <a:pt x="55947" y="10168"/>
                </a:lnTo>
                <a:lnTo>
                  <a:pt x="55131" y="9639"/>
                </a:lnTo>
                <a:lnTo>
                  <a:pt x="54314" y="9110"/>
                </a:lnTo>
                <a:lnTo>
                  <a:pt x="53486" y="8604"/>
                </a:lnTo>
                <a:lnTo>
                  <a:pt x="52658" y="8110"/>
                </a:lnTo>
                <a:lnTo>
                  <a:pt x="51807" y="7615"/>
                </a:lnTo>
                <a:lnTo>
                  <a:pt x="50967" y="7155"/>
                </a:lnTo>
                <a:lnTo>
                  <a:pt x="50104" y="6695"/>
                </a:lnTo>
                <a:lnTo>
                  <a:pt x="49242" y="6258"/>
                </a:lnTo>
                <a:lnTo>
                  <a:pt x="48379" y="5832"/>
                </a:lnTo>
                <a:lnTo>
                  <a:pt x="47505" y="5430"/>
                </a:lnTo>
                <a:lnTo>
                  <a:pt x="46631" y="5050"/>
                </a:lnTo>
                <a:lnTo>
                  <a:pt x="45756" y="4682"/>
                </a:lnTo>
                <a:lnTo>
                  <a:pt x="44871" y="4348"/>
                </a:lnTo>
                <a:lnTo>
                  <a:pt x="43985" y="4026"/>
                </a:lnTo>
                <a:lnTo>
                  <a:pt x="43099" y="3739"/>
                </a:lnTo>
                <a:lnTo>
                  <a:pt x="42214" y="3463"/>
                </a:lnTo>
                <a:lnTo>
                  <a:pt x="41316" y="3233"/>
                </a:lnTo>
                <a:lnTo>
                  <a:pt x="40879" y="3118"/>
                </a:lnTo>
                <a:lnTo>
                  <a:pt x="40431" y="3014"/>
                </a:lnTo>
                <a:lnTo>
                  <a:pt x="39982" y="2922"/>
                </a:lnTo>
                <a:lnTo>
                  <a:pt x="39545" y="2830"/>
                </a:lnTo>
                <a:lnTo>
                  <a:pt x="39097" y="2749"/>
                </a:lnTo>
                <a:lnTo>
                  <a:pt x="38659" y="2680"/>
                </a:lnTo>
                <a:lnTo>
                  <a:pt x="38211" y="2611"/>
                </a:lnTo>
                <a:lnTo>
                  <a:pt x="37774" y="2554"/>
                </a:lnTo>
                <a:lnTo>
                  <a:pt x="37325" y="2508"/>
                </a:lnTo>
                <a:lnTo>
                  <a:pt x="36888" y="2473"/>
                </a:lnTo>
                <a:lnTo>
                  <a:pt x="36439" y="2439"/>
                </a:lnTo>
                <a:lnTo>
                  <a:pt x="36002" y="2416"/>
                </a:lnTo>
                <a:lnTo>
                  <a:pt x="35565" y="2393"/>
                </a:lnTo>
                <a:lnTo>
                  <a:pt x="34680" y="2393"/>
                </a:lnTo>
                <a:lnTo>
                  <a:pt x="34243" y="2404"/>
                </a:lnTo>
                <a:lnTo>
                  <a:pt x="33817" y="2427"/>
                </a:lnTo>
                <a:lnTo>
                  <a:pt x="33380" y="2450"/>
                </a:lnTo>
                <a:lnTo>
                  <a:pt x="32943" y="2485"/>
                </a:lnTo>
                <a:lnTo>
                  <a:pt x="32506" y="2531"/>
                </a:lnTo>
                <a:lnTo>
                  <a:pt x="32080" y="2577"/>
                </a:lnTo>
                <a:lnTo>
                  <a:pt x="31643" y="2634"/>
                </a:lnTo>
                <a:lnTo>
                  <a:pt x="31217" y="2703"/>
                </a:lnTo>
                <a:lnTo>
                  <a:pt x="30792" y="2772"/>
                </a:lnTo>
                <a:lnTo>
                  <a:pt x="29941" y="2934"/>
                </a:lnTo>
                <a:lnTo>
                  <a:pt x="29101" y="3118"/>
                </a:lnTo>
                <a:lnTo>
                  <a:pt x="28261" y="3336"/>
                </a:lnTo>
                <a:lnTo>
                  <a:pt x="27422" y="3566"/>
                </a:lnTo>
                <a:lnTo>
                  <a:pt x="26605" y="3831"/>
                </a:lnTo>
                <a:lnTo>
                  <a:pt x="25788" y="4118"/>
                </a:lnTo>
                <a:lnTo>
                  <a:pt x="24972" y="4417"/>
                </a:lnTo>
                <a:lnTo>
                  <a:pt x="24166" y="4739"/>
                </a:lnTo>
                <a:lnTo>
                  <a:pt x="23373" y="5084"/>
                </a:lnTo>
                <a:lnTo>
                  <a:pt x="22591" y="5441"/>
                </a:lnTo>
                <a:lnTo>
                  <a:pt x="21808" y="5821"/>
                </a:lnTo>
                <a:lnTo>
                  <a:pt x="21038" y="6212"/>
                </a:lnTo>
                <a:lnTo>
                  <a:pt x="20279" y="6626"/>
                </a:lnTo>
                <a:lnTo>
                  <a:pt x="19520" y="7040"/>
                </a:lnTo>
                <a:lnTo>
                  <a:pt x="18783" y="7477"/>
                </a:lnTo>
                <a:lnTo>
                  <a:pt x="18047" y="7926"/>
                </a:lnTo>
                <a:lnTo>
                  <a:pt x="17323" y="8386"/>
                </a:lnTo>
                <a:lnTo>
                  <a:pt x="16621" y="8857"/>
                </a:lnTo>
                <a:lnTo>
                  <a:pt x="15919" y="9340"/>
                </a:lnTo>
                <a:lnTo>
                  <a:pt x="15229" y="9823"/>
                </a:lnTo>
                <a:lnTo>
                  <a:pt x="14550" y="10318"/>
                </a:lnTo>
                <a:lnTo>
                  <a:pt x="13883" y="10824"/>
                </a:lnTo>
                <a:lnTo>
                  <a:pt x="13228" y="11330"/>
                </a:lnTo>
                <a:lnTo>
                  <a:pt x="12584" y="11836"/>
                </a:lnTo>
                <a:lnTo>
                  <a:pt x="11951" y="12354"/>
                </a:lnTo>
                <a:lnTo>
                  <a:pt x="11330" y="12872"/>
                </a:lnTo>
                <a:lnTo>
                  <a:pt x="10732" y="13389"/>
                </a:lnTo>
                <a:lnTo>
                  <a:pt x="10134" y="13907"/>
                </a:lnTo>
                <a:lnTo>
                  <a:pt x="9558" y="14424"/>
                </a:lnTo>
                <a:lnTo>
                  <a:pt x="8995" y="14942"/>
                </a:lnTo>
                <a:lnTo>
                  <a:pt x="8443" y="15460"/>
                </a:lnTo>
                <a:lnTo>
                  <a:pt x="7914" y="15977"/>
                </a:lnTo>
                <a:lnTo>
                  <a:pt x="6890" y="16978"/>
                </a:lnTo>
                <a:lnTo>
                  <a:pt x="5924" y="17967"/>
                </a:lnTo>
                <a:lnTo>
                  <a:pt x="5027" y="18910"/>
                </a:lnTo>
                <a:lnTo>
                  <a:pt x="4187" y="19819"/>
                </a:lnTo>
                <a:lnTo>
                  <a:pt x="3428" y="20682"/>
                </a:lnTo>
                <a:lnTo>
                  <a:pt x="2738" y="21475"/>
                </a:lnTo>
                <a:lnTo>
                  <a:pt x="2116" y="22211"/>
                </a:lnTo>
                <a:lnTo>
                  <a:pt x="1564" y="22879"/>
                </a:lnTo>
                <a:lnTo>
                  <a:pt x="1093" y="23465"/>
                </a:lnTo>
                <a:lnTo>
                  <a:pt x="713" y="23960"/>
                </a:lnTo>
                <a:lnTo>
                  <a:pt x="184" y="24650"/>
                </a:lnTo>
                <a:lnTo>
                  <a:pt x="0" y="24892"/>
                </a:lnTo>
                <a:lnTo>
                  <a:pt x="0" y="52428"/>
                </a:lnTo>
                <a:lnTo>
                  <a:pt x="121028" y="52428"/>
                </a:lnTo>
                <a:lnTo>
                  <a:pt x="12102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72" name="Google Shape;1472;p32"/>
          <p:cNvSpPr/>
          <p:nvPr/>
        </p:nvSpPr>
        <p:spPr>
          <a:xfrm>
            <a:off x="-60079" y="5644620"/>
            <a:ext cx="12312179" cy="365605"/>
          </a:xfrm>
          <a:custGeom>
            <a:avLst/>
            <a:gdLst/>
            <a:ahLst/>
            <a:cxnLst/>
            <a:rect l="l" t="t" r="r" b="b"/>
            <a:pathLst>
              <a:path w="121028" h="52429" extrusionOk="0">
                <a:moveTo>
                  <a:pt x="121028" y="0"/>
                </a:moveTo>
                <a:lnTo>
                  <a:pt x="120671" y="12"/>
                </a:lnTo>
                <a:lnTo>
                  <a:pt x="120303" y="35"/>
                </a:lnTo>
                <a:lnTo>
                  <a:pt x="119947" y="58"/>
                </a:lnTo>
                <a:lnTo>
                  <a:pt x="119567" y="92"/>
                </a:lnTo>
                <a:lnTo>
                  <a:pt x="119187" y="150"/>
                </a:lnTo>
                <a:lnTo>
                  <a:pt x="118808" y="196"/>
                </a:lnTo>
                <a:lnTo>
                  <a:pt x="118417" y="265"/>
                </a:lnTo>
                <a:lnTo>
                  <a:pt x="118026" y="334"/>
                </a:lnTo>
                <a:lnTo>
                  <a:pt x="117623" y="414"/>
                </a:lnTo>
                <a:lnTo>
                  <a:pt x="117221" y="507"/>
                </a:lnTo>
                <a:lnTo>
                  <a:pt x="116404" y="714"/>
                </a:lnTo>
                <a:lnTo>
                  <a:pt x="115564" y="944"/>
                </a:lnTo>
                <a:lnTo>
                  <a:pt x="114702" y="1208"/>
                </a:lnTo>
                <a:lnTo>
                  <a:pt x="113827" y="1496"/>
                </a:lnTo>
                <a:lnTo>
                  <a:pt x="112942" y="1806"/>
                </a:lnTo>
                <a:lnTo>
                  <a:pt x="112044" y="2151"/>
                </a:lnTo>
                <a:lnTo>
                  <a:pt x="111136" y="2519"/>
                </a:lnTo>
                <a:lnTo>
                  <a:pt x="110216" y="2911"/>
                </a:lnTo>
                <a:lnTo>
                  <a:pt x="109284" y="3325"/>
                </a:lnTo>
                <a:lnTo>
                  <a:pt x="108341" y="3762"/>
                </a:lnTo>
                <a:lnTo>
                  <a:pt x="107398" y="4210"/>
                </a:lnTo>
                <a:lnTo>
                  <a:pt x="106443" y="4682"/>
                </a:lnTo>
                <a:lnTo>
                  <a:pt x="105477" y="5176"/>
                </a:lnTo>
                <a:lnTo>
                  <a:pt x="104510" y="5683"/>
                </a:lnTo>
                <a:lnTo>
                  <a:pt x="103544" y="6200"/>
                </a:lnTo>
                <a:lnTo>
                  <a:pt x="102578" y="6741"/>
                </a:lnTo>
                <a:lnTo>
                  <a:pt x="101600" y="7293"/>
                </a:lnTo>
                <a:lnTo>
                  <a:pt x="100634" y="7845"/>
                </a:lnTo>
                <a:lnTo>
                  <a:pt x="99656" y="8420"/>
                </a:lnTo>
                <a:lnTo>
                  <a:pt x="98690" y="8995"/>
                </a:lnTo>
                <a:lnTo>
                  <a:pt x="97724" y="9582"/>
                </a:lnTo>
                <a:lnTo>
                  <a:pt x="96769" y="10180"/>
                </a:lnTo>
                <a:lnTo>
                  <a:pt x="95803" y="10778"/>
                </a:lnTo>
                <a:lnTo>
                  <a:pt x="94860" y="11388"/>
                </a:lnTo>
                <a:lnTo>
                  <a:pt x="93917" y="11997"/>
                </a:lnTo>
                <a:lnTo>
                  <a:pt x="92065" y="13217"/>
                </a:lnTo>
                <a:lnTo>
                  <a:pt x="90259" y="14436"/>
                </a:lnTo>
                <a:lnTo>
                  <a:pt x="88499" y="15644"/>
                </a:lnTo>
                <a:lnTo>
                  <a:pt x="86797" y="16840"/>
                </a:lnTo>
                <a:lnTo>
                  <a:pt x="85175" y="18002"/>
                </a:lnTo>
                <a:lnTo>
                  <a:pt x="83634" y="19117"/>
                </a:lnTo>
                <a:lnTo>
                  <a:pt x="82173" y="20199"/>
                </a:lnTo>
                <a:lnTo>
                  <a:pt x="80804" y="21211"/>
                </a:lnTo>
                <a:lnTo>
                  <a:pt x="79550" y="22165"/>
                </a:lnTo>
                <a:lnTo>
                  <a:pt x="78412" y="23040"/>
                </a:lnTo>
                <a:lnTo>
                  <a:pt x="77399" y="23833"/>
                </a:lnTo>
                <a:lnTo>
                  <a:pt x="75766" y="25110"/>
                </a:lnTo>
                <a:lnTo>
                  <a:pt x="74742" y="25938"/>
                </a:lnTo>
                <a:lnTo>
                  <a:pt x="74386" y="26226"/>
                </a:lnTo>
                <a:lnTo>
                  <a:pt x="74133" y="25950"/>
                </a:lnTo>
                <a:lnTo>
                  <a:pt x="73420" y="25168"/>
                </a:lnTo>
                <a:lnTo>
                  <a:pt x="72902" y="24615"/>
                </a:lnTo>
                <a:lnTo>
                  <a:pt x="72269" y="23971"/>
                </a:lnTo>
                <a:lnTo>
                  <a:pt x="71545" y="23224"/>
                </a:lnTo>
                <a:lnTo>
                  <a:pt x="70728" y="22407"/>
                </a:lnTo>
                <a:lnTo>
                  <a:pt x="69819" y="21510"/>
                </a:lnTo>
                <a:lnTo>
                  <a:pt x="68830" y="20555"/>
                </a:lnTo>
                <a:lnTo>
                  <a:pt x="67749" y="19554"/>
                </a:lnTo>
                <a:lnTo>
                  <a:pt x="66599" y="18508"/>
                </a:lnTo>
                <a:lnTo>
                  <a:pt x="65368" y="17415"/>
                </a:lnTo>
                <a:lnTo>
                  <a:pt x="64735" y="16863"/>
                </a:lnTo>
                <a:lnTo>
                  <a:pt x="64080" y="16311"/>
                </a:lnTo>
                <a:lnTo>
                  <a:pt x="63401" y="15747"/>
                </a:lnTo>
                <a:lnTo>
                  <a:pt x="62722" y="15184"/>
                </a:lnTo>
                <a:lnTo>
                  <a:pt x="62021" y="14620"/>
                </a:lnTo>
                <a:lnTo>
                  <a:pt x="61296" y="14056"/>
                </a:lnTo>
                <a:lnTo>
                  <a:pt x="60571" y="13493"/>
                </a:lnTo>
                <a:lnTo>
                  <a:pt x="59824" y="12918"/>
                </a:lnTo>
                <a:lnTo>
                  <a:pt x="59076" y="12365"/>
                </a:lnTo>
                <a:lnTo>
                  <a:pt x="58305" y="11802"/>
                </a:lnTo>
                <a:lnTo>
                  <a:pt x="57535" y="11250"/>
                </a:lnTo>
                <a:lnTo>
                  <a:pt x="56741" y="10709"/>
                </a:lnTo>
                <a:lnTo>
                  <a:pt x="55947" y="10168"/>
                </a:lnTo>
                <a:lnTo>
                  <a:pt x="55131" y="9639"/>
                </a:lnTo>
                <a:lnTo>
                  <a:pt x="54314" y="9110"/>
                </a:lnTo>
                <a:lnTo>
                  <a:pt x="53486" y="8604"/>
                </a:lnTo>
                <a:lnTo>
                  <a:pt x="52658" y="8110"/>
                </a:lnTo>
                <a:lnTo>
                  <a:pt x="51807" y="7615"/>
                </a:lnTo>
                <a:lnTo>
                  <a:pt x="50967" y="7155"/>
                </a:lnTo>
                <a:lnTo>
                  <a:pt x="50104" y="6695"/>
                </a:lnTo>
                <a:lnTo>
                  <a:pt x="49242" y="6258"/>
                </a:lnTo>
                <a:lnTo>
                  <a:pt x="48379" y="5832"/>
                </a:lnTo>
                <a:lnTo>
                  <a:pt x="47505" y="5430"/>
                </a:lnTo>
                <a:lnTo>
                  <a:pt x="46631" y="5050"/>
                </a:lnTo>
                <a:lnTo>
                  <a:pt x="45756" y="4682"/>
                </a:lnTo>
                <a:lnTo>
                  <a:pt x="44871" y="4348"/>
                </a:lnTo>
                <a:lnTo>
                  <a:pt x="43985" y="4026"/>
                </a:lnTo>
                <a:lnTo>
                  <a:pt x="43099" y="3739"/>
                </a:lnTo>
                <a:lnTo>
                  <a:pt x="42214" y="3463"/>
                </a:lnTo>
                <a:lnTo>
                  <a:pt x="41316" y="3233"/>
                </a:lnTo>
                <a:lnTo>
                  <a:pt x="40879" y="3118"/>
                </a:lnTo>
                <a:lnTo>
                  <a:pt x="40431" y="3014"/>
                </a:lnTo>
                <a:lnTo>
                  <a:pt x="39982" y="2922"/>
                </a:lnTo>
                <a:lnTo>
                  <a:pt x="39545" y="2830"/>
                </a:lnTo>
                <a:lnTo>
                  <a:pt x="39097" y="2749"/>
                </a:lnTo>
                <a:lnTo>
                  <a:pt x="38659" y="2680"/>
                </a:lnTo>
                <a:lnTo>
                  <a:pt x="38211" y="2611"/>
                </a:lnTo>
                <a:lnTo>
                  <a:pt x="37774" y="2554"/>
                </a:lnTo>
                <a:lnTo>
                  <a:pt x="37325" y="2508"/>
                </a:lnTo>
                <a:lnTo>
                  <a:pt x="36888" y="2473"/>
                </a:lnTo>
                <a:lnTo>
                  <a:pt x="36439" y="2439"/>
                </a:lnTo>
                <a:lnTo>
                  <a:pt x="36002" y="2416"/>
                </a:lnTo>
                <a:lnTo>
                  <a:pt x="35565" y="2393"/>
                </a:lnTo>
                <a:lnTo>
                  <a:pt x="34680" y="2393"/>
                </a:lnTo>
                <a:lnTo>
                  <a:pt x="34243" y="2404"/>
                </a:lnTo>
                <a:lnTo>
                  <a:pt x="33817" y="2427"/>
                </a:lnTo>
                <a:lnTo>
                  <a:pt x="33380" y="2450"/>
                </a:lnTo>
                <a:lnTo>
                  <a:pt x="32943" y="2485"/>
                </a:lnTo>
                <a:lnTo>
                  <a:pt x="32506" y="2531"/>
                </a:lnTo>
                <a:lnTo>
                  <a:pt x="32080" y="2577"/>
                </a:lnTo>
                <a:lnTo>
                  <a:pt x="31643" y="2634"/>
                </a:lnTo>
                <a:lnTo>
                  <a:pt x="31217" y="2703"/>
                </a:lnTo>
                <a:lnTo>
                  <a:pt x="30792" y="2772"/>
                </a:lnTo>
                <a:lnTo>
                  <a:pt x="29941" y="2934"/>
                </a:lnTo>
                <a:lnTo>
                  <a:pt x="29101" y="3118"/>
                </a:lnTo>
                <a:lnTo>
                  <a:pt x="28261" y="3336"/>
                </a:lnTo>
                <a:lnTo>
                  <a:pt x="27422" y="3566"/>
                </a:lnTo>
                <a:lnTo>
                  <a:pt x="26605" y="3831"/>
                </a:lnTo>
                <a:lnTo>
                  <a:pt x="25788" y="4118"/>
                </a:lnTo>
                <a:lnTo>
                  <a:pt x="24972" y="4417"/>
                </a:lnTo>
                <a:lnTo>
                  <a:pt x="24166" y="4739"/>
                </a:lnTo>
                <a:lnTo>
                  <a:pt x="23373" y="5084"/>
                </a:lnTo>
                <a:lnTo>
                  <a:pt x="22591" y="5441"/>
                </a:lnTo>
                <a:lnTo>
                  <a:pt x="21808" y="5821"/>
                </a:lnTo>
                <a:lnTo>
                  <a:pt x="21038" y="6212"/>
                </a:lnTo>
                <a:lnTo>
                  <a:pt x="20279" y="6626"/>
                </a:lnTo>
                <a:lnTo>
                  <a:pt x="19520" y="7040"/>
                </a:lnTo>
                <a:lnTo>
                  <a:pt x="18783" y="7477"/>
                </a:lnTo>
                <a:lnTo>
                  <a:pt x="18047" y="7926"/>
                </a:lnTo>
                <a:lnTo>
                  <a:pt x="17323" y="8386"/>
                </a:lnTo>
                <a:lnTo>
                  <a:pt x="16621" y="8857"/>
                </a:lnTo>
                <a:lnTo>
                  <a:pt x="15919" y="9340"/>
                </a:lnTo>
                <a:lnTo>
                  <a:pt x="15229" y="9823"/>
                </a:lnTo>
                <a:lnTo>
                  <a:pt x="14550" y="10318"/>
                </a:lnTo>
                <a:lnTo>
                  <a:pt x="13883" y="10824"/>
                </a:lnTo>
                <a:lnTo>
                  <a:pt x="13228" y="11330"/>
                </a:lnTo>
                <a:lnTo>
                  <a:pt x="12584" y="11836"/>
                </a:lnTo>
                <a:lnTo>
                  <a:pt x="11951" y="12354"/>
                </a:lnTo>
                <a:lnTo>
                  <a:pt x="11330" y="12872"/>
                </a:lnTo>
                <a:lnTo>
                  <a:pt x="10732" y="13389"/>
                </a:lnTo>
                <a:lnTo>
                  <a:pt x="10134" y="13907"/>
                </a:lnTo>
                <a:lnTo>
                  <a:pt x="9558" y="14424"/>
                </a:lnTo>
                <a:lnTo>
                  <a:pt x="8995" y="14942"/>
                </a:lnTo>
                <a:lnTo>
                  <a:pt x="8443" y="15460"/>
                </a:lnTo>
                <a:lnTo>
                  <a:pt x="7914" y="15977"/>
                </a:lnTo>
                <a:lnTo>
                  <a:pt x="6890" y="16978"/>
                </a:lnTo>
                <a:lnTo>
                  <a:pt x="5924" y="17967"/>
                </a:lnTo>
                <a:lnTo>
                  <a:pt x="5027" y="18910"/>
                </a:lnTo>
                <a:lnTo>
                  <a:pt x="4187" y="19819"/>
                </a:lnTo>
                <a:lnTo>
                  <a:pt x="3428" y="20682"/>
                </a:lnTo>
                <a:lnTo>
                  <a:pt x="2738" y="21475"/>
                </a:lnTo>
                <a:lnTo>
                  <a:pt x="2116" y="22211"/>
                </a:lnTo>
                <a:lnTo>
                  <a:pt x="1564" y="22879"/>
                </a:lnTo>
                <a:lnTo>
                  <a:pt x="1093" y="23465"/>
                </a:lnTo>
                <a:lnTo>
                  <a:pt x="713" y="23960"/>
                </a:lnTo>
                <a:lnTo>
                  <a:pt x="184" y="24650"/>
                </a:lnTo>
                <a:lnTo>
                  <a:pt x="0" y="24892"/>
                </a:lnTo>
                <a:lnTo>
                  <a:pt x="0" y="52428"/>
                </a:lnTo>
                <a:lnTo>
                  <a:pt x="121028" y="52428"/>
                </a:lnTo>
                <a:lnTo>
                  <a:pt x="121028" y="0"/>
                </a:lnTo>
                <a:close/>
              </a:path>
            </a:pathLst>
          </a:custGeom>
          <a:solidFill>
            <a:srgbClr val="000000">
              <a:alpha val="147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73" name="Google Shape;1473;p32"/>
          <p:cNvSpPr/>
          <p:nvPr/>
        </p:nvSpPr>
        <p:spPr>
          <a:xfrm flipH="1">
            <a:off x="-60079" y="5760235"/>
            <a:ext cx="12312179" cy="365605"/>
          </a:xfrm>
          <a:custGeom>
            <a:avLst/>
            <a:gdLst/>
            <a:ahLst/>
            <a:cxnLst/>
            <a:rect l="l" t="t" r="r" b="b"/>
            <a:pathLst>
              <a:path w="121028" h="52429" extrusionOk="0">
                <a:moveTo>
                  <a:pt x="121028" y="0"/>
                </a:moveTo>
                <a:lnTo>
                  <a:pt x="120671" y="12"/>
                </a:lnTo>
                <a:lnTo>
                  <a:pt x="120303" y="35"/>
                </a:lnTo>
                <a:lnTo>
                  <a:pt x="119947" y="58"/>
                </a:lnTo>
                <a:lnTo>
                  <a:pt x="119567" y="92"/>
                </a:lnTo>
                <a:lnTo>
                  <a:pt x="119187" y="150"/>
                </a:lnTo>
                <a:lnTo>
                  <a:pt x="118808" y="196"/>
                </a:lnTo>
                <a:lnTo>
                  <a:pt x="118417" y="265"/>
                </a:lnTo>
                <a:lnTo>
                  <a:pt x="118026" y="334"/>
                </a:lnTo>
                <a:lnTo>
                  <a:pt x="117623" y="414"/>
                </a:lnTo>
                <a:lnTo>
                  <a:pt x="117221" y="507"/>
                </a:lnTo>
                <a:lnTo>
                  <a:pt x="116404" y="714"/>
                </a:lnTo>
                <a:lnTo>
                  <a:pt x="115564" y="944"/>
                </a:lnTo>
                <a:lnTo>
                  <a:pt x="114702" y="1208"/>
                </a:lnTo>
                <a:lnTo>
                  <a:pt x="113827" y="1496"/>
                </a:lnTo>
                <a:lnTo>
                  <a:pt x="112942" y="1806"/>
                </a:lnTo>
                <a:lnTo>
                  <a:pt x="112044" y="2151"/>
                </a:lnTo>
                <a:lnTo>
                  <a:pt x="111136" y="2519"/>
                </a:lnTo>
                <a:lnTo>
                  <a:pt x="110216" y="2911"/>
                </a:lnTo>
                <a:lnTo>
                  <a:pt x="109284" y="3325"/>
                </a:lnTo>
                <a:lnTo>
                  <a:pt x="108341" y="3762"/>
                </a:lnTo>
                <a:lnTo>
                  <a:pt x="107398" y="4210"/>
                </a:lnTo>
                <a:lnTo>
                  <a:pt x="106443" y="4682"/>
                </a:lnTo>
                <a:lnTo>
                  <a:pt x="105477" y="5176"/>
                </a:lnTo>
                <a:lnTo>
                  <a:pt x="104510" y="5683"/>
                </a:lnTo>
                <a:lnTo>
                  <a:pt x="103544" y="6200"/>
                </a:lnTo>
                <a:lnTo>
                  <a:pt x="102578" y="6741"/>
                </a:lnTo>
                <a:lnTo>
                  <a:pt x="101600" y="7293"/>
                </a:lnTo>
                <a:lnTo>
                  <a:pt x="100634" y="7845"/>
                </a:lnTo>
                <a:lnTo>
                  <a:pt x="99656" y="8420"/>
                </a:lnTo>
                <a:lnTo>
                  <a:pt x="98690" y="8995"/>
                </a:lnTo>
                <a:lnTo>
                  <a:pt x="97724" y="9582"/>
                </a:lnTo>
                <a:lnTo>
                  <a:pt x="96769" y="10180"/>
                </a:lnTo>
                <a:lnTo>
                  <a:pt x="95803" y="10778"/>
                </a:lnTo>
                <a:lnTo>
                  <a:pt x="94860" y="11388"/>
                </a:lnTo>
                <a:lnTo>
                  <a:pt x="93917" y="11997"/>
                </a:lnTo>
                <a:lnTo>
                  <a:pt x="92065" y="13217"/>
                </a:lnTo>
                <a:lnTo>
                  <a:pt x="90259" y="14436"/>
                </a:lnTo>
                <a:lnTo>
                  <a:pt x="88499" y="15644"/>
                </a:lnTo>
                <a:lnTo>
                  <a:pt x="86797" y="16840"/>
                </a:lnTo>
                <a:lnTo>
                  <a:pt x="85175" y="18002"/>
                </a:lnTo>
                <a:lnTo>
                  <a:pt x="83634" y="19117"/>
                </a:lnTo>
                <a:lnTo>
                  <a:pt x="82173" y="20199"/>
                </a:lnTo>
                <a:lnTo>
                  <a:pt x="80804" y="21211"/>
                </a:lnTo>
                <a:lnTo>
                  <a:pt x="79550" y="22165"/>
                </a:lnTo>
                <a:lnTo>
                  <a:pt x="78412" y="23040"/>
                </a:lnTo>
                <a:lnTo>
                  <a:pt x="77399" y="23833"/>
                </a:lnTo>
                <a:lnTo>
                  <a:pt x="75766" y="25110"/>
                </a:lnTo>
                <a:lnTo>
                  <a:pt x="74742" y="25938"/>
                </a:lnTo>
                <a:lnTo>
                  <a:pt x="74386" y="26226"/>
                </a:lnTo>
                <a:lnTo>
                  <a:pt x="74133" y="25950"/>
                </a:lnTo>
                <a:lnTo>
                  <a:pt x="73420" y="25168"/>
                </a:lnTo>
                <a:lnTo>
                  <a:pt x="72902" y="24615"/>
                </a:lnTo>
                <a:lnTo>
                  <a:pt x="72269" y="23971"/>
                </a:lnTo>
                <a:lnTo>
                  <a:pt x="71545" y="23224"/>
                </a:lnTo>
                <a:lnTo>
                  <a:pt x="70728" y="22407"/>
                </a:lnTo>
                <a:lnTo>
                  <a:pt x="69819" y="21510"/>
                </a:lnTo>
                <a:lnTo>
                  <a:pt x="68830" y="20555"/>
                </a:lnTo>
                <a:lnTo>
                  <a:pt x="67749" y="19554"/>
                </a:lnTo>
                <a:lnTo>
                  <a:pt x="66599" y="18508"/>
                </a:lnTo>
                <a:lnTo>
                  <a:pt x="65368" y="17415"/>
                </a:lnTo>
                <a:lnTo>
                  <a:pt x="64735" y="16863"/>
                </a:lnTo>
                <a:lnTo>
                  <a:pt x="64080" y="16311"/>
                </a:lnTo>
                <a:lnTo>
                  <a:pt x="63401" y="15747"/>
                </a:lnTo>
                <a:lnTo>
                  <a:pt x="62722" y="15184"/>
                </a:lnTo>
                <a:lnTo>
                  <a:pt x="62021" y="14620"/>
                </a:lnTo>
                <a:lnTo>
                  <a:pt x="61296" y="14056"/>
                </a:lnTo>
                <a:lnTo>
                  <a:pt x="60571" y="13493"/>
                </a:lnTo>
                <a:lnTo>
                  <a:pt x="59824" y="12918"/>
                </a:lnTo>
                <a:lnTo>
                  <a:pt x="59076" y="12365"/>
                </a:lnTo>
                <a:lnTo>
                  <a:pt x="58305" y="11802"/>
                </a:lnTo>
                <a:lnTo>
                  <a:pt x="57535" y="11250"/>
                </a:lnTo>
                <a:lnTo>
                  <a:pt x="56741" y="10709"/>
                </a:lnTo>
                <a:lnTo>
                  <a:pt x="55947" y="10168"/>
                </a:lnTo>
                <a:lnTo>
                  <a:pt x="55131" y="9639"/>
                </a:lnTo>
                <a:lnTo>
                  <a:pt x="54314" y="9110"/>
                </a:lnTo>
                <a:lnTo>
                  <a:pt x="53486" y="8604"/>
                </a:lnTo>
                <a:lnTo>
                  <a:pt x="52658" y="8110"/>
                </a:lnTo>
                <a:lnTo>
                  <a:pt x="51807" y="7615"/>
                </a:lnTo>
                <a:lnTo>
                  <a:pt x="50967" y="7155"/>
                </a:lnTo>
                <a:lnTo>
                  <a:pt x="50104" y="6695"/>
                </a:lnTo>
                <a:lnTo>
                  <a:pt x="49242" y="6258"/>
                </a:lnTo>
                <a:lnTo>
                  <a:pt x="48379" y="5832"/>
                </a:lnTo>
                <a:lnTo>
                  <a:pt x="47505" y="5430"/>
                </a:lnTo>
                <a:lnTo>
                  <a:pt x="46631" y="5050"/>
                </a:lnTo>
                <a:lnTo>
                  <a:pt x="45756" y="4682"/>
                </a:lnTo>
                <a:lnTo>
                  <a:pt x="44871" y="4348"/>
                </a:lnTo>
                <a:lnTo>
                  <a:pt x="43985" y="4026"/>
                </a:lnTo>
                <a:lnTo>
                  <a:pt x="43099" y="3739"/>
                </a:lnTo>
                <a:lnTo>
                  <a:pt x="42214" y="3463"/>
                </a:lnTo>
                <a:lnTo>
                  <a:pt x="41316" y="3233"/>
                </a:lnTo>
                <a:lnTo>
                  <a:pt x="40879" y="3118"/>
                </a:lnTo>
                <a:lnTo>
                  <a:pt x="40431" y="3014"/>
                </a:lnTo>
                <a:lnTo>
                  <a:pt x="39982" y="2922"/>
                </a:lnTo>
                <a:lnTo>
                  <a:pt x="39545" y="2830"/>
                </a:lnTo>
                <a:lnTo>
                  <a:pt x="39097" y="2749"/>
                </a:lnTo>
                <a:lnTo>
                  <a:pt x="38659" y="2680"/>
                </a:lnTo>
                <a:lnTo>
                  <a:pt x="38211" y="2611"/>
                </a:lnTo>
                <a:lnTo>
                  <a:pt x="37774" y="2554"/>
                </a:lnTo>
                <a:lnTo>
                  <a:pt x="37325" y="2508"/>
                </a:lnTo>
                <a:lnTo>
                  <a:pt x="36888" y="2473"/>
                </a:lnTo>
                <a:lnTo>
                  <a:pt x="36439" y="2439"/>
                </a:lnTo>
                <a:lnTo>
                  <a:pt x="36002" y="2416"/>
                </a:lnTo>
                <a:lnTo>
                  <a:pt x="35565" y="2393"/>
                </a:lnTo>
                <a:lnTo>
                  <a:pt x="34680" y="2393"/>
                </a:lnTo>
                <a:lnTo>
                  <a:pt x="34243" y="2404"/>
                </a:lnTo>
                <a:lnTo>
                  <a:pt x="33817" y="2427"/>
                </a:lnTo>
                <a:lnTo>
                  <a:pt x="33380" y="2450"/>
                </a:lnTo>
                <a:lnTo>
                  <a:pt x="32943" y="2485"/>
                </a:lnTo>
                <a:lnTo>
                  <a:pt x="32506" y="2531"/>
                </a:lnTo>
                <a:lnTo>
                  <a:pt x="32080" y="2577"/>
                </a:lnTo>
                <a:lnTo>
                  <a:pt x="31643" y="2634"/>
                </a:lnTo>
                <a:lnTo>
                  <a:pt x="31217" y="2703"/>
                </a:lnTo>
                <a:lnTo>
                  <a:pt x="30792" y="2772"/>
                </a:lnTo>
                <a:lnTo>
                  <a:pt x="29941" y="2934"/>
                </a:lnTo>
                <a:lnTo>
                  <a:pt x="29101" y="3118"/>
                </a:lnTo>
                <a:lnTo>
                  <a:pt x="28261" y="3336"/>
                </a:lnTo>
                <a:lnTo>
                  <a:pt x="27422" y="3566"/>
                </a:lnTo>
                <a:lnTo>
                  <a:pt x="26605" y="3831"/>
                </a:lnTo>
                <a:lnTo>
                  <a:pt x="25788" y="4118"/>
                </a:lnTo>
                <a:lnTo>
                  <a:pt x="24972" y="4417"/>
                </a:lnTo>
                <a:lnTo>
                  <a:pt x="24166" y="4739"/>
                </a:lnTo>
                <a:lnTo>
                  <a:pt x="23373" y="5084"/>
                </a:lnTo>
                <a:lnTo>
                  <a:pt x="22591" y="5441"/>
                </a:lnTo>
                <a:lnTo>
                  <a:pt x="21808" y="5821"/>
                </a:lnTo>
                <a:lnTo>
                  <a:pt x="21038" y="6212"/>
                </a:lnTo>
                <a:lnTo>
                  <a:pt x="20279" y="6626"/>
                </a:lnTo>
                <a:lnTo>
                  <a:pt x="19520" y="7040"/>
                </a:lnTo>
                <a:lnTo>
                  <a:pt x="18783" y="7477"/>
                </a:lnTo>
                <a:lnTo>
                  <a:pt x="18047" y="7926"/>
                </a:lnTo>
                <a:lnTo>
                  <a:pt x="17323" y="8386"/>
                </a:lnTo>
                <a:lnTo>
                  <a:pt x="16621" y="8857"/>
                </a:lnTo>
                <a:lnTo>
                  <a:pt x="15919" y="9340"/>
                </a:lnTo>
                <a:lnTo>
                  <a:pt x="15229" y="9823"/>
                </a:lnTo>
                <a:lnTo>
                  <a:pt x="14550" y="10318"/>
                </a:lnTo>
                <a:lnTo>
                  <a:pt x="13883" y="10824"/>
                </a:lnTo>
                <a:lnTo>
                  <a:pt x="13228" y="11330"/>
                </a:lnTo>
                <a:lnTo>
                  <a:pt x="12584" y="11836"/>
                </a:lnTo>
                <a:lnTo>
                  <a:pt x="11951" y="12354"/>
                </a:lnTo>
                <a:lnTo>
                  <a:pt x="11330" y="12872"/>
                </a:lnTo>
                <a:lnTo>
                  <a:pt x="10732" y="13389"/>
                </a:lnTo>
                <a:lnTo>
                  <a:pt x="10134" y="13907"/>
                </a:lnTo>
                <a:lnTo>
                  <a:pt x="9558" y="14424"/>
                </a:lnTo>
                <a:lnTo>
                  <a:pt x="8995" y="14942"/>
                </a:lnTo>
                <a:lnTo>
                  <a:pt x="8443" y="15460"/>
                </a:lnTo>
                <a:lnTo>
                  <a:pt x="7914" y="15977"/>
                </a:lnTo>
                <a:lnTo>
                  <a:pt x="6890" y="16978"/>
                </a:lnTo>
                <a:lnTo>
                  <a:pt x="5924" y="17967"/>
                </a:lnTo>
                <a:lnTo>
                  <a:pt x="5027" y="18910"/>
                </a:lnTo>
                <a:lnTo>
                  <a:pt x="4187" y="19819"/>
                </a:lnTo>
                <a:lnTo>
                  <a:pt x="3428" y="20682"/>
                </a:lnTo>
                <a:lnTo>
                  <a:pt x="2738" y="21475"/>
                </a:lnTo>
                <a:lnTo>
                  <a:pt x="2116" y="22211"/>
                </a:lnTo>
                <a:lnTo>
                  <a:pt x="1564" y="22879"/>
                </a:lnTo>
                <a:lnTo>
                  <a:pt x="1093" y="23465"/>
                </a:lnTo>
                <a:lnTo>
                  <a:pt x="713" y="23960"/>
                </a:lnTo>
                <a:lnTo>
                  <a:pt x="184" y="24650"/>
                </a:lnTo>
                <a:lnTo>
                  <a:pt x="0" y="24892"/>
                </a:lnTo>
                <a:lnTo>
                  <a:pt x="0" y="52428"/>
                </a:lnTo>
                <a:lnTo>
                  <a:pt x="121028" y="52428"/>
                </a:lnTo>
                <a:lnTo>
                  <a:pt x="12102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474" name="Google Shape;1474;p32"/>
          <p:cNvGrpSpPr/>
          <p:nvPr/>
        </p:nvGrpSpPr>
        <p:grpSpPr>
          <a:xfrm>
            <a:off x="-252671" y="6059793"/>
            <a:ext cx="12681360" cy="844009"/>
            <a:chOff x="-72500" y="4544851"/>
            <a:chExt cx="9393600" cy="633007"/>
          </a:xfrm>
        </p:grpSpPr>
        <p:sp>
          <p:nvSpPr>
            <p:cNvPr id="1475" name="Google Shape;1475;p32"/>
            <p:cNvSpPr/>
            <p:nvPr/>
          </p:nvSpPr>
          <p:spPr>
            <a:xfrm>
              <a:off x="-3" y="4773458"/>
              <a:ext cx="9188400" cy="40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1476" name="Google Shape;1476;p32"/>
            <p:cNvGrpSpPr/>
            <p:nvPr/>
          </p:nvGrpSpPr>
          <p:grpSpPr>
            <a:xfrm>
              <a:off x="0" y="4544851"/>
              <a:ext cx="9188400" cy="421074"/>
              <a:chOff x="0" y="4525600"/>
              <a:chExt cx="9188400" cy="539700"/>
            </a:xfrm>
          </p:grpSpPr>
          <p:sp>
            <p:nvSpPr>
              <p:cNvPr id="1477" name="Google Shape;1477;p32"/>
              <p:cNvSpPr/>
              <p:nvPr/>
            </p:nvSpPr>
            <p:spPr>
              <a:xfrm>
                <a:off x="0" y="46018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78" name="Google Shape;1478;p32"/>
              <p:cNvSpPr/>
              <p:nvPr/>
            </p:nvSpPr>
            <p:spPr>
              <a:xfrm>
                <a:off x="0" y="4601800"/>
                <a:ext cx="9188400" cy="463500"/>
              </a:xfrm>
              <a:prstGeom prst="rect">
                <a:avLst/>
              </a:pr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79" name="Google Shape;1479;p32"/>
              <p:cNvSpPr/>
              <p:nvPr/>
            </p:nvSpPr>
            <p:spPr>
              <a:xfrm>
                <a:off x="0" y="45256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cxnSp>
          <p:nvCxnSpPr>
            <p:cNvPr id="1480" name="Google Shape;1480;p32"/>
            <p:cNvCxnSpPr/>
            <p:nvPr/>
          </p:nvCxnSpPr>
          <p:spPr>
            <a:xfrm>
              <a:off x="-72500" y="5019400"/>
              <a:ext cx="9393600" cy="0"/>
            </a:xfrm>
            <a:prstGeom prst="straightConnector1">
              <a:avLst/>
            </a:prstGeom>
            <a:noFill/>
            <a:ln w="19050" cap="flat" cmpd="sng">
              <a:solidFill>
                <a:schemeClr val="accent4"/>
              </a:solidFill>
              <a:prstDash val="solid"/>
              <a:round/>
              <a:headEnd type="none" w="med" len="med"/>
              <a:tailEnd type="none" w="med" len="med"/>
            </a:ln>
          </p:spPr>
        </p:cxnSp>
      </p:grpSp>
      <p:sp>
        <p:nvSpPr>
          <p:cNvPr id="1481" name="Google Shape;1481;p32"/>
          <p:cNvSpPr/>
          <p:nvPr/>
        </p:nvSpPr>
        <p:spPr>
          <a:xfrm>
            <a:off x="127868" y="273943"/>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82" name="Google Shape;1482;p32"/>
          <p:cNvSpPr/>
          <p:nvPr/>
        </p:nvSpPr>
        <p:spPr>
          <a:xfrm rot="5400000">
            <a:off x="-2441700" y="493704"/>
            <a:ext cx="4533256" cy="1607651"/>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83" name="Google Shape;1483;p32"/>
          <p:cNvSpPr/>
          <p:nvPr/>
        </p:nvSpPr>
        <p:spPr>
          <a:xfrm>
            <a:off x="10463034" y="273943"/>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84" name="Google Shape;1484;p32"/>
          <p:cNvSpPr/>
          <p:nvPr/>
        </p:nvSpPr>
        <p:spPr>
          <a:xfrm rot="5400000">
            <a:off x="9980933" y="902437"/>
            <a:ext cx="4533256" cy="1607651"/>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485" name="Google Shape;1485;p32"/>
          <p:cNvGrpSpPr/>
          <p:nvPr/>
        </p:nvGrpSpPr>
        <p:grpSpPr>
          <a:xfrm>
            <a:off x="-2310317" y="3487356"/>
            <a:ext cx="3464365" cy="2630125"/>
            <a:chOff x="14726262" y="4598444"/>
            <a:chExt cx="2598274" cy="1972594"/>
          </a:xfrm>
        </p:grpSpPr>
        <p:sp>
          <p:nvSpPr>
            <p:cNvPr id="1486" name="Google Shape;1486;p32"/>
            <p:cNvSpPr/>
            <p:nvPr/>
          </p:nvSpPr>
          <p:spPr>
            <a:xfrm>
              <a:off x="16846573" y="6141235"/>
              <a:ext cx="477963" cy="422468"/>
            </a:xfrm>
            <a:custGeom>
              <a:avLst/>
              <a:gdLst/>
              <a:ahLst/>
              <a:cxnLst/>
              <a:rect l="l" t="t" r="r" b="b"/>
              <a:pathLst>
                <a:path w="6649" h="5877" extrusionOk="0">
                  <a:moveTo>
                    <a:pt x="2362" y="1"/>
                  </a:moveTo>
                  <a:lnTo>
                    <a:pt x="2231" y="15"/>
                  </a:lnTo>
                  <a:lnTo>
                    <a:pt x="2114" y="45"/>
                  </a:lnTo>
                  <a:lnTo>
                    <a:pt x="1866" y="103"/>
                  </a:lnTo>
                  <a:lnTo>
                    <a:pt x="1648" y="205"/>
                  </a:lnTo>
                  <a:lnTo>
                    <a:pt x="1429" y="322"/>
                  </a:lnTo>
                  <a:lnTo>
                    <a:pt x="1181" y="482"/>
                  </a:lnTo>
                  <a:lnTo>
                    <a:pt x="948" y="671"/>
                  </a:lnTo>
                  <a:lnTo>
                    <a:pt x="729" y="876"/>
                  </a:lnTo>
                  <a:lnTo>
                    <a:pt x="540" y="1109"/>
                  </a:lnTo>
                  <a:lnTo>
                    <a:pt x="379" y="1357"/>
                  </a:lnTo>
                  <a:lnTo>
                    <a:pt x="248" y="1605"/>
                  </a:lnTo>
                  <a:lnTo>
                    <a:pt x="131" y="1882"/>
                  </a:lnTo>
                  <a:lnTo>
                    <a:pt x="58" y="2159"/>
                  </a:lnTo>
                  <a:lnTo>
                    <a:pt x="15" y="2450"/>
                  </a:lnTo>
                  <a:lnTo>
                    <a:pt x="0" y="2742"/>
                  </a:lnTo>
                  <a:lnTo>
                    <a:pt x="15" y="3019"/>
                  </a:lnTo>
                  <a:lnTo>
                    <a:pt x="58" y="3311"/>
                  </a:lnTo>
                  <a:lnTo>
                    <a:pt x="131" y="3588"/>
                  </a:lnTo>
                  <a:lnTo>
                    <a:pt x="233" y="3865"/>
                  </a:lnTo>
                  <a:lnTo>
                    <a:pt x="350" y="4127"/>
                  </a:lnTo>
                  <a:lnTo>
                    <a:pt x="510" y="4375"/>
                  </a:lnTo>
                  <a:lnTo>
                    <a:pt x="642" y="4521"/>
                  </a:lnTo>
                  <a:lnTo>
                    <a:pt x="773" y="4667"/>
                  </a:lnTo>
                  <a:lnTo>
                    <a:pt x="933" y="4783"/>
                  </a:lnTo>
                  <a:lnTo>
                    <a:pt x="1094" y="4885"/>
                  </a:lnTo>
                  <a:lnTo>
                    <a:pt x="1269" y="4973"/>
                  </a:lnTo>
                  <a:lnTo>
                    <a:pt x="1356" y="4987"/>
                  </a:lnTo>
                  <a:lnTo>
                    <a:pt x="1458" y="5002"/>
                  </a:lnTo>
                  <a:lnTo>
                    <a:pt x="1546" y="5016"/>
                  </a:lnTo>
                  <a:lnTo>
                    <a:pt x="1633" y="5016"/>
                  </a:lnTo>
                  <a:lnTo>
                    <a:pt x="1735" y="5002"/>
                  </a:lnTo>
                  <a:lnTo>
                    <a:pt x="1823" y="4973"/>
                  </a:lnTo>
                  <a:lnTo>
                    <a:pt x="3208" y="5877"/>
                  </a:lnTo>
                  <a:lnTo>
                    <a:pt x="3631" y="5877"/>
                  </a:lnTo>
                  <a:lnTo>
                    <a:pt x="4024" y="5862"/>
                  </a:lnTo>
                  <a:lnTo>
                    <a:pt x="4389" y="5833"/>
                  </a:lnTo>
                  <a:lnTo>
                    <a:pt x="4724" y="5775"/>
                  </a:lnTo>
                  <a:lnTo>
                    <a:pt x="5030" y="5687"/>
                  </a:lnTo>
                  <a:lnTo>
                    <a:pt x="5191" y="5629"/>
                  </a:lnTo>
                  <a:lnTo>
                    <a:pt x="5322" y="5571"/>
                  </a:lnTo>
                  <a:lnTo>
                    <a:pt x="5468" y="5498"/>
                  </a:lnTo>
                  <a:lnTo>
                    <a:pt x="5614" y="5425"/>
                  </a:lnTo>
                  <a:lnTo>
                    <a:pt x="5745" y="5323"/>
                  </a:lnTo>
                  <a:lnTo>
                    <a:pt x="5876" y="5221"/>
                  </a:lnTo>
                  <a:lnTo>
                    <a:pt x="6109" y="5031"/>
                  </a:lnTo>
                  <a:lnTo>
                    <a:pt x="6328" y="4841"/>
                  </a:lnTo>
                  <a:lnTo>
                    <a:pt x="6416" y="4725"/>
                  </a:lnTo>
                  <a:lnTo>
                    <a:pt x="6503" y="4623"/>
                  </a:lnTo>
                  <a:lnTo>
                    <a:pt x="6561" y="4492"/>
                  </a:lnTo>
                  <a:lnTo>
                    <a:pt x="6620" y="4360"/>
                  </a:lnTo>
                  <a:lnTo>
                    <a:pt x="6649" y="4229"/>
                  </a:lnTo>
                  <a:lnTo>
                    <a:pt x="6649" y="4083"/>
                  </a:lnTo>
                  <a:lnTo>
                    <a:pt x="6620" y="3938"/>
                  </a:lnTo>
                  <a:lnTo>
                    <a:pt x="6576" y="3806"/>
                  </a:lnTo>
                  <a:lnTo>
                    <a:pt x="6503" y="3675"/>
                  </a:lnTo>
                  <a:lnTo>
                    <a:pt x="6416" y="3573"/>
                  </a:lnTo>
                  <a:lnTo>
                    <a:pt x="6299" y="3486"/>
                  </a:lnTo>
                  <a:lnTo>
                    <a:pt x="6241" y="3456"/>
                  </a:lnTo>
                  <a:lnTo>
                    <a:pt x="6168" y="3427"/>
                  </a:lnTo>
                  <a:lnTo>
                    <a:pt x="6255" y="3398"/>
                  </a:lnTo>
                  <a:lnTo>
                    <a:pt x="6313" y="3340"/>
                  </a:lnTo>
                  <a:lnTo>
                    <a:pt x="6372" y="3267"/>
                  </a:lnTo>
                  <a:lnTo>
                    <a:pt x="6416" y="3194"/>
                  </a:lnTo>
                  <a:lnTo>
                    <a:pt x="6459" y="3121"/>
                  </a:lnTo>
                  <a:lnTo>
                    <a:pt x="6488" y="3034"/>
                  </a:lnTo>
                  <a:lnTo>
                    <a:pt x="6503" y="2859"/>
                  </a:lnTo>
                  <a:lnTo>
                    <a:pt x="6518" y="2654"/>
                  </a:lnTo>
                  <a:lnTo>
                    <a:pt x="6503" y="2450"/>
                  </a:lnTo>
                  <a:lnTo>
                    <a:pt x="6459" y="2246"/>
                  </a:lnTo>
                  <a:lnTo>
                    <a:pt x="6401" y="2057"/>
                  </a:lnTo>
                  <a:lnTo>
                    <a:pt x="6313" y="1882"/>
                  </a:lnTo>
                  <a:lnTo>
                    <a:pt x="6211" y="1707"/>
                  </a:lnTo>
                  <a:lnTo>
                    <a:pt x="6080" y="1561"/>
                  </a:lnTo>
                  <a:lnTo>
                    <a:pt x="5934" y="1415"/>
                  </a:lnTo>
                  <a:lnTo>
                    <a:pt x="5847" y="1357"/>
                  </a:lnTo>
                  <a:lnTo>
                    <a:pt x="5759" y="1313"/>
                  </a:lnTo>
                  <a:lnTo>
                    <a:pt x="5555" y="1240"/>
                  </a:lnTo>
                  <a:lnTo>
                    <a:pt x="5351" y="1182"/>
                  </a:lnTo>
                  <a:lnTo>
                    <a:pt x="5147" y="1167"/>
                  </a:lnTo>
                  <a:lnTo>
                    <a:pt x="4943" y="1196"/>
                  </a:lnTo>
                  <a:lnTo>
                    <a:pt x="4841" y="1211"/>
                  </a:lnTo>
                  <a:lnTo>
                    <a:pt x="4739" y="1240"/>
                  </a:lnTo>
                  <a:lnTo>
                    <a:pt x="4651" y="1284"/>
                  </a:lnTo>
                  <a:lnTo>
                    <a:pt x="4564" y="1342"/>
                  </a:lnTo>
                  <a:lnTo>
                    <a:pt x="4476" y="1401"/>
                  </a:lnTo>
                  <a:lnTo>
                    <a:pt x="4403" y="1459"/>
                  </a:lnTo>
                  <a:lnTo>
                    <a:pt x="4447" y="1401"/>
                  </a:lnTo>
                  <a:lnTo>
                    <a:pt x="4476" y="1342"/>
                  </a:lnTo>
                  <a:lnTo>
                    <a:pt x="4520" y="1211"/>
                  </a:lnTo>
                  <a:lnTo>
                    <a:pt x="4535" y="1080"/>
                  </a:lnTo>
                  <a:lnTo>
                    <a:pt x="4520" y="934"/>
                  </a:lnTo>
                  <a:lnTo>
                    <a:pt x="4476" y="803"/>
                  </a:lnTo>
                  <a:lnTo>
                    <a:pt x="4403" y="671"/>
                  </a:lnTo>
                  <a:lnTo>
                    <a:pt x="4316" y="555"/>
                  </a:lnTo>
                  <a:lnTo>
                    <a:pt x="4214" y="453"/>
                  </a:lnTo>
                  <a:lnTo>
                    <a:pt x="4083" y="365"/>
                  </a:lnTo>
                  <a:lnTo>
                    <a:pt x="3966" y="292"/>
                  </a:lnTo>
                  <a:lnTo>
                    <a:pt x="3820" y="234"/>
                  </a:lnTo>
                  <a:lnTo>
                    <a:pt x="3689" y="190"/>
                  </a:lnTo>
                  <a:lnTo>
                    <a:pt x="3397" y="117"/>
                  </a:lnTo>
                  <a:lnTo>
                    <a:pt x="3091" y="59"/>
                  </a:lnTo>
                  <a:lnTo>
                    <a:pt x="2727" y="15"/>
                  </a:lnTo>
                  <a:lnTo>
                    <a:pt x="25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87" name="Google Shape;1487;p32"/>
            <p:cNvSpPr/>
            <p:nvPr/>
          </p:nvSpPr>
          <p:spPr>
            <a:xfrm>
              <a:off x="14726262" y="5247204"/>
              <a:ext cx="1267189" cy="1323834"/>
            </a:xfrm>
            <a:custGeom>
              <a:avLst/>
              <a:gdLst/>
              <a:ahLst/>
              <a:cxnLst/>
              <a:rect l="l" t="t" r="r" b="b"/>
              <a:pathLst>
                <a:path w="17628" h="18416" extrusionOk="0">
                  <a:moveTo>
                    <a:pt x="14099" y="1"/>
                  </a:moveTo>
                  <a:lnTo>
                    <a:pt x="13881" y="15"/>
                  </a:lnTo>
                  <a:lnTo>
                    <a:pt x="13676" y="30"/>
                  </a:lnTo>
                  <a:lnTo>
                    <a:pt x="13472" y="88"/>
                  </a:lnTo>
                  <a:lnTo>
                    <a:pt x="13268" y="146"/>
                  </a:lnTo>
                  <a:lnTo>
                    <a:pt x="13079" y="234"/>
                  </a:lnTo>
                  <a:lnTo>
                    <a:pt x="12918" y="351"/>
                  </a:lnTo>
                  <a:lnTo>
                    <a:pt x="12758" y="467"/>
                  </a:lnTo>
                  <a:lnTo>
                    <a:pt x="12627" y="628"/>
                  </a:lnTo>
                  <a:lnTo>
                    <a:pt x="12510" y="788"/>
                  </a:lnTo>
                  <a:lnTo>
                    <a:pt x="12423" y="978"/>
                  </a:lnTo>
                  <a:lnTo>
                    <a:pt x="12160" y="803"/>
                  </a:lnTo>
                  <a:lnTo>
                    <a:pt x="11898" y="642"/>
                  </a:lnTo>
                  <a:lnTo>
                    <a:pt x="11606" y="496"/>
                  </a:lnTo>
                  <a:lnTo>
                    <a:pt x="11300" y="394"/>
                  </a:lnTo>
                  <a:lnTo>
                    <a:pt x="10994" y="307"/>
                  </a:lnTo>
                  <a:lnTo>
                    <a:pt x="10687" y="234"/>
                  </a:lnTo>
                  <a:lnTo>
                    <a:pt x="10367" y="205"/>
                  </a:lnTo>
                  <a:lnTo>
                    <a:pt x="10046" y="190"/>
                  </a:lnTo>
                  <a:lnTo>
                    <a:pt x="9725" y="190"/>
                  </a:lnTo>
                  <a:lnTo>
                    <a:pt x="9404" y="234"/>
                  </a:lnTo>
                  <a:lnTo>
                    <a:pt x="9098" y="292"/>
                  </a:lnTo>
                  <a:lnTo>
                    <a:pt x="8792" y="380"/>
                  </a:lnTo>
                  <a:lnTo>
                    <a:pt x="8486" y="482"/>
                  </a:lnTo>
                  <a:lnTo>
                    <a:pt x="8194" y="613"/>
                  </a:lnTo>
                  <a:lnTo>
                    <a:pt x="7917" y="773"/>
                  </a:lnTo>
                  <a:lnTo>
                    <a:pt x="7669" y="963"/>
                  </a:lnTo>
                  <a:lnTo>
                    <a:pt x="7421" y="1167"/>
                  </a:lnTo>
                  <a:lnTo>
                    <a:pt x="7188" y="1386"/>
                  </a:lnTo>
                  <a:lnTo>
                    <a:pt x="6984" y="1634"/>
                  </a:lnTo>
                  <a:lnTo>
                    <a:pt x="6809" y="1896"/>
                  </a:lnTo>
                  <a:lnTo>
                    <a:pt x="6649" y="2173"/>
                  </a:lnTo>
                  <a:lnTo>
                    <a:pt x="6503" y="2450"/>
                  </a:lnTo>
                  <a:lnTo>
                    <a:pt x="6386" y="2756"/>
                  </a:lnTo>
                  <a:lnTo>
                    <a:pt x="6299" y="3063"/>
                  </a:lnTo>
                  <a:lnTo>
                    <a:pt x="6226" y="3369"/>
                  </a:lnTo>
                  <a:lnTo>
                    <a:pt x="6182" y="3690"/>
                  </a:lnTo>
                  <a:lnTo>
                    <a:pt x="6153" y="4010"/>
                  </a:lnTo>
                  <a:lnTo>
                    <a:pt x="6168" y="4316"/>
                  </a:lnTo>
                  <a:lnTo>
                    <a:pt x="6197" y="4637"/>
                  </a:lnTo>
                  <a:lnTo>
                    <a:pt x="6255" y="4958"/>
                  </a:lnTo>
                  <a:lnTo>
                    <a:pt x="6328" y="5264"/>
                  </a:lnTo>
                  <a:lnTo>
                    <a:pt x="6445" y="5556"/>
                  </a:lnTo>
                  <a:lnTo>
                    <a:pt x="6445" y="5556"/>
                  </a:lnTo>
                  <a:lnTo>
                    <a:pt x="5890" y="5541"/>
                  </a:lnTo>
                  <a:lnTo>
                    <a:pt x="5336" y="5556"/>
                  </a:lnTo>
                  <a:lnTo>
                    <a:pt x="5045" y="5570"/>
                  </a:lnTo>
                  <a:lnTo>
                    <a:pt x="4768" y="5585"/>
                  </a:lnTo>
                  <a:lnTo>
                    <a:pt x="4491" y="5629"/>
                  </a:lnTo>
                  <a:lnTo>
                    <a:pt x="4228" y="5672"/>
                  </a:lnTo>
                  <a:lnTo>
                    <a:pt x="3966" y="5745"/>
                  </a:lnTo>
                  <a:lnTo>
                    <a:pt x="3703" y="5818"/>
                  </a:lnTo>
                  <a:lnTo>
                    <a:pt x="3470" y="5920"/>
                  </a:lnTo>
                  <a:lnTo>
                    <a:pt x="3237" y="6022"/>
                  </a:lnTo>
                  <a:lnTo>
                    <a:pt x="3004" y="6168"/>
                  </a:lnTo>
                  <a:lnTo>
                    <a:pt x="2799" y="6314"/>
                  </a:lnTo>
                  <a:lnTo>
                    <a:pt x="2610" y="6504"/>
                  </a:lnTo>
                  <a:lnTo>
                    <a:pt x="2435" y="6708"/>
                  </a:lnTo>
                  <a:lnTo>
                    <a:pt x="2289" y="6926"/>
                  </a:lnTo>
                  <a:lnTo>
                    <a:pt x="2172" y="7160"/>
                  </a:lnTo>
                  <a:lnTo>
                    <a:pt x="2085" y="7408"/>
                  </a:lnTo>
                  <a:lnTo>
                    <a:pt x="2012" y="7655"/>
                  </a:lnTo>
                  <a:lnTo>
                    <a:pt x="1968" y="7918"/>
                  </a:lnTo>
                  <a:lnTo>
                    <a:pt x="1939" y="8180"/>
                  </a:lnTo>
                  <a:lnTo>
                    <a:pt x="1939" y="8457"/>
                  </a:lnTo>
                  <a:lnTo>
                    <a:pt x="1954" y="8720"/>
                  </a:lnTo>
                  <a:lnTo>
                    <a:pt x="1983" y="8997"/>
                  </a:lnTo>
                  <a:lnTo>
                    <a:pt x="2027" y="9274"/>
                  </a:lnTo>
                  <a:lnTo>
                    <a:pt x="2085" y="9551"/>
                  </a:lnTo>
                  <a:lnTo>
                    <a:pt x="2158" y="9828"/>
                  </a:lnTo>
                  <a:lnTo>
                    <a:pt x="2318" y="10382"/>
                  </a:lnTo>
                  <a:lnTo>
                    <a:pt x="2493" y="10907"/>
                  </a:lnTo>
                  <a:lnTo>
                    <a:pt x="2406" y="10849"/>
                  </a:lnTo>
                  <a:lnTo>
                    <a:pt x="2304" y="10790"/>
                  </a:lnTo>
                  <a:lnTo>
                    <a:pt x="2216" y="10746"/>
                  </a:lnTo>
                  <a:lnTo>
                    <a:pt x="2114" y="10717"/>
                  </a:lnTo>
                  <a:lnTo>
                    <a:pt x="2012" y="10688"/>
                  </a:lnTo>
                  <a:lnTo>
                    <a:pt x="1910" y="10674"/>
                  </a:lnTo>
                  <a:lnTo>
                    <a:pt x="1706" y="10659"/>
                  </a:lnTo>
                  <a:lnTo>
                    <a:pt x="1502" y="10688"/>
                  </a:lnTo>
                  <a:lnTo>
                    <a:pt x="1298" y="10746"/>
                  </a:lnTo>
                  <a:lnTo>
                    <a:pt x="1094" y="10819"/>
                  </a:lnTo>
                  <a:lnTo>
                    <a:pt x="904" y="10921"/>
                  </a:lnTo>
                  <a:lnTo>
                    <a:pt x="729" y="11053"/>
                  </a:lnTo>
                  <a:lnTo>
                    <a:pt x="554" y="11198"/>
                  </a:lnTo>
                  <a:lnTo>
                    <a:pt x="408" y="11373"/>
                  </a:lnTo>
                  <a:lnTo>
                    <a:pt x="277" y="11548"/>
                  </a:lnTo>
                  <a:lnTo>
                    <a:pt x="160" y="11738"/>
                  </a:lnTo>
                  <a:lnTo>
                    <a:pt x="87" y="11942"/>
                  </a:lnTo>
                  <a:lnTo>
                    <a:pt x="29" y="12161"/>
                  </a:lnTo>
                  <a:lnTo>
                    <a:pt x="0" y="12379"/>
                  </a:lnTo>
                  <a:lnTo>
                    <a:pt x="15" y="12598"/>
                  </a:lnTo>
                  <a:lnTo>
                    <a:pt x="44" y="12817"/>
                  </a:lnTo>
                  <a:lnTo>
                    <a:pt x="87" y="13036"/>
                  </a:lnTo>
                  <a:lnTo>
                    <a:pt x="160" y="13240"/>
                  </a:lnTo>
                  <a:lnTo>
                    <a:pt x="248" y="13429"/>
                  </a:lnTo>
                  <a:lnTo>
                    <a:pt x="350" y="13619"/>
                  </a:lnTo>
                  <a:lnTo>
                    <a:pt x="467" y="13808"/>
                  </a:lnTo>
                  <a:lnTo>
                    <a:pt x="598" y="13983"/>
                  </a:lnTo>
                  <a:lnTo>
                    <a:pt x="758" y="14158"/>
                  </a:lnTo>
                  <a:lnTo>
                    <a:pt x="904" y="14319"/>
                  </a:lnTo>
                  <a:lnTo>
                    <a:pt x="1079" y="14464"/>
                  </a:lnTo>
                  <a:lnTo>
                    <a:pt x="1254" y="14610"/>
                  </a:lnTo>
                  <a:lnTo>
                    <a:pt x="1443" y="14742"/>
                  </a:lnTo>
                  <a:lnTo>
                    <a:pt x="1633" y="14858"/>
                  </a:lnTo>
                  <a:lnTo>
                    <a:pt x="1837" y="14960"/>
                  </a:lnTo>
                  <a:lnTo>
                    <a:pt x="2041" y="15062"/>
                  </a:lnTo>
                  <a:lnTo>
                    <a:pt x="1954" y="15106"/>
                  </a:lnTo>
                  <a:lnTo>
                    <a:pt x="1866" y="15164"/>
                  </a:lnTo>
                  <a:lnTo>
                    <a:pt x="1720" y="15296"/>
                  </a:lnTo>
                  <a:lnTo>
                    <a:pt x="1589" y="15441"/>
                  </a:lnTo>
                  <a:lnTo>
                    <a:pt x="1502" y="15602"/>
                  </a:lnTo>
                  <a:lnTo>
                    <a:pt x="1429" y="15777"/>
                  </a:lnTo>
                  <a:lnTo>
                    <a:pt x="1371" y="15966"/>
                  </a:lnTo>
                  <a:lnTo>
                    <a:pt x="1341" y="16170"/>
                  </a:lnTo>
                  <a:lnTo>
                    <a:pt x="1341" y="16375"/>
                  </a:lnTo>
                  <a:lnTo>
                    <a:pt x="1356" y="16579"/>
                  </a:lnTo>
                  <a:lnTo>
                    <a:pt x="1400" y="16783"/>
                  </a:lnTo>
                  <a:lnTo>
                    <a:pt x="1458" y="16987"/>
                  </a:lnTo>
                  <a:lnTo>
                    <a:pt x="1546" y="17176"/>
                  </a:lnTo>
                  <a:lnTo>
                    <a:pt x="1648" y="17366"/>
                  </a:lnTo>
                  <a:lnTo>
                    <a:pt x="1764" y="17526"/>
                  </a:lnTo>
                  <a:lnTo>
                    <a:pt x="1910" y="17687"/>
                  </a:lnTo>
                  <a:lnTo>
                    <a:pt x="2056" y="17818"/>
                  </a:lnTo>
                  <a:lnTo>
                    <a:pt x="2245" y="17935"/>
                  </a:lnTo>
                  <a:lnTo>
                    <a:pt x="2450" y="18037"/>
                  </a:lnTo>
                  <a:lnTo>
                    <a:pt x="2683" y="18124"/>
                  </a:lnTo>
                  <a:lnTo>
                    <a:pt x="2960" y="18197"/>
                  </a:lnTo>
                  <a:lnTo>
                    <a:pt x="3237" y="18255"/>
                  </a:lnTo>
                  <a:lnTo>
                    <a:pt x="3543" y="18314"/>
                  </a:lnTo>
                  <a:lnTo>
                    <a:pt x="3878" y="18343"/>
                  </a:lnTo>
                  <a:lnTo>
                    <a:pt x="4228" y="18372"/>
                  </a:lnTo>
                  <a:lnTo>
                    <a:pt x="4593" y="18401"/>
                  </a:lnTo>
                  <a:lnTo>
                    <a:pt x="4972" y="18416"/>
                  </a:lnTo>
                  <a:lnTo>
                    <a:pt x="5759" y="18416"/>
                  </a:lnTo>
                  <a:lnTo>
                    <a:pt x="6576" y="18401"/>
                  </a:lnTo>
                  <a:lnTo>
                    <a:pt x="7421" y="18372"/>
                  </a:lnTo>
                  <a:lnTo>
                    <a:pt x="17147" y="17658"/>
                  </a:lnTo>
                  <a:lnTo>
                    <a:pt x="17307" y="15864"/>
                  </a:lnTo>
                  <a:lnTo>
                    <a:pt x="17453" y="14056"/>
                  </a:lnTo>
                  <a:lnTo>
                    <a:pt x="17526" y="13152"/>
                  </a:lnTo>
                  <a:lnTo>
                    <a:pt x="17569" y="12248"/>
                  </a:lnTo>
                  <a:lnTo>
                    <a:pt x="17613" y="11359"/>
                  </a:lnTo>
                  <a:lnTo>
                    <a:pt x="17628" y="10455"/>
                  </a:lnTo>
                  <a:lnTo>
                    <a:pt x="17628" y="9551"/>
                  </a:lnTo>
                  <a:lnTo>
                    <a:pt x="17613" y="8661"/>
                  </a:lnTo>
                  <a:lnTo>
                    <a:pt x="17569" y="7757"/>
                  </a:lnTo>
                  <a:lnTo>
                    <a:pt x="17496" y="6868"/>
                  </a:lnTo>
                  <a:lnTo>
                    <a:pt x="17409" y="5979"/>
                  </a:lnTo>
                  <a:lnTo>
                    <a:pt x="17278" y="5089"/>
                  </a:lnTo>
                  <a:lnTo>
                    <a:pt x="17117" y="4214"/>
                  </a:lnTo>
                  <a:lnTo>
                    <a:pt x="17030" y="3762"/>
                  </a:lnTo>
                  <a:lnTo>
                    <a:pt x="16928" y="3325"/>
                  </a:lnTo>
                  <a:lnTo>
                    <a:pt x="16826" y="2917"/>
                  </a:lnTo>
                  <a:lnTo>
                    <a:pt x="16695" y="2494"/>
                  </a:lnTo>
                  <a:lnTo>
                    <a:pt x="16549" y="2086"/>
                  </a:lnTo>
                  <a:lnTo>
                    <a:pt x="16374" y="1692"/>
                  </a:lnTo>
                  <a:lnTo>
                    <a:pt x="16286" y="1502"/>
                  </a:lnTo>
                  <a:lnTo>
                    <a:pt x="16170" y="1313"/>
                  </a:lnTo>
                  <a:lnTo>
                    <a:pt x="16053" y="1138"/>
                  </a:lnTo>
                  <a:lnTo>
                    <a:pt x="15936" y="978"/>
                  </a:lnTo>
                  <a:lnTo>
                    <a:pt x="15791" y="817"/>
                  </a:lnTo>
                  <a:lnTo>
                    <a:pt x="15645" y="657"/>
                  </a:lnTo>
                  <a:lnTo>
                    <a:pt x="15499" y="526"/>
                  </a:lnTo>
                  <a:lnTo>
                    <a:pt x="15324" y="394"/>
                  </a:lnTo>
                  <a:lnTo>
                    <a:pt x="15149" y="278"/>
                  </a:lnTo>
                  <a:lnTo>
                    <a:pt x="14945" y="176"/>
                  </a:lnTo>
                  <a:lnTo>
                    <a:pt x="14741" y="103"/>
                  </a:lnTo>
                  <a:lnTo>
                    <a:pt x="14537" y="59"/>
                  </a:lnTo>
                  <a:lnTo>
                    <a:pt x="14318" y="15"/>
                  </a:lnTo>
                  <a:lnTo>
                    <a:pt x="14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88" name="Google Shape;1488;p32"/>
            <p:cNvSpPr/>
            <p:nvPr/>
          </p:nvSpPr>
          <p:spPr>
            <a:xfrm>
              <a:off x="16846573" y="6141235"/>
              <a:ext cx="477963" cy="422468"/>
            </a:xfrm>
            <a:custGeom>
              <a:avLst/>
              <a:gdLst/>
              <a:ahLst/>
              <a:cxnLst/>
              <a:rect l="l" t="t" r="r" b="b"/>
              <a:pathLst>
                <a:path w="6649" h="5877" extrusionOk="0">
                  <a:moveTo>
                    <a:pt x="2362" y="1"/>
                  </a:moveTo>
                  <a:lnTo>
                    <a:pt x="2231" y="15"/>
                  </a:lnTo>
                  <a:lnTo>
                    <a:pt x="2114" y="45"/>
                  </a:lnTo>
                  <a:lnTo>
                    <a:pt x="1866" y="103"/>
                  </a:lnTo>
                  <a:lnTo>
                    <a:pt x="1648" y="205"/>
                  </a:lnTo>
                  <a:lnTo>
                    <a:pt x="1429" y="322"/>
                  </a:lnTo>
                  <a:lnTo>
                    <a:pt x="1181" y="482"/>
                  </a:lnTo>
                  <a:lnTo>
                    <a:pt x="948" y="671"/>
                  </a:lnTo>
                  <a:lnTo>
                    <a:pt x="729" y="876"/>
                  </a:lnTo>
                  <a:lnTo>
                    <a:pt x="540" y="1109"/>
                  </a:lnTo>
                  <a:lnTo>
                    <a:pt x="379" y="1357"/>
                  </a:lnTo>
                  <a:lnTo>
                    <a:pt x="248" y="1605"/>
                  </a:lnTo>
                  <a:lnTo>
                    <a:pt x="131" y="1882"/>
                  </a:lnTo>
                  <a:lnTo>
                    <a:pt x="58" y="2159"/>
                  </a:lnTo>
                  <a:lnTo>
                    <a:pt x="15" y="2450"/>
                  </a:lnTo>
                  <a:lnTo>
                    <a:pt x="0" y="2742"/>
                  </a:lnTo>
                  <a:lnTo>
                    <a:pt x="15" y="3019"/>
                  </a:lnTo>
                  <a:lnTo>
                    <a:pt x="58" y="3311"/>
                  </a:lnTo>
                  <a:lnTo>
                    <a:pt x="131" y="3588"/>
                  </a:lnTo>
                  <a:lnTo>
                    <a:pt x="233" y="3865"/>
                  </a:lnTo>
                  <a:lnTo>
                    <a:pt x="350" y="4127"/>
                  </a:lnTo>
                  <a:lnTo>
                    <a:pt x="510" y="4375"/>
                  </a:lnTo>
                  <a:lnTo>
                    <a:pt x="642" y="4521"/>
                  </a:lnTo>
                  <a:lnTo>
                    <a:pt x="773" y="4667"/>
                  </a:lnTo>
                  <a:lnTo>
                    <a:pt x="933" y="4783"/>
                  </a:lnTo>
                  <a:lnTo>
                    <a:pt x="1094" y="4885"/>
                  </a:lnTo>
                  <a:lnTo>
                    <a:pt x="1269" y="4973"/>
                  </a:lnTo>
                  <a:lnTo>
                    <a:pt x="1356" y="4987"/>
                  </a:lnTo>
                  <a:lnTo>
                    <a:pt x="1458" y="5002"/>
                  </a:lnTo>
                  <a:lnTo>
                    <a:pt x="1546" y="5016"/>
                  </a:lnTo>
                  <a:lnTo>
                    <a:pt x="1633" y="5016"/>
                  </a:lnTo>
                  <a:lnTo>
                    <a:pt x="1735" y="5002"/>
                  </a:lnTo>
                  <a:lnTo>
                    <a:pt x="1823" y="4973"/>
                  </a:lnTo>
                  <a:lnTo>
                    <a:pt x="3208" y="5877"/>
                  </a:lnTo>
                  <a:lnTo>
                    <a:pt x="3631" y="5877"/>
                  </a:lnTo>
                  <a:lnTo>
                    <a:pt x="4024" y="5862"/>
                  </a:lnTo>
                  <a:lnTo>
                    <a:pt x="4389" y="5833"/>
                  </a:lnTo>
                  <a:lnTo>
                    <a:pt x="4724" y="5775"/>
                  </a:lnTo>
                  <a:lnTo>
                    <a:pt x="5030" y="5687"/>
                  </a:lnTo>
                  <a:lnTo>
                    <a:pt x="5191" y="5629"/>
                  </a:lnTo>
                  <a:lnTo>
                    <a:pt x="5322" y="5571"/>
                  </a:lnTo>
                  <a:lnTo>
                    <a:pt x="5468" y="5498"/>
                  </a:lnTo>
                  <a:lnTo>
                    <a:pt x="5614" y="5425"/>
                  </a:lnTo>
                  <a:lnTo>
                    <a:pt x="5745" y="5323"/>
                  </a:lnTo>
                  <a:lnTo>
                    <a:pt x="5876" y="5221"/>
                  </a:lnTo>
                  <a:lnTo>
                    <a:pt x="6109" y="5031"/>
                  </a:lnTo>
                  <a:lnTo>
                    <a:pt x="6328" y="4841"/>
                  </a:lnTo>
                  <a:lnTo>
                    <a:pt x="6416" y="4725"/>
                  </a:lnTo>
                  <a:lnTo>
                    <a:pt x="6503" y="4623"/>
                  </a:lnTo>
                  <a:lnTo>
                    <a:pt x="6561" y="4492"/>
                  </a:lnTo>
                  <a:lnTo>
                    <a:pt x="6620" y="4360"/>
                  </a:lnTo>
                  <a:lnTo>
                    <a:pt x="6649" y="4229"/>
                  </a:lnTo>
                  <a:lnTo>
                    <a:pt x="6649" y="4083"/>
                  </a:lnTo>
                  <a:lnTo>
                    <a:pt x="6620" y="3938"/>
                  </a:lnTo>
                  <a:lnTo>
                    <a:pt x="6576" y="3806"/>
                  </a:lnTo>
                  <a:lnTo>
                    <a:pt x="6503" y="3675"/>
                  </a:lnTo>
                  <a:lnTo>
                    <a:pt x="6416" y="3573"/>
                  </a:lnTo>
                  <a:lnTo>
                    <a:pt x="6299" y="3486"/>
                  </a:lnTo>
                  <a:lnTo>
                    <a:pt x="6241" y="3456"/>
                  </a:lnTo>
                  <a:lnTo>
                    <a:pt x="6168" y="3427"/>
                  </a:lnTo>
                  <a:lnTo>
                    <a:pt x="6255" y="3398"/>
                  </a:lnTo>
                  <a:lnTo>
                    <a:pt x="6313" y="3340"/>
                  </a:lnTo>
                  <a:lnTo>
                    <a:pt x="6372" y="3267"/>
                  </a:lnTo>
                  <a:lnTo>
                    <a:pt x="6416" y="3194"/>
                  </a:lnTo>
                  <a:lnTo>
                    <a:pt x="6459" y="3121"/>
                  </a:lnTo>
                  <a:lnTo>
                    <a:pt x="6488" y="3034"/>
                  </a:lnTo>
                  <a:lnTo>
                    <a:pt x="6503" y="2859"/>
                  </a:lnTo>
                  <a:lnTo>
                    <a:pt x="6518" y="2654"/>
                  </a:lnTo>
                  <a:lnTo>
                    <a:pt x="6503" y="2450"/>
                  </a:lnTo>
                  <a:lnTo>
                    <a:pt x="6459" y="2246"/>
                  </a:lnTo>
                  <a:lnTo>
                    <a:pt x="6401" y="2057"/>
                  </a:lnTo>
                  <a:lnTo>
                    <a:pt x="6313" y="1882"/>
                  </a:lnTo>
                  <a:lnTo>
                    <a:pt x="6211" y="1707"/>
                  </a:lnTo>
                  <a:lnTo>
                    <a:pt x="6080" y="1561"/>
                  </a:lnTo>
                  <a:lnTo>
                    <a:pt x="5934" y="1415"/>
                  </a:lnTo>
                  <a:lnTo>
                    <a:pt x="5847" y="1357"/>
                  </a:lnTo>
                  <a:lnTo>
                    <a:pt x="5759" y="1313"/>
                  </a:lnTo>
                  <a:lnTo>
                    <a:pt x="5555" y="1240"/>
                  </a:lnTo>
                  <a:lnTo>
                    <a:pt x="5351" y="1182"/>
                  </a:lnTo>
                  <a:lnTo>
                    <a:pt x="5147" y="1167"/>
                  </a:lnTo>
                  <a:lnTo>
                    <a:pt x="4943" y="1196"/>
                  </a:lnTo>
                  <a:lnTo>
                    <a:pt x="4841" y="1211"/>
                  </a:lnTo>
                  <a:lnTo>
                    <a:pt x="4739" y="1240"/>
                  </a:lnTo>
                  <a:lnTo>
                    <a:pt x="4651" y="1284"/>
                  </a:lnTo>
                  <a:lnTo>
                    <a:pt x="4564" y="1342"/>
                  </a:lnTo>
                  <a:lnTo>
                    <a:pt x="4476" y="1401"/>
                  </a:lnTo>
                  <a:lnTo>
                    <a:pt x="4403" y="1459"/>
                  </a:lnTo>
                  <a:lnTo>
                    <a:pt x="4447" y="1401"/>
                  </a:lnTo>
                  <a:lnTo>
                    <a:pt x="4476" y="1342"/>
                  </a:lnTo>
                  <a:lnTo>
                    <a:pt x="4520" y="1211"/>
                  </a:lnTo>
                  <a:lnTo>
                    <a:pt x="4535" y="1080"/>
                  </a:lnTo>
                  <a:lnTo>
                    <a:pt x="4520" y="934"/>
                  </a:lnTo>
                  <a:lnTo>
                    <a:pt x="4476" y="803"/>
                  </a:lnTo>
                  <a:lnTo>
                    <a:pt x="4403" y="671"/>
                  </a:lnTo>
                  <a:lnTo>
                    <a:pt x="4316" y="555"/>
                  </a:lnTo>
                  <a:lnTo>
                    <a:pt x="4214" y="453"/>
                  </a:lnTo>
                  <a:lnTo>
                    <a:pt x="4083" y="365"/>
                  </a:lnTo>
                  <a:lnTo>
                    <a:pt x="3966" y="292"/>
                  </a:lnTo>
                  <a:lnTo>
                    <a:pt x="3820" y="234"/>
                  </a:lnTo>
                  <a:lnTo>
                    <a:pt x="3689" y="190"/>
                  </a:lnTo>
                  <a:lnTo>
                    <a:pt x="3397" y="117"/>
                  </a:lnTo>
                  <a:lnTo>
                    <a:pt x="3091" y="59"/>
                  </a:lnTo>
                  <a:lnTo>
                    <a:pt x="2727" y="15"/>
                  </a:lnTo>
                  <a:lnTo>
                    <a:pt x="25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89" name="Google Shape;1489;p32"/>
            <p:cNvSpPr/>
            <p:nvPr/>
          </p:nvSpPr>
          <p:spPr>
            <a:xfrm>
              <a:off x="16961533" y="5790265"/>
              <a:ext cx="51398" cy="653075"/>
            </a:xfrm>
            <a:custGeom>
              <a:avLst/>
              <a:gdLst/>
              <a:ahLst/>
              <a:cxnLst/>
              <a:rect l="l" t="t" r="r" b="b"/>
              <a:pathLst>
                <a:path w="715" h="9085" extrusionOk="0">
                  <a:moveTo>
                    <a:pt x="1" y="0"/>
                  </a:moveTo>
                  <a:lnTo>
                    <a:pt x="1" y="9084"/>
                  </a:lnTo>
                  <a:lnTo>
                    <a:pt x="715" y="9084"/>
                  </a:lnTo>
                  <a:lnTo>
                    <a:pt x="7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0" name="Google Shape;1490;p32"/>
            <p:cNvSpPr/>
            <p:nvPr/>
          </p:nvSpPr>
          <p:spPr>
            <a:xfrm>
              <a:off x="16917539" y="5790265"/>
              <a:ext cx="138379" cy="38818"/>
            </a:xfrm>
            <a:custGeom>
              <a:avLst/>
              <a:gdLst/>
              <a:ahLst/>
              <a:cxnLst/>
              <a:rect l="l" t="t" r="r" b="b"/>
              <a:pathLst>
                <a:path w="1925" h="540" extrusionOk="0">
                  <a:moveTo>
                    <a:pt x="29" y="0"/>
                  </a:moveTo>
                  <a:lnTo>
                    <a:pt x="15" y="15"/>
                  </a:lnTo>
                  <a:lnTo>
                    <a:pt x="0" y="30"/>
                  </a:lnTo>
                  <a:lnTo>
                    <a:pt x="0" y="511"/>
                  </a:lnTo>
                  <a:lnTo>
                    <a:pt x="15" y="525"/>
                  </a:lnTo>
                  <a:lnTo>
                    <a:pt x="29" y="540"/>
                  </a:lnTo>
                  <a:lnTo>
                    <a:pt x="1910" y="540"/>
                  </a:lnTo>
                  <a:lnTo>
                    <a:pt x="1925" y="525"/>
                  </a:lnTo>
                  <a:lnTo>
                    <a:pt x="1925" y="511"/>
                  </a:lnTo>
                  <a:lnTo>
                    <a:pt x="1925" y="30"/>
                  </a:lnTo>
                  <a:lnTo>
                    <a:pt x="1925" y="15"/>
                  </a:lnTo>
                  <a:lnTo>
                    <a:pt x="19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1" name="Google Shape;1491;p32"/>
            <p:cNvSpPr/>
            <p:nvPr/>
          </p:nvSpPr>
          <p:spPr>
            <a:xfrm>
              <a:off x="16917539" y="6415950"/>
              <a:ext cx="138379" cy="38890"/>
            </a:xfrm>
            <a:custGeom>
              <a:avLst/>
              <a:gdLst/>
              <a:ahLst/>
              <a:cxnLst/>
              <a:rect l="l" t="t" r="r" b="b"/>
              <a:pathLst>
                <a:path w="1925" h="541" extrusionOk="0">
                  <a:moveTo>
                    <a:pt x="29" y="1"/>
                  </a:moveTo>
                  <a:lnTo>
                    <a:pt x="15" y="16"/>
                  </a:lnTo>
                  <a:lnTo>
                    <a:pt x="0" y="30"/>
                  </a:lnTo>
                  <a:lnTo>
                    <a:pt x="0" y="526"/>
                  </a:lnTo>
                  <a:lnTo>
                    <a:pt x="15" y="540"/>
                  </a:lnTo>
                  <a:lnTo>
                    <a:pt x="1925" y="540"/>
                  </a:lnTo>
                  <a:lnTo>
                    <a:pt x="1925" y="526"/>
                  </a:lnTo>
                  <a:lnTo>
                    <a:pt x="1925" y="30"/>
                  </a:lnTo>
                  <a:lnTo>
                    <a:pt x="1925" y="16"/>
                  </a:lnTo>
                  <a:lnTo>
                    <a:pt x="1910" y="1"/>
                  </a:lnTo>
                  <a:close/>
                </a:path>
              </a:pathLst>
            </a:custGeom>
            <a:solidFill>
              <a:srgbClr val="E3E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2" name="Google Shape;1492;p32"/>
            <p:cNvSpPr/>
            <p:nvPr/>
          </p:nvSpPr>
          <p:spPr>
            <a:xfrm>
              <a:off x="16779161" y="6316389"/>
              <a:ext cx="327077" cy="247428"/>
            </a:xfrm>
            <a:custGeom>
              <a:avLst/>
              <a:gdLst/>
              <a:ahLst/>
              <a:cxnLst/>
              <a:rect l="l" t="t" r="r" b="b"/>
              <a:pathLst>
                <a:path w="4550" h="3442" extrusionOk="0">
                  <a:moveTo>
                    <a:pt x="905" y="1"/>
                  </a:moveTo>
                  <a:lnTo>
                    <a:pt x="846" y="30"/>
                  </a:lnTo>
                  <a:lnTo>
                    <a:pt x="788" y="59"/>
                  </a:lnTo>
                  <a:lnTo>
                    <a:pt x="744" y="88"/>
                  </a:lnTo>
                  <a:lnTo>
                    <a:pt x="657" y="190"/>
                  </a:lnTo>
                  <a:lnTo>
                    <a:pt x="598" y="307"/>
                  </a:lnTo>
                  <a:lnTo>
                    <a:pt x="555" y="424"/>
                  </a:lnTo>
                  <a:lnTo>
                    <a:pt x="525" y="526"/>
                  </a:lnTo>
                  <a:lnTo>
                    <a:pt x="496" y="642"/>
                  </a:lnTo>
                  <a:lnTo>
                    <a:pt x="496" y="759"/>
                  </a:lnTo>
                  <a:lnTo>
                    <a:pt x="496" y="876"/>
                  </a:lnTo>
                  <a:lnTo>
                    <a:pt x="511" y="992"/>
                  </a:lnTo>
                  <a:lnTo>
                    <a:pt x="555" y="1226"/>
                  </a:lnTo>
                  <a:lnTo>
                    <a:pt x="642" y="1459"/>
                  </a:lnTo>
                  <a:lnTo>
                    <a:pt x="744" y="1678"/>
                  </a:lnTo>
                  <a:lnTo>
                    <a:pt x="875" y="1896"/>
                  </a:lnTo>
                  <a:lnTo>
                    <a:pt x="1021" y="2086"/>
                  </a:lnTo>
                  <a:lnTo>
                    <a:pt x="890" y="2027"/>
                  </a:lnTo>
                  <a:lnTo>
                    <a:pt x="773" y="1984"/>
                  </a:lnTo>
                  <a:lnTo>
                    <a:pt x="642" y="1940"/>
                  </a:lnTo>
                  <a:lnTo>
                    <a:pt x="496" y="1911"/>
                  </a:lnTo>
                  <a:lnTo>
                    <a:pt x="365" y="1925"/>
                  </a:lnTo>
                  <a:lnTo>
                    <a:pt x="292" y="1940"/>
                  </a:lnTo>
                  <a:lnTo>
                    <a:pt x="234" y="1969"/>
                  </a:lnTo>
                  <a:lnTo>
                    <a:pt x="175" y="1998"/>
                  </a:lnTo>
                  <a:lnTo>
                    <a:pt x="117" y="2042"/>
                  </a:lnTo>
                  <a:lnTo>
                    <a:pt x="73" y="2100"/>
                  </a:lnTo>
                  <a:lnTo>
                    <a:pt x="44" y="2159"/>
                  </a:lnTo>
                  <a:lnTo>
                    <a:pt x="15" y="2217"/>
                  </a:lnTo>
                  <a:lnTo>
                    <a:pt x="1" y="2275"/>
                  </a:lnTo>
                  <a:lnTo>
                    <a:pt x="1" y="2407"/>
                  </a:lnTo>
                  <a:lnTo>
                    <a:pt x="30" y="2582"/>
                  </a:lnTo>
                  <a:lnTo>
                    <a:pt x="88" y="2756"/>
                  </a:lnTo>
                  <a:lnTo>
                    <a:pt x="175" y="2917"/>
                  </a:lnTo>
                  <a:lnTo>
                    <a:pt x="278" y="3063"/>
                  </a:lnTo>
                  <a:lnTo>
                    <a:pt x="409" y="3194"/>
                  </a:lnTo>
                  <a:lnTo>
                    <a:pt x="555" y="3311"/>
                  </a:lnTo>
                  <a:lnTo>
                    <a:pt x="715" y="3383"/>
                  </a:lnTo>
                  <a:lnTo>
                    <a:pt x="890" y="3442"/>
                  </a:lnTo>
                  <a:lnTo>
                    <a:pt x="3821" y="3442"/>
                  </a:lnTo>
                  <a:lnTo>
                    <a:pt x="3923" y="3427"/>
                  </a:lnTo>
                  <a:lnTo>
                    <a:pt x="4010" y="3398"/>
                  </a:lnTo>
                  <a:lnTo>
                    <a:pt x="4112" y="3354"/>
                  </a:lnTo>
                  <a:lnTo>
                    <a:pt x="4200" y="3281"/>
                  </a:lnTo>
                  <a:lnTo>
                    <a:pt x="4273" y="3208"/>
                  </a:lnTo>
                  <a:lnTo>
                    <a:pt x="4345" y="3121"/>
                  </a:lnTo>
                  <a:lnTo>
                    <a:pt x="4404" y="3034"/>
                  </a:lnTo>
                  <a:lnTo>
                    <a:pt x="4462" y="2946"/>
                  </a:lnTo>
                  <a:lnTo>
                    <a:pt x="4491" y="2859"/>
                  </a:lnTo>
                  <a:lnTo>
                    <a:pt x="4520" y="2771"/>
                  </a:lnTo>
                  <a:lnTo>
                    <a:pt x="4550" y="2669"/>
                  </a:lnTo>
                  <a:lnTo>
                    <a:pt x="4550" y="2582"/>
                  </a:lnTo>
                  <a:lnTo>
                    <a:pt x="4550" y="2392"/>
                  </a:lnTo>
                  <a:lnTo>
                    <a:pt x="4535" y="2188"/>
                  </a:lnTo>
                  <a:lnTo>
                    <a:pt x="4506" y="2071"/>
                  </a:lnTo>
                  <a:lnTo>
                    <a:pt x="4462" y="1955"/>
                  </a:lnTo>
                  <a:lnTo>
                    <a:pt x="4418" y="1853"/>
                  </a:lnTo>
                  <a:lnTo>
                    <a:pt x="4360" y="1750"/>
                  </a:lnTo>
                  <a:lnTo>
                    <a:pt x="4287" y="1648"/>
                  </a:lnTo>
                  <a:lnTo>
                    <a:pt x="4200" y="1561"/>
                  </a:lnTo>
                  <a:lnTo>
                    <a:pt x="4112" y="1488"/>
                  </a:lnTo>
                  <a:lnTo>
                    <a:pt x="4010" y="1430"/>
                  </a:lnTo>
                  <a:lnTo>
                    <a:pt x="3894" y="1386"/>
                  </a:lnTo>
                  <a:lnTo>
                    <a:pt x="3777" y="1371"/>
                  </a:lnTo>
                  <a:lnTo>
                    <a:pt x="3660" y="1371"/>
                  </a:lnTo>
                  <a:lnTo>
                    <a:pt x="3544" y="1401"/>
                  </a:lnTo>
                  <a:lnTo>
                    <a:pt x="3427" y="1444"/>
                  </a:lnTo>
                  <a:lnTo>
                    <a:pt x="3339" y="1517"/>
                  </a:lnTo>
                  <a:lnTo>
                    <a:pt x="3252" y="1605"/>
                  </a:lnTo>
                  <a:lnTo>
                    <a:pt x="3208" y="1707"/>
                  </a:lnTo>
                  <a:lnTo>
                    <a:pt x="3237" y="1357"/>
                  </a:lnTo>
                  <a:lnTo>
                    <a:pt x="3237" y="1182"/>
                  </a:lnTo>
                  <a:lnTo>
                    <a:pt x="3223" y="1007"/>
                  </a:lnTo>
                  <a:lnTo>
                    <a:pt x="3194" y="832"/>
                  </a:lnTo>
                  <a:lnTo>
                    <a:pt x="3150" y="671"/>
                  </a:lnTo>
                  <a:lnTo>
                    <a:pt x="3062" y="526"/>
                  </a:lnTo>
                  <a:lnTo>
                    <a:pt x="3019" y="467"/>
                  </a:lnTo>
                  <a:lnTo>
                    <a:pt x="2960" y="409"/>
                  </a:lnTo>
                  <a:lnTo>
                    <a:pt x="2887" y="351"/>
                  </a:lnTo>
                  <a:lnTo>
                    <a:pt x="2844" y="322"/>
                  </a:lnTo>
                  <a:lnTo>
                    <a:pt x="2800" y="307"/>
                  </a:lnTo>
                  <a:lnTo>
                    <a:pt x="2756" y="307"/>
                  </a:lnTo>
                  <a:lnTo>
                    <a:pt x="2698" y="322"/>
                  </a:lnTo>
                  <a:lnTo>
                    <a:pt x="2610" y="365"/>
                  </a:lnTo>
                  <a:lnTo>
                    <a:pt x="2479" y="467"/>
                  </a:lnTo>
                  <a:lnTo>
                    <a:pt x="2377" y="584"/>
                  </a:lnTo>
                  <a:lnTo>
                    <a:pt x="2275" y="715"/>
                  </a:lnTo>
                  <a:lnTo>
                    <a:pt x="2202" y="876"/>
                  </a:lnTo>
                  <a:lnTo>
                    <a:pt x="2144" y="1021"/>
                  </a:lnTo>
                  <a:lnTo>
                    <a:pt x="2086" y="1196"/>
                  </a:lnTo>
                  <a:lnTo>
                    <a:pt x="2056" y="1357"/>
                  </a:lnTo>
                  <a:lnTo>
                    <a:pt x="2027" y="1532"/>
                  </a:lnTo>
                  <a:lnTo>
                    <a:pt x="1881" y="1211"/>
                  </a:lnTo>
                  <a:lnTo>
                    <a:pt x="1721" y="905"/>
                  </a:lnTo>
                  <a:lnTo>
                    <a:pt x="1561" y="599"/>
                  </a:lnTo>
                  <a:lnTo>
                    <a:pt x="1371" y="307"/>
                  </a:lnTo>
                  <a:lnTo>
                    <a:pt x="1298" y="205"/>
                  </a:lnTo>
                  <a:lnTo>
                    <a:pt x="1211" y="103"/>
                  </a:lnTo>
                  <a:lnTo>
                    <a:pt x="1152" y="59"/>
                  </a:lnTo>
                  <a:lnTo>
                    <a:pt x="1094" y="30"/>
                  </a:lnTo>
                  <a:lnTo>
                    <a:pt x="10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3" name="Google Shape;1493;p32"/>
            <p:cNvSpPr/>
            <p:nvPr/>
          </p:nvSpPr>
          <p:spPr>
            <a:xfrm>
              <a:off x="16779161" y="6316389"/>
              <a:ext cx="327077" cy="247428"/>
            </a:xfrm>
            <a:custGeom>
              <a:avLst/>
              <a:gdLst/>
              <a:ahLst/>
              <a:cxnLst/>
              <a:rect l="l" t="t" r="r" b="b"/>
              <a:pathLst>
                <a:path w="4550" h="3442" fill="none" extrusionOk="0">
                  <a:moveTo>
                    <a:pt x="890" y="3442"/>
                  </a:moveTo>
                  <a:lnTo>
                    <a:pt x="890" y="3442"/>
                  </a:lnTo>
                  <a:lnTo>
                    <a:pt x="715" y="3383"/>
                  </a:lnTo>
                  <a:lnTo>
                    <a:pt x="555" y="3311"/>
                  </a:lnTo>
                  <a:lnTo>
                    <a:pt x="409" y="3194"/>
                  </a:lnTo>
                  <a:lnTo>
                    <a:pt x="278" y="3063"/>
                  </a:lnTo>
                  <a:lnTo>
                    <a:pt x="175" y="2917"/>
                  </a:lnTo>
                  <a:lnTo>
                    <a:pt x="88" y="2756"/>
                  </a:lnTo>
                  <a:lnTo>
                    <a:pt x="30" y="2582"/>
                  </a:lnTo>
                  <a:lnTo>
                    <a:pt x="1" y="2407"/>
                  </a:lnTo>
                  <a:lnTo>
                    <a:pt x="1" y="2407"/>
                  </a:lnTo>
                  <a:lnTo>
                    <a:pt x="1" y="2275"/>
                  </a:lnTo>
                  <a:lnTo>
                    <a:pt x="15" y="2217"/>
                  </a:lnTo>
                  <a:lnTo>
                    <a:pt x="44" y="2159"/>
                  </a:lnTo>
                  <a:lnTo>
                    <a:pt x="44" y="2159"/>
                  </a:lnTo>
                  <a:lnTo>
                    <a:pt x="73" y="2100"/>
                  </a:lnTo>
                  <a:lnTo>
                    <a:pt x="117" y="2042"/>
                  </a:lnTo>
                  <a:lnTo>
                    <a:pt x="175" y="1998"/>
                  </a:lnTo>
                  <a:lnTo>
                    <a:pt x="234" y="1969"/>
                  </a:lnTo>
                  <a:lnTo>
                    <a:pt x="292" y="1940"/>
                  </a:lnTo>
                  <a:lnTo>
                    <a:pt x="365" y="1925"/>
                  </a:lnTo>
                  <a:lnTo>
                    <a:pt x="496" y="1911"/>
                  </a:lnTo>
                  <a:lnTo>
                    <a:pt x="496" y="1911"/>
                  </a:lnTo>
                  <a:lnTo>
                    <a:pt x="642" y="1940"/>
                  </a:lnTo>
                  <a:lnTo>
                    <a:pt x="773" y="1984"/>
                  </a:lnTo>
                  <a:lnTo>
                    <a:pt x="890" y="2027"/>
                  </a:lnTo>
                  <a:lnTo>
                    <a:pt x="1021" y="2086"/>
                  </a:lnTo>
                  <a:lnTo>
                    <a:pt x="1021" y="2086"/>
                  </a:lnTo>
                  <a:lnTo>
                    <a:pt x="875" y="1896"/>
                  </a:lnTo>
                  <a:lnTo>
                    <a:pt x="744" y="1678"/>
                  </a:lnTo>
                  <a:lnTo>
                    <a:pt x="642" y="1459"/>
                  </a:lnTo>
                  <a:lnTo>
                    <a:pt x="555" y="1226"/>
                  </a:lnTo>
                  <a:lnTo>
                    <a:pt x="511" y="992"/>
                  </a:lnTo>
                  <a:lnTo>
                    <a:pt x="496" y="876"/>
                  </a:lnTo>
                  <a:lnTo>
                    <a:pt x="496" y="759"/>
                  </a:lnTo>
                  <a:lnTo>
                    <a:pt x="496" y="642"/>
                  </a:lnTo>
                  <a:lnTo>
                    <a:pt x="525" y="526"/>
                  </a:lnTo>
                  <a:lnTo>
                    <a:pt x="555" y="424"/>
                  </a:lnTo>
                  <a:lnTo>
                    <a:pt x="598" y="307"/>
                  </a:lnTo>
                  <a:lnTo>
                    <a:pt x="598" y="307"/>
                  </a:lnTo>
                  <a:lnTo>
                    <a:pt x="657" y="190"/>
                  </a:lnTo>
                  <a:lnTo>
                    <a:pt x="744" y="88"/>
                  </a:lnTo>
                  <a:lnTo>
                    <a:pt x="788" y="59"/>
                  </a:lnTo>
                  <a:lnTo>
                    <a:pt x="846" y="30"/>
                  </a:lnTo>
                  <a:lnTo>
                    <a:pt x="905" y="1"/>
                  </a:lnTo>
                  <a:lnTo>
                    <a:pt x="963" y="1"/>
                  </a:lnTo>
                  <a:lnTo>
                    <a:pt x="963" y="1"/>
                  </a:lnTo>
                  <a:lnTo>
                    <a:pt x="1036" y="1"/>
                  </a:lnTo>
                  <a:lnTo>
                    <a:pt x="1094" y="30"/>
                  </a:lnTo>
                  <a:lnTo>
                    <a:pt x="1152" y="59"/>
                  </a:lnTo>
                  <a:lnTo>
                    <a:pt x="1211" y="103"/>
                  </a:lnTo>
                  <a:lnTo>
                    <a:pt x="1298" y="205"/>
                  </a:lnTo>
                  <a:lnTo>
                    <a:pt x="1371" y="307"/>
                  </a:lnTo>
                  <a:lnTo>
                    <a:pt x="1371" y="307"/>
                  </a:lnTo>
                  <a:lnTo>
                    <a:pt x="1561" y="599"/>
                  </a:lnTo>
                  <a:lnTo>
                    <a:pt x="1721" y="905"/>
                  </a:lnTo>
                  <a:lnTo>
                    <a:pt x="1881" y="1211"/>
                  </a:lnTo>
                  <a:lnTo>
                    <a:pt x="2027" y="1532"/>
                  </a:lnTo>
                  <a:lnTo>
                    <a:pt x="2027" y="1532"/>
                  </a:lnTo>
                  <a:lnTo>
                    <a:pt x="2056" y="1357"/>
                  </a:lnTo>
                  <a:lnTo>
                    <a:pt x="2086" y="1196"/>
                  </a:lnTo>
                  <a:lnTo>
                    <a:pt x="2144" y="1021"/>
                  </a:lnTo>
                  <a:lnTo>
                    <a:pt x="2202" y="876"/>
                  </a:lnTo>
                  <a:lnTo>
                    <a:pt x="2275" y="715"/>
                  </a:lnTo>
                  <a:lnTo>
                    <a:pt x="2377" y="584"/>
                  </a:lnTo>
                  <a:lnTo>
                    <a:pt x="2479" y="467"/>
                  </a:lnTo>
                  <a:lnTo>
                    <a:pt x="2610" y="365"/>
                  </a:lnTo>
                  <a:lnTo>
                    <a:pt x="2610" y="365"/>
                  </a:lnTo>
                  <a:lnTo>
                    <a:pt x="2698" y="322"/>
                  </a:lnTo>
                  <a:lnTo>
                    <a:pt x="2756" y="307"/>
                  </a:lnTo>
                  <a:lnTo>
                    <a:pt x="2800" y="307"/>
                  </a:lnTo>
                  <a:lnTo>
                    <a:pt x="2800" y="307"/>
                  </a:lnTo>
                  <a:lnTo>
                    <a:pt x="2844" y="322"/>
                  </a:lnTo>
                  <a:lnTo>
                    <a:pt x="2887" y="351"/>
                  </a:lnTo>
                  <a:lnTo>
                    <a:pt x="2960" y="409"/>
                  </a:lnTo>
                  <a:lnTo>
                    <a:pt x="2960" y="409"/>
                  </a:lnTo>
                  <a:lnTo>
                    <a:pt x="3019" y="467"/>
                  </a:lnTo>
                  <a:lnTo>
                    <a:pt x="3062" y="526"/>
                  </a:lnTo>
                  <a:lnTo>
                    <a:pt x="3150" y="671"/>
                  </a:lnTo>
                  <a:lnTo>
                    <a:pt x="3194" y="832"/>
                  </a:lnTo>
                  <a:lnTo>
                    <a:pt x="3223" y="1007"/>
                  </a:lnTo>
                  <a:lnTo>
                    <a:pt x="3237" y="1182"/>
                  </a:lnTo>
                  <a:lnTo>
                    <a:pt x="3237" y="1357"/>
                  </a:lnTo>
                  <a:lnTo>
                    <a:pt x="3208" y="1707"/>
                  </a:lnTo>
                  <a:lnTo>
                    <a:pt x="3208" y="1707"/>
                  </a:lnTo>
                  <a:lnTo>
                    <a:pt x="3252" y="1605"/>
                  </a:lnTo>
                  <a:lnTo>
                    <a:pt x="3339" y="1517"/>
                  </a:lnTo>
                  <a:lnTo>
                    <a:pt x="3427" y="1444"/>
                  </a:lnTo>
                  <a:lnTo>
                    <a:pt x="3544" y="1401"/>
                  </a:lnTo>
                  <a:lnTo>
                    <a:pt x="3660" y="1371"/>
                  </a:lnTo>
                  <a:lnTo>
                    <a:pt x="3777" y="1371"/>
                  </a:lnTo>
                  <a:lnTo>
                    <a:pt x="3894" y="1386"/>
                  </a:lnTo>
                  <a:lnTo>
                    <a:pt x="4010" y="1430"/>
                  </a:lnTo>
                  <a:lnTo>
                    <a:pt x="4010" y="1430"/>
                  </a:lnTo>
                  <a:lnTo>
                    <a:pt x="4112" y="1488"/>
                  </a:lnTo>
                  <a:lnTo>
                    <a:pt x="4200" y="1561"/>
                  </a:lnTo>
                  <a:lnTo>
                    <a:pt x="4287" y="1648"/>
                  </a:lnTo>
                  <a:lnTo>
                    <a:pt x="4360" y="1750"/>
                  </a:lnTo>
                  <a:lnTo>
                    <a:pt x="4418" y="1853"/>
                  </a:lnTo>
                  <a:lnTo>
                    <a:pt x="4462" y="1955"/>
                  </a:lnTo>
                  <a:lnTo>
                    <a:pt x="4506" y="2071"/>
                  </a:lnTo>
                  <a:lnTo>
                    <a:pt x="4535" y="2188"/>
                  </a:lnTo>
                  <a:lnTo>
                    <a:pt x="4535" y="2188"/>
                  </a:lnTo>
                  <a:lnTo>
                    <a:pt x="4550" y="2392"/>
                  </a:lnTo>
                  <a:lnTo>
                    <a:pt x="4550" y="2582"/>
                  </a:lnTo>
                  <a:lnTo>
                    <a:pt x="4550" y="2669"/>
                  </a:lnTo>
                  <a:lnTo>
                    <a:pt x="4520" y="2771"/>
                  </a:lnTo>
                  <a:lnTo>
                    <a:pt x="4491" y="2859"/>
                  </a:lnTo>
                  <a:lnTo>
                    <a:pt x="4462" y="2946"/>
                  </a:lnTo>
                  <a:lnTo>
                    <a:pt x="4462" y="2946"/>
                  </a:lnTo>
                  <a:lnTo>
                    <a:pt x="4404" y="3034"/>
                  </a:lnTo>
                  <a:lnTo>
                    <a:pt x="4345" y="3121"/>
                  </a:lnTo>
                  <a:lnTo>
                    <a:pt x="4273" y="3208"/>
                  </a:lnTo>
                  <a:lnTo>
                    <a:pt x="4200" y="3281"/>
                  </a:lnTo>
                  <a:lnTo>
                    <a:pt x="4112" y="3354"/>
                  </a:lnTo>
                  <a:lnTo>
                    <a:pt x="4010" y="3398"/>
                  </a:lnTo>
                  <a:lnTo>
                    <a:pt x="3923" y="3427"/>
                  </a:lnTo>
                  <a:lnTo>
                    <a:pt x="3821" y="3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4" name="Google Shape;1494;p32"/>
            <p:cNvSpPr/>
            <p:nvPr/>
          </p:nvSpPr>
          <p:spPr>
            <a:xfrm>
              <a:off x="14726262" y="5247204"/>
              <a:ext cx="1267189" cy="1323834"/>
            </a:xfrm>
            <a:custGeom>
              <a:avLst/>
              <a:gdLst/>
              <a:ahLst/>
              <a:cxnLst/>
              <a:rect l="l" t="t" r="r" b="b"/>
              <a:pathLst>
                <a:path w="17628" h="18416" extrusionOk="0">
                  <a:moveTo>
                    <a:pt x="14099" y="1"/>
                  </a:moveTo>
                  <a:lnTo>
                    <a:pt x="13881" y="15"/>
                  </a:lnTo>
                  <a:lnTo>
                    <a:pt x="13676" y="30"/>
                  </a:lnTo>
                  <a:lnTo>
                    <a:pt x="13472" y="88"/>
                  </a:lnTo>
                  <a:lnTo>
                    <a:pt x="13268" y="146"/>
                  </a:lnTo>
                  <a:lnTo>
                    <a:pt x="13079" y="234"/>
                  </a:lnTo>
                  <a:lnTo>
                    <a:pt x="12918" y="351"/>
                  </a:lnTo>
                  <a:lnTo>
                    <a:pt x="12758" y="467"/>
                  </a:lnTo>
                  <a:lnTo>
                    <a:pt x="12627" y="628"/>
                  </a:lnTo>
                  <a:lnTo>
                    <a:pt x="12510" y="788"/>
                  </a:lnTo>
                  <a:lnTo>
                    <a:pt x="12423" y="978"/>
                  </a:lnTo>
                  <a:lnTo>
                    <a:pt x="12160" y="803"/>
                  </a:lnTo>
                  <a:lnTo>
                    <a:pt x="11898" y="642"/>
                  </a:lnTo>
                  <a:lnTo>
                    <a:pt x="11606" y="496"/>
                  </a:lnTo>
                  <a:lnTo>
                    <a:pt x="11300" y="394"/>
                  </a:lnTo>
                  <a:lnTo>
                    <a:pt x="10994" y="307"/>
                  </a:lnTo>
                  <a:lnTo>
                    <a:pt x="10687" y="234"/>
                  </a:lnTo>
                  <a:lnTo>
                    <a:pt x="10367" y="205"/>
                  </a:lnTo>
                  <a:lnTo>
                    <a:pt x="10046" y="190"/>
                  </a:lnTo>
                  <a:lnTo>
                    <a:pt x="9725" y="190"/>
                  </a:lnTo>
                  <a:lnTo>
                    <a:pt x="9404" y="234"/>
                  </a:lnTo>
                  <a:lnTo>
                    <a:pt x="9098" y="292"/>
                  </a:lnTo>
                  <a:lnTo>
                    <a:pt x="8792" y="380"/>
                  </a:lnTo>
                  <a:lnTo>
                    <a:pt x="8486" y="482"/>
                  </a:lnTo>
                  <a:lnTo>
                    <a:pt x="8194" y="613"/>
                  </a:lnTo>
                  <a:lnTo>
                    <a:pt x="7917" y="773"/>
                  </a:lnTo>
                  <a:lnTo>
                    <a:pt x="7669" y="963"/>
                  </a:lnTo>
                  <a:lnTo>
                    <a:pt x="7421" y="1167"/>
                  </a:lnTo>
                  <a:lnTo>
                    <a:pt x="7188" y="1386"/>
                  </a:lnTo>
                  <a:lnTo>
                    <a:pt x="6984" y="1634"/>
                  </a:lnTo>
                  <a:lnTo>
                    <a:pt x="6809" y="1896"/>
                  </a:lnTo>
                  <a:lnTo>
                    <a:pt x="6649" y="2173"/>
                  </a:lnTo>
                  <a:lnTo>
                    <a:pt x="6503" y="2450"/>
                  </a:lnTo>
                  <a:lnTo>
                    <a:pt x="6386" y="2756"/>
                  </a:lnTo>
                  <a:lnTo>
                    <a:pt x="6299" y="3063"/>
                  </a:lnTo>
                  <a:lnTo>
                    <a:pt x="6226" y="3369"/>
                  </a:lnTo>
                  <a:lnTo>
                    <a:pt x="6182" y="3690"/>
                  </a:lnTo>
                  <a:lnTo>
                    <a:pt x="6153" y="4010"/>
                  </a:lnTo>
                  <a:lnTo>
                    <a:pt x="6168" y="4316"/>
                  </a:lnTo>
                  <a:lnTo>
                    <a:pt x="6197" y="4637"/>
                  </a:lnTo>
                  <a:lnTo>
                    <a:pt x="6255" y="4958"/>
                  </a:lnTo>
                  <a:lnTo>
                    <a:pt x="6328" y="5264"/>
                  </a:lnTo>
                  <a:lnTo>
                    <a:pt x="6445" y="5556"/>
                  </a:lnTo>
                  <a:lnTo>
                    <a:pt x="6445" y="5556"/>
                  </a:lnTo>
                  <a:lnTo>
                    <a:pt x="5890" y="5541"/>
                  </a:lnTo>
                  <a:lnTo>
                    <a:pt x="5336" y="5556"/>
                  </a:lnTo>
                  <a:lnTo>
                    <a:pt x="5045" y="5570"/>
                  </a:lnTo>
                  <a:lnTo>
                    <a:pt x="4768" y="5585"/>
                  </a:lnTo>
                  <a:lnTo>
                    <a:pt x="4491" y="5629"/>
                  </a:lnTo>
                  <a:lnTo>
                    <a:pt x="4228" y="5672"/>
                  </a:lnTo>
                  <a:lnTo>
                    <a:pt x="3966" y="5745"/>
                  </a:lnTo>
                  <a:lnTo>
                    <a:pt x="3703" y="5818"/>
                  </a:lnTo>
                  <a:lnTo>
                    <a:pt x="3470" y="5920"/>
                  </a:lnTo>
                  <a:lnTo>
                    <a:pt x="3237" y="6022"/>
                  </a:lnTo>
                  <a:lnTo>
                    <a:pt x="3004" y="6168"/>
                  </a:lnTo>
                  <a:lnTo>
                    <a:pt x="2799" y="6314"/>
                  </a:lnTo>
                  <a:lnTo>
                    <a:pt x="2610" y="6504"/>
                  </a:lnTo>
                  <a:lnTo>
                    <a:pt x="2435" y="6708"/>
                  </a:lnTo>
                  <a:lnTo>
                    <a:pt x="2289" y="6926"/>
                  </a:lnTo>
                  <a:lnTo>
                    <a:pt x="2172" y="7160"/>
                  </a:lnTo>
                  <a:lnTo>
                    <a:pt x="2085" y="7408"/>
                  </a:lnTo>
                  <a:lnTo>
                    <a:pt x="2012" y="7655"/>
                  </a:lnTo>
                  <a:lnTo>
                    <a:pt x="1968" y="7918"/>
                  </a:lnTo>
                  <a:lnTo>
                    <a:pt x="1939" y="8180"/>
                  </a:lnTo>
                  <a:lnTo>
                    <a:pt x="1939" y="8457"/>
                  </a:lnTo>
                  <a:lnTo>
                    <a:pt x="1954" y="8720"/>
                  </a:lnTo>
                  <a:lnTo>
                    <a:pt x="1983" y="8997"/>
                  </a:lnTo>
                  <a:lnTo>
                    <a:pt x="2027" y="9274"/>
                  </a:lnTo>
                  <a:lnTo>
                    <a:pt x="2085" y="9551"/>
                  </a:lnTo>
                  <a:lnTo>
                    <a:pt x="2158" y="9828"/>
                  </a:lnTo>
                  <a:lnTo>
                    <a:pt x="2318" y="10382"/>
                  </a:lnTo>
                  <a:lnTo>
                    <a:pt x="2493" y="10907"/>
                  </a:lnTo>
                  <a:lnTo>
                    <a:pt x="2406" y="10849"/>
                  </a:lnTo>
                  <a:lnTo>
                    <a:pt x="2304" y="10790"/>
                  </a:lnTo>
                  <a:lnTo>
                    <a:pt x="2216" y="10746"/>
                  </a:lnTo>
                  <a:lnTo>
                    <a:pt x="2114" y="10717"/>
                  </a:lnTo>
                  <a:lnTo>
                    <a:pt x="2012" y="10688"/>
                  </a:lnTo>
                  <a:lnTo>
                    <a:pt x="1910" y="10674"/>
                  </a:lnTo>
                  <a:lnTo>
                    <a:pt x="1706" y="10659"/>
                  </a:lnTo>
                  <a:lnTo>
                    <a:pt x="1502" y="10688"/>
                  </a:lnTo>
                  <a:lnTo>
                    <a:pt x="1298" y="10746"/>
                  </a:lnTo>
                  <a:lnTo>
                    <a:pt x="1094" y="10819"/>
                  </a:lnTo>
                  <a:lnTo>
                    <a:pt x="904" y="10921"/>
                  </a:lnTo>
                  <a:lnTo>
                    <a:pt x="729" y="11053"/>
                  </a:lnTo>
                  <a:lnTo>
                    <a:pt x="554" y="11198"/>
                  </a:lnTo>
                  <a:lnTo>
                    <a:pt x="408" y="11373"/>
                  </a:lnTo>
                  <a:lnTo>
                    <a:pt x="277" y="11548"/>
                  </a:lnTo>
                  <a:lnTo>
                    <a:pt x="160" y="11738"/>
                  </a:lnTo>
                  <a:lnTo>
                    <a:pt x="87" y="11942"/>
                  </a:lnTo>
                  <a:lnTo>
                    <a:pt x="29" y="12161"/>
                  </a:lnTo>
                  <a:lnTo>
                    <a:pt x="0" y="12379"/>
                  </a:lnTo>
                  <a:lnTo>
                    <a:pt x="15" y="12598"/>
                  </a:lnTo>
                  <a:lnTo>
                    <a:pt x="44" y="12817"/>
                  </a:lnTo>
                  <a:lnTo>
                    <a:pt x="87" y="13036"/>
                  </a:lnTo>
                  <a:lnTo>
                    <a:pt x="160" y="13240"/>
                  </a:lnTo>
                  <a:lnTo>
                    <a:pt x="248" y="13429"/>
                  </a:lnTo>
                  <a:lnTo>
                    <a:pt x="350" y="13619"/>
                  </a:lnTo>
                  <a:lnTo>
                    <a:pt x="467" y="13808"/>
                  </a:lnTo>
                  <a:lnTo>
                    <a:pt x="598" y="13983"/>
                  </a:lnTo>
                  <a:lnTo>
                    <a:pt x="758" y="14158"/>
                  </a:lnTo>
                  <a:lnTo>
                    <a:pt x="904" y="14319"/>
                  </a:lnTo>
                  <a:lnTo>
                    <a:pt x="1079" y="14464"/>
                  </a:lnTo>
                  <a:lnTo>
                    <a:pt x="1254" y="14610"/>
                  </a:lnTo>
                  <a:lnTo>
                    <a:pt x="1443" y="14742"/>
                  </a:lnTo>
                  <a:lnTo>
                    <a:pt x="1633" y="14858"/>
                  </a:lnTo>
                  <a:lnTo>
                    <a:pt x="1837" y="14960"/>
                  </a:lnTo>
                  <a:lnTo>
                    <a:pt x="2041" y="15062"/>
                  </a:lnTo>
                  <a:lnTo>
                    <a:pt x="1954" y="15106"/>
                  </a:lnTo>
                  <a:lnTo>
                    <a:pt x="1866" y="15164"/>
                  </a:lnTo>
                  <a:lnTo>
                    <a:pt x="1720" y="15296"/>
                  </a:lnTo>
                  <a:lnTo>
                    <a:pt x="1589" y="15441"/>
                  </a:lnTo>
                  <a:lnTo>
                    <a:pt x="1502" y="15602"/>
                  </a:lnTo>
                  <a:lnTo>
                    <a:pt x="1429" y="15777"/>
                  </a:lnTo>
                  <a:lnTo>
                    <a:pt x="1371" y="15966"/>
                  </a:lnTo>
                  <a:lnTo>
                    <a:pt x="1341" y="16170"/>
                  </a:lnTo>
                  <a:lnTo>
                    <a:pt x="1341" y="16375"/>
                  </a:lnTo>
                  <a:lnTo>
                    <a:pt x="1356" y="16579"/>
                  </a:lnTo>
                  <a:lnTo>
                    <a:pt x="1400" y="16783"/>
                  </a:lnTo>
                  <a:lnTo>
                    <a:pt x="1458" y="16987"/>
                  </a:lnTo>
                  <a:lnTo>
                    <a:pt x="1546" y="17176"/>
                  </a:lnTo>
                  <a:lnTo>
                    <a:pt x="1648" y="17366"/>
                  </a:lnTo>
                  <a:lnTo>
                    <a:pt x="1764" y="17526"/>
                  </a:lnTo>
                  <a:lnTo>
                    <a:pt x="1910" y="17687"/>
                  </a:lnTo>
                  <a:lnTo>
                    <a:pt x="2056" y="17818"/>
                  </a:lnTo>
                  <a:lnTo>
                    <a:pt x="2245" y="17935"/>
                  </a:lnTo>
                  <a:lnTo>
                    <a:pt x="2450" y="18037"/>
                  </a:lnTo>
                  <a:lnTo>
                    <a:pt x="2683" y="18124"/>
                  </a:lnTo>
                  <a:lnTo>
                    <a:pt x="2960" y="18197"/>
                  </a:lnTo>
                  <a:lnTo>
                    <a:pt x="3237" y="18255"/>
                  </a:lnTo>
                  <a:lnTo>
                    <a:pt x="3543" y="18314"/>
                  </a:lnTo>
                  <a:lnTo>
                    <a:pt x="3878" y="18343"/>
                  </a:lnTo>
                  <a:lnTo>
                    <a:pt x="4228" y="18372"/>
                  </a:lnTo>
                  <a:lnTo>
                    <a:pt x="4593" y="18401"/>
                  </a:lnTo>
                  <a:lnTo>
                    <a:pt x="4972" y="18416"/>
                  </a:lnTo>
                  <a:lnTo>
                    <a:pt x="5759" y="18416"/>
                  </a:lnTo>
                  <a:lnTo>
                    <a:pt x="6576" y="18401"/>
                  </a:lnTo>
                  <a:lnTo>
                    <a:pt x="7421" y="18372"/>
                  </a:lnTo>
                  <a:lnTo>
                    <a:pt x="17147" y="17658"/>
                  </a:lnTo>
                  <a:lnTo>
                    <a:pt x="17307" y="15864"/>
                  </a:lnTo>
                  <a:lnTo>
                    <a:pt x="17453" y="14056"/>
                  </a:lnTo>
                  <a:lnTo>
                    <a:pt x="17526" y="13152"/>
                  </a:lnTo>
                  <a:lnTo>
                    <a:pt x="17569" y="12248"/>
                  </a:lnTo>
                  <a:lnTo>
                    <a:pt x="17613" y="11359"/>
                  </a:lnTo>
                  <a:lnTo>
                    <a:pt x="17628" y="10455"/>
                  </a:lnTo>
                  <a:lnTo>
                    <a:pt x="17628" y="9551"/>
                  </a:lnTo>
                  <a:lnTo>
                    <a:pt x="17613" y="8661"/>
                  </a:lnTo>
                  <a:lnTo>
                    <a:pt x="17569" y="7757"/>
                  </a:lnTo>
                  <a:lnTo>
                    <a:pt x="17496" y="6868"/>
                  </a:lnTo>
                  <a:lnTo>
                    <a:pt x="17409" y="5979"/>
                  </a:lnTo>
                  <a:lnTo>
                    <a:pt x="17278" y="5089"/>
                  </a:lnTo>
                  <a:lnTo>
                    <a:pt x="17117" y="4214"/>
                  </a:lnTo>
                  <a:lnTo>
                    <a:pt x="17030" y="3762"/>
                  </a:lnTo>
                  <a:lnTo>
                    <a:pt x="16928" y="3325"/>
                  </a:lnTo>
                  <a:lnTo>
                    <a:pt x="16826" y="2917"/>
                  </a:lnTo>
                  <a:lnTo>
                    <a:pt x="16695" y="2494"/>
                  </a:lnTo>
                  <a:lnTo>
                    <a:pt x="16549" y="2086"/>
                  </a:lnTo>
                  <a:lnTo>
                    <a:pt x="16374" y="1692"/>
                  </a:lnTo>
                  <a:lnTo>
                    <a:pt x="16286" y="1502"/>
                  </a:lnTo>
                  <a:lnTo>
                    <a:pt x="16170" y="1313"/>
                  </a:lnTo>
                  <a:lnTo>
                    <a:pt x="16053" y="1138"/>
                  </a:lnTo>
                  <a:lnTo>
                    <a:pt x="15936" y="978"/>
                  </a:lnTo>
                  <a:lnTo>
                    <a:pt x="15791" y="817"/>
                  </a:lnTo>
                  <a:lnTo>
                    <a:pt x="15645" y="657"/>
                  </a:lnTo>
                  <a:lnTo>
                    <a:pt x="15499" y="526"/>
                  </a:lnTo>
                  <a:lnTo>
                    <a:pt x="15324" y="394"/>
                  </a:lnTo>
                  <a:lnTo>
                    <a:pt x="15149" y="278"/>
                  </a:lnTo>
                  <a:lnTo>
                    <a:pt x="14945" y="176"/>
                  </a:lnTo>
                  <a:lnTo>
                    <a:pt x="14741" y="103"/>
                  </a:lnTo>
                  <a:lnTo>
                    <a:pt x="14537" y="59"/>
                  </a:lnTo>
                  <a:lnTo>
                    <a:pt x="14318" y="15"/>
                  </a:lnTo>
                  <a:lnTo>
                    <a:pt x="14099"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5" name="Google Shape;1495;p32"/>
            <p:cNvSpPr/>
            <p:nvPr/>
          </p:nvSpPr>
          <p:spPr>
            <a:xfrm>
              <a:off x="16846573" y="6141235"/>
              <a:ext cx="477963" cy="422468"/>
            </a:xfrm>
            <a:custGeom>
              <a:avLst/>
              <a:gdLst/>
              <a:ahLst/>
              <a:cxnLst/>
              <a:rect l="l" t="t" r="r" b="b"/>
              <a:pathLst>
                <a:path w="6649" h="5877" extrusionOk="0">
                  <a:moveTo>
                    <a:pt x="2362" y="1"/>
                  </a:moveTo>
                  <a:lnTo>
                    <a:pt x="2231" y="15"/>
                  </a:lnTo>
                  <a:lnTo>
                    <a:pt x="2114" y="45"/>
                  </a:lnTo>
                  <a:lnTo>
                    <a:pt x="1866" y="103"/>
                  </a:lnTo>
                  <a:lnTo>
                    <a:pt x="1648" y="205"/>
                  </a:lnTo>
                  <a:lnTo>
                    <a:pt x="1429" y="322"/>
                  </a:lnTo>
                  <a:lnTo>
                    <a:pt x="1181" y="482"/>
                  </a:lnTo>
                  <a:lnTo>
                    <a:pt x="948" y="671"/>
                  </a:lnTo>
                  <a:lnTo>
                    <a:pt x="729" y="876"/>
                  </a:lnTo>
                  <a:lnTo>
                    <a:pt x="540" y="1109"/>
                  </a:lnTo>
                  <a:lnTo>
                    <a:pt x="379" y="1357"/>
                  </a:lnTo>
                  <a:lnTo>
                    <a:pt x="248" y="1605"/>
                  </a:lnTo>
                  <a:lnTo>
                    <a:pt x="131" y="1882"/>
                  </a:lnTo>
                  <a:lnTo>
                    <a:pt x="58" y="2159"/>
                  </a:lnTo>
                  <a:lnTo>
                    <a:pt x="15" y="2450"/>
                  </a:lnTo>
                  <a:lnTo>
                    <a:pt x="0" y="2742"/>
                  </a:lnTo>
                  <a:lnTo>
                    <a:pt x="15" y="3019"/>
                  </a:lnTo>
                  <a:lnTo>
                    <a:pt x="58" y="3311"/>
                  </a:lnTo>
                  <a:lnTo>
                    <a:pt x="131" y="3588"/>
                  </a:lnTo>
                  <a:lnTo>
                    <a:pt x="233" y="3865"/>
                  </a:lnTo>
                  <a:lnTo>
                    <a:pt x="350" y="4127"/>
                  </a:lnTo>
                  <a:lnTo>
                    <a:pt x="510" y="4375"/>
                  </a:lnTo>
                  <a:lnTo>
                    <a:pt x="642" y="4521"/>
                  </a:lnTo>
                  <a:lnTo>
                    <a:pt x="773" y="4667"/>
                  </a:lnTo>
                  <a:lnTo>
                    <a:pt x="933" y="4783"/>
                  </a:lnTo>
                  <a:lnTo>
                    <a:pt x="1094" y="4885"/>
                  </a:lnTo>
                  <a:lnTo>
                    <a:pt x="1269" y="4973"/>
                  </a:lnTo>
                  <a:lnTo>
                    <a:pt x="1356" y="4987"/>
                  </a:lnTo>
                  <a:lnTo>
                    <a:pt x="1458" y="5002"/>
                  </a:lnTo>
                  <a:lnTo>
                    <a:pt x="1546" y="5016"/>
                  </a:lnTo>
                  <a:lnTo>
                    <a:pt x="1633" y="5016"/>
                  </a:lnTo>
                  <a:lnTo>
                    <a:pt x="1735" y="5002"/>
                  </a:lnTo>
                  <a:lnTo>
                    <a:pt x="1823" y="4973"/>
                  </a:lnTo>
                  <a:lnTo>
                    <a:pt x="3208" y="5877"/>
                  </a:lnTo>
                  <a:lnTo>
                    <a:pt x="3631" y="5877"/>
                  </a:lnTo>
                  <a:lnTo>
                    <a:pt x="4024" y="5862"/>
                  </a:lnTo>
                  <a:lnTo>
                    <a:pt x="4389" y="5833"/>
                  </a:lnTo>
                  <a:lnTo>
                    <a:pt x="4724" y="5775"/>
                  </a:lnTo>
                  <a:lnTo>
                    <a:pt x="5030" y="5687"/>
                  </a:lnTo>
                  <a:lnTo>
                    <a:pt x="5191" y="5629"/>
                  </a:lnTo>
                  <a:lnTo>
                    <a:pt x="5322" y="5571"/>
                  </a:lnTo>
                  <a:lnTo>
                    <a:pt x="5468" y="5498"/>
                  </a:lnTo>
                  <a:lnTo>
                    <a:pt x="5614" y="5425"/>
                  </a:lnTo>
                  <a:lnTo>
                    <a:pt x="5745" y="5323"/>
                  </a:lnTo>
                  <a:lnTo>
                    <a:pt x="5876" y="5221"/>
                  </a:lnTo>
                  <a:lnTo>
                    <a:pt x="6109" y="5031"/>
                  </a:lnTo>
                  <a:lnTo>
                    <a:pt x="6328" y="4841"/>
                  </a:lnTo>
                  <a:lnTo>
                    <a:pt x="6416" y="4725"/>
                  </a:lnTo>
                  <a:lnTo>
                    <a:pt x="6503" y="4623"/>
                  </a:lnTo>
                  <a:lnTo>
                    <a:pt x="6561" y="4492"/>
                  </a:lnTo>
                  <a:lnTo>
                    <a:pt x="6620" y="4360"/>
                  </a:lnTo>
                  <a:lnTo>
                    <a:pt x="6649" y="4229"/>
                  </a:lnTo>
                  <a:lnTo>
                    <a:pt x="6649" y="4083"/>
                  </a:lnTo>
                  <a:lnTo>
                    <a:pt x="6620" y="3938"/>
                  </a:lnTo>
                  <a:lnTo>
                    <a:pt x="6576" y="3806"/>
                  </a:lnTo>
                  <a:lnTo>
                    <a:pt x="6503" y="3675"/>
                  </a:lnTo>
                  <a:lnTo>
                    <a:pt x="6416" y="3573"/>
                  </a:lnTo>
                  <a:lnTo>
                    <a:pt x="6299" y="3486"/>
                  </a:lnTo>
                  <a:lnTo>
                    <a:pt x="6241" y="3456"/>
                  </a:lnTo>
                  <a:lnTo>
                    <a:pt x="6168" y="3427"/>
                  </a:lnTo>
                  <a:lnTo>
                    <a:pt x="6255" y="3398"/>
                  </a:lnTo>
                  <a:lnTo>
                    <a:pt x="6313" y="3340"/>
                  </a:lnTo>
                  <a:lnTo>
                    <a:pt x="6372" y="3267"/>
                  </a:lnTo>
                  <a:lnTo>
                    <a:pt x="6416" y="3194"/>
                  </a:lnTo>
                  <a:lnTo>
                    <a:pt x="6459" y="3121"/>
                  </a:lnTo>
                  <a:lnTo>
                    <a:pt x="6488" y="3034"/>
                  </a:lnTo>
                  <a:lnTo>
                    <a:pt x="6503" y="2859"/>
                  </a:lnTo>
                  <a:lnTo>
                    <a:pt x="6518" y="2654"/>
                  </a:lnTo>
                  <a:lnTo>
                    <a:pt x="6503" y="2450"/>
                  </a:lnTo>
                  <a:lnTo>
                    <a:pt x="6459" y="2246"/>
                  </a:lnTo>
                  <a:lnTo>
                    <a:pt x="6401" y="2057"/>
                  </a:lnTo>
                  <a:lnTo>
                    <a:pt x="6313" y="1882"/>
                  </a:lnTo>
                  <a:lnTo>
                    <a:pt x="6211" y="1707"/>
                  </a:lnTo>
                  <a:lnTo>
                    <a:pt x="6080" y="1561"/>
                  </a:lnTo>
                  <a:lnTo>
                    <a:pt x="5934" y="1415"/>
                  </a:lnTo>
                  <a:lnTo>
                    <a:pt x="5847" y="1357"/>
                  </a:lnTo>
                  <a:lnTo>
                    <a:pt x="5759" y="1313"/>
                  </a:lnTo>
                  <a:lnTo>
                    <a:pt x="5555" y="1240"/>
                  </a:lnTo>
                  <a:lnTo>
                    <a:pt x="5351" y="1182"/>
                  </a:lnTo>
                  <a:lnTo>
                    <a:pt x="5147" y="1167"/>
                  </a:lnTo>
                  <a:lnTo>
                    <a:pt x="4943" y="1196"/>
                  </a:lnTo>
                  <a:lnTo>
                    <a:pt x="4841" y="1211"/>
                  </a:lnTo>
                  <a:lnTo>
                    <a:pt x="4739" y="1240"/>
                  </a:lnTo>
                  <a:lnTo>
                    <a:pt x="4651" y="1284"/>
                  </a:lnTo>
                  <a:lnTo>
                    <a:pt x="4564" y="1342"/>
                  </a:lnTo>
                  <a:lnTo>
                    <a:pt x="4476" y="1401"/>
                  </a:lnTo>
                  <a:lnTo>
                    <a:pt x="4403" y="1459"/>
                  </a:lnTo>
                  <a:lnTo>
                    <a:pt x="4447" y="1401"/>
                  </a:lnTo>
                  <a:lnTo>
                    <a:pt x="4476" y="1342"/>
                  </a:lnTo>
                  <a:lnTo>
                    <a:pt x="4520" y="1211"/>
                  </a:lnTo>
                  <a:lnTo>
                    <a:pt x="4535" y="1080"/>
                  </a:lnTo>
                  <a:lnTo>
                    <a:pt x="4520" y="934"/>
                  </a:lnTo>
                  <a:lnTo>
                    <a:pt x="4476" y="803"/>
                  </a:lnTo>
                  <a:lnTo>
                    <a:pt x="4403" y="671"/>
                  </a:lnTo>
                  <a:lnTo>
                    <a:pt x="4316" y="555"/>
                  </a:lnTo>
                  <a:lnTo>
                    <a:pt x="4214" y="453"/>
                  </a:lnTo>
                  <a:lnTo>
                    <a:pt x="4083" y="365"/>
                  </a:lnTo>
                  <a:lnTo>
                    <a:pt x="3966" y="292"/>
                  </a:lnTo>
                  <a:lnTo>
                    <a:pt x="3820" y="234"/>
                  </a:lnTo>
                  <a:lnTo>
                    <a:pt x="3689" y="190"/>
                  </a:lnTo>
                  <a:lnTo>
                    <a:pt x="3397" y="117"/>
                  </a:lnTo>
                  <a:lnTo>
                    <a:pt x="3091" y="59"/>
                  </a:lnTo>
                  <a:lnTo>
                    <a:pt x="2727" y="15"/>
                  </a:lnTo>
                  <a:lnTo>
                    <a:pt x="2537"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6" name="Google Shape;1496;p32"/>
            <p:cNvSpPr/>
            <p:nvPr/>
          </p:nvSpPr>
          <p:spPr>
            <a:xfrm>
              <a:off x="15455676" y="4764066"/>
              <a:ext cx="1617341" cy="1803882"/>
            </a:xfrm>
            <a:custGeom>
              <a:avLst/>
              <a:gdLst/>
              <a:ahLst/>
              <a:cxnLst/>
              <a:rect l="l" t="t" r="r" b="b"/>
              <a:pathLst>
                <a:path w="22499" h="25094" extrusionOk="0">
                  <a:moveTo>
                    <a:pt x="1" y="0"/>
                  </a:moveTo>
                  <a:lnTo>
                    <a:pt x="1" y="25093"/>
                  </a:lnTo>
                  <a:lnTo>
                    <a:pt x="22499" y="25093"/>
                  </a:lnTo>
                  <a:lnTo>
                    <a:pt x="22499" y="164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7" name="Google Shape;1497;p32"/>
            <p:cNvSpPr/>
            <p:nvPr/>
          </p:nvSpPr>
          <p:spPr>
            <a:xfrm>
              <a:off x="15526986" y="6270196"/>
              <a:ext cx="70304" cy="68147"/>
            </a:xfrm>
            <a:custGeom>
              <a:avLst/>
              <a:gdLst/>
              <a:ahLst/>
              <a:cxnLst/>
              <a:rect l="l" t="t" r="r" b="b"/>
              <a:pathLst>
                <a:path w="978" h="948" extrusionOk="0">
                  <a:moveTo>
                    <a:pt x="934" y="0"/>
                  </a:moveTo>
                  <a:lnTo>
                    <a:pt x="919" y="15"/>
                  </a:lnTo>
                  <a:lnTo>
                    <a:pt x="0" y="890"/>
                  </a:lnTo>
                  <a:lnTo>
                    <a:pt x="0" y="919"/>
                  </a:lnTo>
                  <a:lnTo>
                    <a:pt x="0" y="948"/>
                  </a:lnTo>
                  <a:lnTo>
                    <a:pt x="59" y="948"/>
                  </a:lnTo>
                  <a:lnTo>
                    <a:pt x="963" y="59"/>
                  </a:lnTo>
                  <a:lnTo>
                    <a:pt x="977" y="29"/>
                  </a:lnTo>
                  <a:lnTo>
                    <a:pt x="963" y="15"/>
                  </a:lnTo>
                  <a:lnTo>
                    <a:pt x="934" y="0"/>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8" name="Google Shape;1498;p32"/>
            <p:cNvSpPr/>
            <p:nvPr/>
          </p:nvSpPr>
          <p:spPr>
            <a:xfrm>
              <a:off x="15637041" y="6292193"/>
              <a:ext cx="70304" cy="69225"/>
            </a:xfrm>
            <a:custGeom>
              <a:avLst/>
              <a:gdLst/>
              <a:ahLst/>
              <a:cxnLst/>
              <a:rect l="l" t="t" r="r" b="b"/>
              <a:pathLst>
                <a:path w="978" h="963" extrusionOk="0">
                  <a:moveTo>
                    <a:pt x="948" y="0"/>
                  </a:moveTo>
                  <a:lnTo>
                    <a:pt x="919" y="15"/>
                  </a:lnTo>
                  <a:lnTo>
                    <a:pt x="15" y="890"/>
                  </a:lnTo>
                  <a:lnTo>
                    <a:pt x="0" y="919"/>
                  </a:lnTo>
                  <a:lnTo>
                    <a:pt x="15" y="948"/>
                  </a:lnTo>
                  <a:lnTo>
                    <a:pt x="30" y="963"/>
                  </a:lnTo>
                  <a:lnTo>
                    <a:pt x="59" y="948"/>
                  </a:lnTo>
                  <a:lnTo>
                    <a:pt x="963" y="73"/>
                  </a:lnTo>
                  <a:lnTo>
                    <a:pt x="977" y="44"/>
                  </a:lnTo>
                  <a:lnTo>
                    <a:pt x="963" y="15"/>
                  </a:lnTo>
                  <a:lnTo>
                    <a:pt x="948" y="0"/>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9" name="Google Shape;1499;p32"/>
            <p:cNvSpPr/>
            <p:nvPr/>
          </p:nvSpPr>
          <p:spPr>
            <a:xfrm>
              <a:off x="15505995" y="6314189"/>
              <a:ext cx="158363" cy="157284"/>
            </a:xfrm>
            <a:custGeom>
              <a:avLst/>
              <a:gdLst/>
              <a:ahLst/>
              <a:cxnLst/>
              <a:rect l="l" t="t" r="r" b="b"/>
              <a:pathLst>
                <a:path w="2203" h="2188" extrusionOk="0">
                  <a:moveTo>
                    <a:pt x="2173" y="1"/>
                  </a:moveTo>
                  <a:lnTo>
                    <a:pt x="2159" y="15"/>
                  </a:lnTo>
                  <a:lnTo>
                    <a:pt x="15" y="2144"/>
                  </a:lnTo>
                  <a:lnTo>
                    <a:pt x="1" y="2158"/>
                  </a:lnTo>
                  <a:lnTo>
                    <a:pt x="15" y="2188"/>
                  </a:lnTo>
                  <a:lnTo>
                    <a:pt x="45" y="2188"/>
                  </a:lnTo>
                  <a:lnTo>
                    <a:pt x="2202" y="44"/>
                  </a:lnTo>
                  <a:lnTo>
                    <a:pt x="2202" y="30"/>
                  </a:lnTo>
                  <a:lnTo>
                    <a:pt x="2202" y="15"/>
                  </a:lnTo>
                  <a:lnTo>
                    <a:pt x="2173" y="1"/>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0" name="Google Shape;1500;p32"/>
            <p:cNvSpPr/>
            <p:nvPr/>
          </p:nvSpPr>
          <p:spPr>
            <a:xfrm>
              <a:off x="15505995" y="6314189"/>
              <a:ext cx="159441" cy="158363"/>
            </a:xfrm>
            <a:custGeom>
              <a:avLst/>
              <a:gdLst/>
              <a:ahLst/>
              <a:cxnLst/>
              <a:rect l="l" t="t" r="r" b="b"/>
              <a:pathLst>
                <a:path w="2218" h="2203" extrusionOk="0">
                  <a:moveTo>
                    <a:pt x="2173" y="1"/>
                  </a:moveTo>
                  <a:lnTo>
                    <a:pt x="2159" y="15"/>
                  </a:lnTo>
                  <a:lnTo>
                    <a:pt x="2188" y="15"/>
                  </a:lnTo>
                  <a:lnTo>
                    <a:pt x="2202" y="30"/>
                  </a:lnTo>
                  <a:lnTo>
                    <a:pt x="2188" y="44"/>
                  </a:lnTo>
                  <a:lnTo>
                    <a:pt x="45" y="2173"/>
                  </a:lnTo>
                  <a:lnTo>
                    <a:pt x="30" y="2188"/>
                  </a:lnTo>
                  <a:lnTo>
                    <a:pt x="15" y="2173"/>
                  </a:lnTo>
                  <a:lnTo>
                    <a:pt x="15" y="2158"/>
                  </a:lnTo>
                  <a:lnTo>
                    <a:pt x="15" y="2144"/>
                  </a:lnTo>
                  <a:lnTo>
                    <a:pt x="2159" y="15"/>
                  </a:lnTo>
                  <a:lnTo>
                    <a:pt x="2159" y="15"/>
                  </a:lnTo>
                  <a:lnTo>
                    <a:pt x="1" y="2144"/>
                  </a:lnTo>
                  <a:lnTo>
                    <a:pt x="1" y="2158"/>
                  </a:lnTo>
                  <a:lnTo>
                    <a:pt x="1" y="2188"/>
                  </a:lnTo>
                  <a:lnTo>
                    <a:pt x="30" y="2202"/>
                  </a:lnTo>
                  <a:lnTo>
                    <a:pt x="45" y="2188"/>
                  </a:lnTo>
                  <a:lnTo>
                    <a:pt x="2202" y="59"/>
                  </a:lnTo>
                  <a:lnTo>
                    <a:pt x="2217" y="30"/>
                  </a:lnTo>
                  <a:lnTo>
                    <a:pt x="2202" y="15"/>
                  </a:lnTo>
                  <a:lnTo>
                    <a:pt x="2173" y="1"/>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1" name="Google Shape;1501;p32"/>
            <p:cNvSpPr/>
            <p:nvPr/>
          </p:nvSpPr>
          <p:spPr>
            <a:xfrm>
              <a:off x="15596139" y="6361346"/>
              <a:ext cx="81877" cy="76629"/>
            </a:xfrm>
            <a:custGeom>
              <a:avLst/>
              <a:gdLst/>
              <a:ahLst/>
              <a:cxnLst/>
              <a:rect l="l" t="t" r="r" b="b"/>
              <a:pathLst>
                <a:path w="1139" h="1066" extrusionOk="0">
                  <a:moveTo>
                    <a:pt x="1109" y="1"/>
                  </a:moveTo>
                  <a:lnTo>
                    <a:pt x="1" y="1036"/>
                  </a:lnTo>
                  <a:lnTo>
                    <a:pt x="1" y="1050"/>
                  </a:lnTo>
                  <a:lnTo>
                    <a:pt x="15" y="1065"/>
                  </a:lnTo>
                  <a:lnTo>
                    <a:pt x="15" y="1050"/>
                  </a:lnTo>
                  <a:lnTo>
                    <a:pt x="1138" y="15"/>
                  </a:lnTo>
                  <a:lnTo>
                    <a:pt x="1138" y="1"/>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2" name="Google Shape;1502;p32"/>
            <p:cNvSpPr/>
            <p:nvPr/>
          </p:nvSpPr>
          <p:spPr>
            <a:xfrm>
              <a:off x="15595132" y="6360339"/>
              <a:ext cx="83890" cy="78642"/>
            </a:xfrm>
            <a:custGeom>
              <a:avLst/>
              <a:gdLst/>
              <a:ahLst/>
              <a:cxnLst/>
              <a:rect l="l" t="t" r="r" b="b"/>
              <a:pathLst>
                <a:path w="1167" h="1094" extrusionOk="0">
                  <a:moveTo>
                    <a:pt x="1123" y="0"/>
                  </a:moveTo>
                  <a:lnTo>
                    <a:pt x="0" y="1035"/>
                  </a:lnTo>
                  <a:lnTo>
                    <a:pt x="0" y="1064"/>
                  </a:lnTo>
                  <a:lnTo>
                    <a:pt x="0" y="1079"/>
                  </a:lnTo>
                  <a:lnTo>
                    <a:pt x="29" y="1094"/>
                  </a:lnTo>
                  <a:lnTo>
                    <a:pt x="44" y="1079"/>
                  </a:lnTo>
                  <a:lnTo>
                    <a:pt x="1152" y="44"/>
                  </a:lnTo>
                  <a:lnTo>
                    <a:pt x="1167" y="29"/>
                  </a:lnTo>
                  <a:lnTo>
                    <a:pt x="1152" y="0"/>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3" name="Google Shape;1503;p32"/>
            <p:cNvSpPr/>
            <p:nvPr/>
          </p:nvSpPr>
          <p:spPr>
            <a:xfrm>
              <a:off x="15545820" y="6262864"/>
              <a:ext cx="118538" cy="113219"/>
            </a:xfrm>
            <a:custGeom>
              <a:avLst/>
              <a:gdLst/>
              <a:ahLst/>
              <a:cxnLst/>
              <a:rect l="l" t="t" r="r" b="b"/>
              <a:pathLst>
                <a:path w="1649" h="1575" extrusionOk="0">
                  <a:moveTo>
                    <a:pt x="1619" y="0"/>
                  </a:moveTo>
                  <a:lnTo>
                    <a:pt x="1" y="1546"/>
                  </a:lnTo>
                  <a:lnTo>
                    <a:pt x="1" y="1560"/>
                  </a:lnTo>
                  <a:lnTo>
                    <a:pt x="1" y="1575"/>
                  </a:lnTo>
                  <a:lnTo>
                    <a:pt x="30" y="1575"/>
                  </a:lnTo>
                  <a:lnTo>
                    <a:pt x="1648" y="29"/>
                  </a:lnTo>
                  <a:lnTo>
                    <a:pt x="1648" y="15"/>
                  </a:lnTo>
                  <a:lnTo>
                    <a:pt x="1648" y="0"/>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4" name="Google Shape;1504;p32"/>
            <p:cNvSpPr/>
            <p:nvPr/>
          </p:nvSpPr>
          <p:spPr>
            <a:xfrm>
              <a:off x="15544813" y="6261785"/>
              <a:ext cx="120623" cy="115375"/>
            </a:xfrm>
            <a:custGeom>
              <a:avLst/>
              <a:gdLst/>
              <a:ahLst/>
              <a:cxnLst/>
              <a:rect l="l" t="t" r="r" b="b"/>
              <a:pathLst>
                <a:path w="1678" h="1605" extrusionOk="0">
                  <a:moveTo>
                    <a:pt x="1648" y="1"/>
                  </a:moveTo>
                  <a:lnTo>
                    <a:pt x="1619" y="15"/>
                  </a:lnTo>
                  <a:lnTo>
                    <a:pt x="0" y="1546"/>
                  </a:lnTo>
                  <a:lnTo>
                    <a:pt x="0" y="1575"/>
                  </a:lnTo>
                  <a:lnTo>
                    <a:pt x="0" y="1604"/>
                  </a:lnTo>
                  <a:lnTo>
                    <a:pt x="59" y="1604"/>
                  </a:lnTo>
                  <a:lnTo>
                    <a:pt x="1662" y="59"/>
                  </a:lnTo>
                  <a:lnTo>
                    <a:pt x="1677" y="30"/>
                  </a:lnTo>
                  <a:lnTo>
                    <a:pt x="1662" y="15"/>
                  </a:lnTo>
                  <a:lnTo>
                    <a:pt x="1648" y="1"/>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5" name="Google Shape;1505;p32"/>
            <p:cNvSpPr/>
            <p:nvPr/>
          </p:nvSpPr>
          <p:spPr>
            <a:xfrm>
              <a:off x="14726262" y="5247204"/>
              <a:ext cx="1267189" cy="1323834"/>
            </a:xfrm>
            <a:custGeom>
              <a:avLst/>
              <a:gdLst/>
              <a:ahLst/>
              <a:cxnLst/>
              <a:rect l="l" t="t" r="r" b="b"/>
              <a:pathLst>
                <a:path w="17628" h="18416" fill="none" extrusionOk="0">
                  <a:moveTo>
                    <a:pt x="7421" y="18372"/>
                  </a:moveTo>
                  <a:lnTo>
                    <a:pt x="7421" y="18372"/>
                  </a:lnTo>
                  <a:lnTo>
                    <a:pt x="6576" y="18401"/>
                  </a:lnTo>
                  <a:lnTo>
                    <a:pt x="5759" y="18416"/>
                  </a:lnTo>
                  <a:lnTo>
                    <a:pt x="4972" y="18416"/>
                  </a:lnTo>
                  <a:lnTo>
                    <a:pt x="4593" y="18401"/>
                  </a:lnTo>
                  <a:lnTo>
                    <a:pt x="4228" y="18372"/>
                  </a:lnTo>
                  <a:lnTo>
                    <a:pt x="3878" y="18343"/>
                  </a:lnTo>
                  <a:lnTo>
                    <a:pt x="3543" y="18314"/>
                  </a:lnTo>
                  <a:lnTo>
                    <a:pt x="3237" y="18255"/>
                  </a:lnTo>
                  <a:lnTo>
                    <a:pt x="2960" y="18197"/>
                  </a:lnTo>
                  <a:lnTo>
                    <a:pt x="2683" y="18124"/>
                  </a:lnTo>
                  <a:lnTo>
                    <a:pt x="2450" y="18037"/>
                  </a:lnTo>
                  <a:lnTo>
                    <a:pt x="2245" y="17935"/>
                  </a:lnTo>
                  <a:lnTo>
                    <a:pt x="2056" y="17818"/>
                  </a:lnTo>
                  <a:lnTo>
                    <a:pt x="2056" y="17818"/>
                  </a:lnTo>
                  <a:lnTo>
                    <a:pt x="1910" y="17687"/>
                  </a:lnTo>
                  <a:lnTo>
                    <a:pt x="1764" y="17526"/>
                  </a:lnTo>
                  <a:lnTo>
                    <a:pt x="1648" y="17366"/>
                  </a:lnTo>
                  <a:lnTo>
                    <a:pt x="1546" y="17176"/>
                  </a:lnTo>
                  <a:lnTo>
                    <a:pt x="1458" y="16987"/>
                  </a:lnTo>
                  <a:lnTo>
                    <a:pt x="1400" y="16783"/>
                  </a:lnTo>
                  <a:lnTo>
                    <a:pt x="1356" y="16579"/>
                  </a:lnTo>
                  <a:lnTo>
                    <a:pt x="1341" y="16375"/>
                  </a:lnTo>
                  <a:lnTo>
                    <a:pt x="1341" y="16170"/>
                  </a:lnTo>
                  <a:lnTo>
                    <a:pt x="1371" y="15966"/>
                  </a:lnTo>
                  <a:lnTo>
                    <a:pt x="1429" y="15777"/>
                  </a:lnTo>
                  <a:lnTo>
                    <a:pt x="1502" y="15602"/>
                  </a:lnTo>
                  <a:lnTo>
                    <a:pt x="1589" y="15441"/>
                  </a:lnTo>
                  <a:lnTo>
                    <a:pt x="1720" y="15296"/>
                  </a:lnTo>
                  <a:lnTo>
                    <a:pt x="1866" y="15164"/>
                  </a:lnTo>
                  <a:lnTo>
                    <a:pt x="1954" y="15106"/>
                  </a:lnTo>
                  <a:lnTo>
                    <a:pt x="2041" y="15062"/>
                  </a:lnTo>
                  <a:lnTo>
                    <a:pt x="2041" y="15062"/>
                  </a:lnTo>
                  <a:lnTo>
                    <a:pt x="1837" y="14960"/>
                  </a:lnTo>
                  <a:lnTo>
                    <a:pt x="1633" y="14858"/>
                  </a:lnTo>
                  <a:lnTo>
                    <a:pt x="1443" y="14742"/>
                  </a:lnTo>
                  <a:lnTo>
                    <a:pt x="1254" y="14610"/>
                  </a:lnTo>
                  <a:lnTo>
                    <a:pt x="1079" y="14464"/>
                  </a:lnTo>
                  <a:lnTo>
                    <a:pt x="904" y="14319"/>
                  </a:lnTo>
                  <a:lnTo>
                    <a:pt x="758" y="14158"/>
                  </a:lnTo>
                  <a:lnTo>
                    <a:pt x="598" y="13983"/>
                  </a:lnTo>
                  <a:lnTo>
                    <a:pt x="467" y="13808"/>
                  </a:lnTo>
                  <a:lnTo>
                    <a:pt x="350" y="13619"/>
                  </a:lnTo>
                  <a:lnTo>
                    <a:pt x="248" y="13429"/>
                  </a:lnTo>
                  <a:lnTo>
                    <a:pt x="160" y="13240"/>
                  </a:lnTo>
                  <a:lnTo>
                    <a:pt x="87" y="13036"/>
                  </a:lnTo>
                  <a:lnTo>
                    <a:pt x="44" y="12817"/>
                  </a:lnTo>
                  <a:lnTo>
                    <a:pt x="15" y="12598"/>
                  </a:lnTo>
                  <a:lnTo>
                    <a:pt x="0" y="12379"/>
                  </a:lnTo>
                  <a:lnTo>
                    <a:pt x="0" y="12379"/>
                  </a:lnTo>
                  <a:lnTo>
                    <a:pt x="29" y="12161"/>
                  </a:lnTo>
                  <a:lnTo>
                    <a:pt x="87" y="11942"/>
                  </a:lnTo>
                  <a:lnTo>
                    <a:pt x="160" y="11738"/>
                  </a:lnTo>
                  <a:lnTo>
                    <a:pt x="277" y="11548"/>
                  </a:lnTo>
                  <a:lnTo>
                    <a:pt x="408" y="11373"/>
                  </a:lnTo>
                  <a:lnTo>
                    <a:pt x="554" y="11198"/>
                  </a:lnTo>
                  <a:lnTo>
                    <a:pt x="729" y="11053"/>
                  </a:lnTo>
                  <a:lnTo>
                    <a:pt x="904" y="10921"/>
                  </a:lnTo>
                  <a:lnTo>
                    <a:pt x="1094" y="10819"/>
                  </a:lnTo>
                  <a:lnTo>
                    <a:pt x="1298" y="10746"/>
                  </a:lnTo>
                  <a:lnTo>
                    <a:pt x="1502" y="10688"/>
                  </a:lnTo>
                  <a:lnTo>
                    <a:pt x="1706" y="10659"/>
                  </a:lnTo>
                  <a:lnTo>
                    <a:pt x="1910" y="10674"/>
                  </a:lnTo>
                  <a:lnTo>
                    <a:pt x="2012" y="10688"/>
                  </a:lnTo>
                  <a:lnTo>
                    <a:pt x="2114" y="10717"/>
                  </a:lnTo>
                  <a:lnTo>
                    <a:pt x="2216" y="10746"/>
                  </a:lnTo>
                  <a:lnTo>
                    <a:pt x="2304" y="10790"/>
                  </a:lnTo>
                  <a:lnTo>
                    <a:pt x="2406" y="10849"/>
                  </a:lnTo>
                  <a:lnTo>
                    <a:pt x="2493" y="10907"/>
                  </a:lnTo>
                  <a:lnTo>
                    <a:pt x="2493" y="10907"/>
                  </a:lnTo>
                  <a:lnTo>
                    <a:pt x="2318" y="10382"/>
                  </a:lnTo>
                  <a:lnTo>
                    <a:pt x="2158" y="9828"/>
                  </a:lnTo>
                  <a:lnTo>
                    <a:pt x="2085" y="9551"/>
                  </a:lnTo>
                  <a:lnTo>
                    <a:pt x="2027" y="9274"/>
                  </a:lnTo>
                  <a:lnTo>
                    <a:pt x="1983" y="8997"/>
                  </a:lnTo>
                  <a:lnTo>
                    <a:pt x="1954" y="8720"/>
                  </a:lnTo>
                  <a:lnTo>
                    <a:pt x="1939" y="8457"/>
                  </a:lnTo>
                  <a:lnTo>
                    <a:pt x="1939" y="8180"/>
                  </a:lnTo>
                  <a:lnTo>
                    <a:pt x="1968" y="7918"/>
                  </a:lnTo>
                  <a:lnTo>
                    <a:pt x="2012" y="7655"/>
                  </a:lnTo>
                  <a:lnTo>
                    <a:pt x="2085" y="7408"/>
                  </a:lnTo>
                  <a:lnTo>
                    <a:pt x="2172" y="7160"/>
                  </a:lnTo>
                  <a:lnTo>
                    <a:pt x="2289" y="6926"/>
                  </a:lnTo>
                  <a:lnTo>
                    <a:pt x="2435" y="6708"/>
                  </a:lnTo>
                  <a:lnTo>
                    <a:pt x="2435" y="6708"/>
                  </a:lnTo>
                  <a:lnTo>
                    <a:pt x="2610" y="6504"/>
                  </a:lnTo>
                  <a:lnTo>
                    <a:pt x="2799" y="6314"/>
                  </a:lnTo>
                  <a:lnTo>
                    <a:pt x="3004" y="6168"/>
                  </a:lnTo>
                  <a:lnTo>
                    <a:pt x="3237" y="6022"/>
                  </a:lnTo>
                  <a:lnTo>
                    <a:pt x="3470" y="5920"/>
                  </a:lnTo>
                  <a:lnTo>
                    <a:pt x="3703" y="5818"/>
                  </a:lnTo>
                  <a:lnTo>
                    <a:pt x="3966" y="5745"/>
                  </a:lnTo>
                  <a:lnTo>
                    <a:pt x="4228" y="5672"/>
                  </a:lnTo>
                  <a:lnTo>
                    <a:pt x="4491" y="5629"/>
                  </a:lnTo>
                  <a:lnTo>
                    <a:pt x="4768" y="5585"/>
                  </a:lnTo>
                  <a:lnTo>
                    <a:pt x="5045" y="5570"/>
                  </a:lnTo>
                  <a:lnTo>
                    <a:pt x="5336" y="5556"/>
                  </a:lnTo>
                  <a:lnTo>
                    <a:pt x="5890" y="5541"/>
                  </a:lnTo>
                  <a:lnTo>
                    <a:pt x="6445" y="5556"/>
                  </a:lnTo>
                  <a:lnTo>
                    <a:pt x="6445" y="5556"/>
                  </a:lnTo>
                  <a:lnTo>
                    <a:pt x="6328" y="5264"/>
                  </a:lnTo>
                  <a:lnTo>
                    <a:pt x="6255" y="4958"/>
                  </a:lnTo>
                  <a:lnTo>
                    <a:pt x="6197" y="4637"/>
                  </a:lnTo>
                  <a:lnTo>
                    <a:pt x="6168" y="4316"/>
                  </a:lnTo>
                  <a:lnTo>
                    <a:pt x="6153" y="4010"/>
                  </a:lnTo>
                  <a:lnTo>
                    <a:pt x="6182" y="3690"/>
                  </a:lnTo>
                  <a:lnTo>
                    <a:pt x="6226" y="3369"/>
                  </a:lnTo>
                  <a:lnTo>
                    <a:pt x="6299" y="3063"/>
                  </a:lnTo>
                  <a:lnTo>
                    <a:pt x="6386" y="2756"/>
                  </a:lnTo>
                  <a:lnTo>
                    <a:pt x="6503" y="2450"/>
                  </a:lnTo>
                  <a:lnTo>
                    <a:pt x="6649" y="2173"/>
                  </a:lnTo>
                  <a:lnTo>
                    <a:pt x="6809" y="1896"/>
                  </a:lnTo>
                  <a:lnTo>
                    <a:pt x="6984" y="1634"/>
                  </a:lnTo>
                  <a:lnTo>
                    <a:pt x="7188" y="1386"/>
                  </a:lnTo>
                  <a:lnTo>
                    <a:pt x="7421" y="1167"/>
                  </a:lnTo>
                  <a:lnTo>
                    <a:pt x="7669" y="963"/>
                  </a:lnTo>
                  <a:lnTo>
                    <a:pt x="7669" y="963"/>
                  </a:lnTo>
                  <a:lnTo>
                    <a:pt x="7917" y="773"/>
                  </a:lnTo>
                  <a:lnTo>
                    <a:pt x="8194" y="613"/>
                  </a:lnTo>
                  <a:lnTo>
                    <a:pt x="8486" y="482"/>
                  </a:lnTo>
                  <a:lnTo>
                    <a:pt x="8792" y="380"/>
                  </a:lnTo>
                  <a:lnTo>
                    <a:pt x="9098" y="292"/>
                  </a:lnTo>
                  <a:lnTo>
                    <a:pt x="9404" y="234"/>
                  </a:lnTo>
                  <a:lnTo>
                    <a:pt x="9725" y="190"/>
                  </a:lnTo>
                  <a:lnTo>
                    <a:pt x="10046" y="190"/>
                  </a:lnTo>
                  <a:lnTo>
                    <a:pt x="10367" y="205"/>
                  </a:lnTo>
                  <a:lnTo>
                    <a:pt x="10687" y="234"/>
                  </a:lnTo>
                  <a:lnTo>
                    <a:pt x="10994" y="307"/>
                  </a:lnTo>
                  <a:lnTo>
                    <a:pt x="11300" y="394"/>
                  </a:lnTo>
                  <a:lnTo>
                    <a:pt x="11606" y="496"/>
                  </a:lnTo>
                  <a:lnTo>
                    <a:pt x="11898" y="642"/>
                  </a:lnTo>
                  <a:lnTo>
                    <a:pt x="12160" y="803"/>
                  </a:lnTo>
                  <a:lnTo>
                    <a:pt x="12423" y="978"/>
                  </a:lnTo>
                  <a:lnTo>
                    <a:pt x="12423" y="978"/>
                  </a:lnTo>
                  <a:lnTo>
                    <a:pt x="12510" y="788"/>
                  </a:lnTo>
                  <a:lnTo>
                    <a:pt x="12627" y="628"/>
                  </a:lnTo>
                  <a:lnTo>
                    <a:pt x="12758" y="467"/>
                  </a:lnTo>
                  <a:lnTo>
                    <a:pt x="12918" y="351"/>
                  </a:lnTo>
                  <a:lnTo>
                    <a:pt x="13079" y="234"/>
                  </a:lnTo>
                  <a:lnTo>
                    <a:pt x="13268" y="146"/>
                  </a:lnTo>
                  <a:lnTo>
                    <a:pt x="13472" y="88"/>
                  </a:lnTo>
                  <a:lnTo>
                    <a:pt x="13676" y="30"/>
                  </a:lnTo>
                  <a:lnTo>
                    <a:pt x="13881" y="15"/>
                  </a:lnTo>
                  <a:lnTo>
                    <a:pt x="14099" y="1"/>
                  </a:lnTo>
                  <a:lnTo>
                    <a:pt x="14318" y="15"/>
                  </a:lnTo>
                  <a:lnTo>
                    <a:pt x="14537" y="59"/>
                  </a:lnTo>
                  <a:lnTo>
                    <a:pt x="14741" y="103"/>
                  </a:lnTo>
                  <a:lnTo>
                    <a:pt x="14945" y="176"/>
                  </a:lnTo>
                  <a:lnTo>
                    <a:pt x="15149" y="278"/>
                  </a:lnTo>
                  <a:lnTo>
                    <a:pt x="15324" y="394"/>
                  </a:lnTo>
                  <a:lnTo>
                    <a:pt x="15324" y="394"/>
                  </a:lnTo>
                  <a:lnTo>
                    <a:pt x="15499" y="526"/>
                  </a:lnTo>
                  <a:lnTo>
                    <a:pt x="15645" y="657"/>
                  </a:lnTo>
                  <a:lnTo>
                    <a:pt x="15791" y="817"/>
                  </a:lnTo>
                  <a:lnTo>
                    <a:pt x="15936" y="978"/>
                  </a:lnTo>
                  <a:lnTo>
                    <a:pt x="16053" y="1138"/>
                  </a:lnTo>
                  <a:lnTo>
                    <a:pt x="16170" y="1313"/>
                  </a:lnTo>
                  <a:lnTo>
                    <a:pt x="16286" y="1502"/>
                  </a:lnTo>
                  <a:lnTo>
                    <a:pt x="16374" y="1692"/>
                  </a:lnTo>
                  <a:lnTo>
                    <a:pt x="16549" y="2086"/>
                  </a:lnTo>
                  <a:lnTo>
                    <a:pt x="16695" y="2494"/>
                  </a:lnTo>
                  <a:lnTo>
                    <a:pt x="16826" y="2917"/>
                  </a:lnTo>
                  <a:lnTo>
                    <a:pt x="16928" y="3325"/>
                  </a:lnTo>
                  <a:lnTo>
                    <a:pt x="16928" y="3325"/>
                  </a:lnTo>
                  <a:lnTo>
                    <a:pt x="17030" y="3762"/>
                  </a:lnTo>
                  <a:lnTo>
                    <a:pt x="17117" y="4214"/>
                  </a:lnTo>
                  <a:lnTo>
                    <a:pt x="17278" y="5089"/>
                  </a:lnTo>
                  <a:lnTo>
                    <a:pt x="17409" y="5979"/>
                  </a:lnTo>
                  <a:lnTo>
                    <a:pt x="17496" y="6868"/>
                  </a:lnTo>
                  <a:lnTo>
                    <a:pt x="17569" y="7757"/>
                  </a:lnTo>
                  <a:lnTo>
                    <a:pt x="17613" y="8661"/>
                  </a:lnTo>
                  <a:lnTo>
                    <a:pt x="17628" y="9551"/>
                  </a:lnTo>
                  <a:lnTo>
                    <a:pt x="17628" y="10455"/>
                  </a:lnTo>
                  <a:lnTo>
                    <a:pt x="17613" y="11359"/>
                  </a:lnTo>
                  <a:lnTo>
                    <a:pt x="17569" y="12248"/>
                  </a:lnTo>
                  <a:lnTo>
                    <a:pt x="17526" y="13152"/>
                  </a:lnTo>
                  <a:lnTo>
                    <a:pt x="17453" y="14056"/>
                  </a:lnTo>
                  <a:lnTo>
                    <a:pt x="17307" y="15864"/>
                  </a:lnTo>
                  <a:lnTo>
                    <a:pt x="17147" y="17658"/>
                  </a:lnTo>
                  <a:lnTo>
                    <a:pt x="7421" y="18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6" name="Google Shape;1506;p32"/>
            <p:cNvSpPr/>
            <p:nvPr/>
          </p:nvSpPr>
          <p:spPr>
            <a:xfrm>
              <a:off x="16846573" y="6141235"/>
              <a:ext cx="477963" cy="422468"/>
            </a:xfrm>
            <a:custGeom>
              <a:avLst/>
              <a:gdLst/>
              <a:ahLst/>
              <a:cxnLst/>
              <a:rect l="l" t="t" r="r" b="b"/>
              <a:pathLst>
                <a:path w="6649" h="5877" fill="none" extrusionOk="0">
                  <a:moveTo>
                    <a:pt x="3208" y="5877"/>
                  </a:moveTo>
                  <a:lnTo>
                    <a:pt x="3208" y="5877"/>
                  </a:lnTo>
                  <a:lnTo>
                    <a:pt x="3631" y="5877"/>
                  </a:lnTo>
                  <a:lnTo>
                    <a:pt x="4024" y="5862"/>
                  </a:lnTo>
                  <a:lnTo>
                    <a:pt x="4389" y="5833"/>
                  </a:lnTo>
                  <a:lnTo>
                    <a:pt x="4724" y="5775"/>
                  </a:lnTo>
                  <a:lnTo>
                    <a:pt x="5030" y="5687"/>
                  </a:lnTo>
                  <a:lnTo>
                    <a:pt x="5191" y="5629"/>
                  </a:lnTo>
                  <a:lnTo>
                    <a:pt x="5322" y="5571"/>
                  </a:lnTo>
                  <a:lnTo>
                    <a:pt x="5468" y="5498"/>
                  </a:lnTo>
                  <a:lnTo>
                    <a:pt x="5614" y="5425"/>
                  </a:lnTo>
                  <a:lnTo>
                    <a:pt x="5745" y="5323"/>
                  </a:lnTo>
                  <a:lnTo>
                    <a:pt x="5876" y="5221"/>
                  </a:lnTo>
                  <a:lnTo>
                    <a:pt x="5876" y="5221"/>
                  </a:lnTo>
                  <a:lnTo>
                    <a:pt x="6109" y="5031"/>
                  </a:lnTo>
                  <a:lnTo>
                    <a:pt x="6328" y="4841"/>
                  </a:lnTo>
                  <a:lnTo>
                    <a:pt x="6416" y="4725"/>
                  </a:lnTo>
                  <a:lnTo>
                    <a:pt x="6503" y="4623"/>
                  </a:lnTo>
                  <a:lnTo>
                    <a:pt x="6561" y="4492"/>
                  </a:lnTo>
                  <a:lnTo>
                    <a:pt x="6620" y="4360"/>
                  </a:lnTo>
                  <a:lnTo>
                    <a:pt x="6620" y="4360"/>
                  </a:lnTo>
                  <a:lnTo>
                    <a:pt x="6649" y="4229"/>
                  </a:lnTo>
                  <a:lnTo>
                    <a:pt x="6649" y="4083"/>
                  </a:lnTo>
                  <a:lnTo>
                    <a:pt x="6620" y="3938"/>
                  </a:lnTo>
                  <a:lnTo>
                    <a:pt x="6576" y="3806"/>
                  </a:lnTo>
                  <a:lnTo>
                    <a:pt x="6503" y="3675"/>
                  </a:lnTo>
                  <a:lnTo>
                    <a:pt x="6416" y="3573"/>
                  </a:lnTo>
                  <a:lnTo>
                    <a:pt x="6299" y="3486"/>
                  </a:lnTo>
                  <a:lnTo>
                    <a:pt x="6241" y="3456"/>
                  </a:lnTo>
                  <a:lnTo>
                    <a:pt x="6168" y="3427"/>
                  </a:lnTo>
                  <a:lnTo>
                    <a:pt x="6168" y="3427"/>
                  </a:lnTo>
                  <a:lnTo>
                    <a:pt x="6255" y="3398"/>
                  </a:lnTo>
                  <a:lnTo>
                    <a:pt x="6313" y="3340"/>
                  </a:lnTo>
                  <a:lnTo>
                    <a:pt x="6372" y="3267"/>
                  </a:lnTo>
                  <a:lnTo>
                    <a:pt x="6416" y="3194"/>
                  </a:lnTo>
                  <a:lnTo>
                    <a:pt x="6459" y="3121"/>
                  </a:lnTo>
                  <a:lnTo>
                    <a:pt x="6488" y="3034"/>
                  </a:lnTo>
                  <a:lnTo>
                    <a:pt x="6503" y="2859"/>
                  </a:lnTo>
                  <a:lnTo>
                    <a:pt x="6503" y="2859"/>
                  </a:lnTo>
                  <a:lnTo>
                    <a:pt x="6518" y="2654"/>
                  </a:lnTo>
                  <a:lnTo>
                    <a:pt x="6503" y="2450"/>
                  </a:lnTo>
                  <a:lnTo>
                    <a:pt x="6459" y="2246"/>
                  </a:lnTo>
                  <a:lnTo>
                    <a:pt x="6401" y="2057"/>
                  </a:lnTo>
                  <a:lnTo>
                    <a:pt x="6313" y="1882"/>
                  </a:lnTo>
                  <a:lnTo>
                    <a:pt x="6211" y="1707"/>
                  </a:lnTo>
                  <a:lnTo>
                    <a:pt x="6080" y="1561"/>
                  </a:lnTo>
                  <a:lnTo>
                    <a:pt x="5934" y="1415"/>
                  </a:lnTo>
                  <a:lnTo>
                    <a:pt x="5934" y="1415"/>
                  </a:lnTo>
                  <a:lnTo>
                    <a:pt x="5847" y="1357"/>
                  </a:lnTo>
                  <a:lnTo>
                    <a:pt x="5759" y="1313"/>
                  </a:lnTo>
                  <a:lnTo>
                    <a:pt x="5555" y="1240"/>
                  </a:lnTo>
                  <a:lnTo>
                    <a:pt x="5351" y="1182"/>
                  </a:lnTo>
                  <a:lnTo>
                    <a:pt x="5147" y="1167"/>
                  </a:lnTo>
                  <a:lnTo>
                    <a:pt x="4943" y="1196"/>
                  </a:lnTo>
                  <a:lnTo>
                    <a:pt x="4841" y="1211"/>
                  </a:lnTo>
                  <a:lnTo>
                    <a:pt x="4739" y="1240"/>
                  </a:lnTo>
                  <a:lnTo>
                    <a:pt x="4651" y="1284"/>
                  </a:lnTo>
                  <a:lnTo>
                    <a:pt x="4564" y="1342"/>
                  </a:lnTo>
                  <a:lnTo>
                    <a:pt x="4476" y="1401"/>
                  </a:lnTo>
                  <a:lnTo>
                    <a:pt x="4403" y="1459"/>
                  </a:lnTo>
                  <a:lnTo>
                    <a:pt x="4403" y="1459"/>
                  </a:lnTo>
                  <a:lnTo>
                    <a:pt x="4447" y="1401"/>
                  </a:lnTo>
                  <a:lnTo>
                    <a:pt x="4476" y="1342"/>
                  </a:lnTo>
                  <a:lnTo>
                    <a:pt x="4520" y="1211"/>
                  </a:lnTo>
                  <a:lnTo>
                    <a:pt x="4535" y="1080"/>
                  </a:lnTo>
                  <a:lnTo>
                    <a:pt x="4520" y="934"/>
                  </a:lnTo>
                  <a:lnTo>
                    <a:pt x="4476" y="803"/>
                  </a:lnTo>
                  <a:lnTo>
                    <a:pt x="4403" y="671"/>
                  </a:lnTo>
                  <a:lnTo>
                    <a:pt x="4316" y="555"/>
                  </a:lnTo>
                  <a:lnTo>
                    <a:pt x="4214" y="453"/>
                  </a:lnTo>
                  <a:lnTo>
                    <a:pt x="4214" y="453"/>
                  </a:lnTo>
                  <a:lnTo>
                    <a:pt x="4083" y="365"/>
                  </a:lnTo>
                  <a:lnTo>
                    <a:pt x="3966" y="292"/>
                  </a:lnTo>
                  <a:lnTo>
                    <a:pt x="3820" y="234"/>
                  </a:lnTo>
                  <a:lnTo>
                    <a:pt x="3689" y="190"/>
                  </a:lnTo>
                  <a:lnTo>
                    <a:pt x="3397" y="117"/>
                  </a:lnTo>
                  <a:lnTo>
                    <a:pt x="3091" y="59"/>
                  </a:lnTo>
                  <a:lnTo>
                    <a:pt x="3091" y="59"/>
                  </a:lnTo>
                  <a:lnTo>
                    <a:pt x="2727" y="15"/>
                  </a:lnTo>
                  <a:lnTo>
                    <a:pt x="2537" y="1"/>
                  </a:lnTo>
                  <a:lnTo>
                    <a:pt x="2362" y="1"/>
                  </a:lnTo>
                  <a:lnTo>
                    <a:pt x="2362" y="1"/>
                  </a:lnTo>
                  <a:lnTo>
                    <a:pt x="2231" y="15"/>
                  </a:lnTo>
                  <a:lnTo>
                    <a:pt x="2114" y="45"/>
                  </a:lnTo>
                  <a:lnTo>
                    <a:pt x="1866" y="103"/>
                  </a:lnTo>
                  <a:lnTo>
                    <a:pt x="1648" y="205"/>
                  </a:lnTo>
                  <a:lnTo>
                    <a:pt x="1429" y="322"/>
                  </a:lnTo>
                  <a:lnTo>
                    <a:pt x="1429" y="322"/>
                  </a:lnTo>
                  <a:lnTo>
                    <a:pt x="1181" y="482"/>
                  </a:lnTo>
                  <a:lnTo>
                    <a:pt x="948" y="671"/>
                  </a:lnTo>
                  <a:lnTo>
                    <a:pt x="729" y="876"/>
                  </a:lnTo>
                  <a:lnTo>
                    <a:pt x="540" y="1109"/>
                  </a:lnTo>
                  <a:lnTo>
                    <a:pt x="379" y="1357"/>
                  </a:lnTo>
                  <a:lnTo>
                    <a:pt x="248" y="1605"/>
                  </a:lnTo>
                  <a:lnTo>
                    <a:pt x="131" y="1882"/>
                  </a:lnTo>
                  <a:lnTo>
                    <a:pt x="58" y="2159"/>
                  </a:lnTo>
                  <a:lnTo>
                    <a:pt x="58" y="2159"/>
                  </a:lnTo>
                  <a:lnTo>
                    <a:pt x="15" y="2450"/>
                  </a:lnTo>
                  <a:lnTo>
                    <a:pt x="0" y="2742"/>
                  </a:lnTo>
                  <a:lnTo>
                    <a:pt x="15" y="3019"/>
                  </a:lnTo>
                  <a:lnTo>
                    <a:pt x="58" y="3311"/>
                  </a:lnTo>
                  <a:lnTo>
                    <a:pt x="131" y="3588"/>
                  </a:lnTo>
                  <a:lnTo>
                    <a:pt x="233" y="3865"/>
                  </a:lnTo>
                  <a:lnTo>
                    <a:pt x="350" y="4127"/>
                  </a:lnTo>
                  <a:lnTo>
                    <a:pt x="510" y="4375"/>
                  </a:lnTo>
                  <a:lnTo>
                    <a:pt x="510" y="4375"/>
                  </a:lnTo>
                  <a:lnTo>
                    <a:pt x="642" y="4521"/>
                  </a:lnTo>
                  <a:lnTo>
                    <a:pt x="773" y="4667"/>
                  </a:lnTo>
                  <a:lnTo>
                    <a:pt x="933" y="4783"/>
                  </a:lnTo>
                  <a:lnTo>
                    <a:pt x="1094" y="4885"/>
                  </a:lnTo>
                  <a:lnTo>
                    <a:pt x="1269" y="4973"/>
                  </a:lnTo>
                  <a:lnTo>
                    <a:pt x="1356" y="4987"/>
                  </a:lnTo>
                  <a:lnTo>
                    <a:pt x="1458" y="5002"/>
                  </a:lnTo>
                  <a:lnTo>
                    <a:pt x="1546" y="5016"/>
                  </a:lnTo>
                  <a:lnTo>
                    <a:pt x="1633" y="5016"/>
                  </a:lnTo>
                  <a:lnTo>
                    <a:pt x="1735" y="5002"/>
                  </a:lnTo>
                  <a:lnTo>
                    <a:pt x="1823" y="4973"/>
                  </a:lnTo>
                  <a:lnTo>
                    <a:pt x="3208" y="58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7" name="Google Shape;1507;p32"/>
            <p:cNvSpPr/>
            <p:nvPr/>
          </p:nvSpPr>
          <p:spPr>
            <a:xfrm>
              <a:off x="15453531" y="4764039"/>
              <a:ext cx="1617341" cy="1803882"/>
            </a:xfrm>
            <a:custGeom>
              <a:avLst/>
              <a:gdLst/>
              <a:ahLst/>
              <a:cxnLst/>
              <a:rect l="l" t="t" r="r" b="b"/>
              <a:pathLst>
                <a:path w="22499" h="25094" extrusionOk="0">
                  <a:moveTo>
                    <a:pt x="1" y="0"/>
                  </a:moveTo>
                  <a:lnTo>
                    <a:pt x="1" y="25093"/>
                  </a:lnTo>
                  <a:lnTo>
                    <a:pt x="22499" y="25093"/>
                  </a:lnTo>
                  <a:lnTo>
                    <a:pt x="22499" y="1648"/>
                  </a:lnTo>
                  <a:lnTo>
                    <a:pt x="1"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8" name="Google Shape;1508;p32"/>
            <p:cNvSpPr/>
            <p:nvPr/>
          </p:nvSpPr>
          <p:spPr>
            <a:xfrm>
              <a:off x="15455676" y="4736822"/>
              <a:ext cx="851190" cy="89137"/>
            </a:xfrm>
            <a:custGeom>
              <a:avLst/>
              <a:gdLst/>
              <a:ahLst/>
              <a:cxnLst/>
              <a:rect l="l" t="t" r="r" b="b"/>
              <a:pathLst>
                <a:path w="11841" h="1240" extrusionOk="0">
                  <a:moveTo>
                    <a:pt x="1" y="0"/>
                  </a:moveTo>
                  <a:lnTo>
                    <a:pt x="1" y="379"/>
                  </a:lnTo>
                  <a:lnTo>
                    <a:pt x="11840" y="1239"/>
                  </a:lnTo>
                  <a:lnTo>
                    <a:pt x="1" y="0"/>
                  </a:lnTo>
                  <a:close/>
                </a:path>
              </a:pathLst>
            </a:custGeom>
            <a:solidFill>
              <a:srgbClr val="EEF0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9" name="Google Shape;1509;p32"/>
            <p:cNvSpPr/>
            <p:nvPr/>
          </p:nvSpPr>
          <p:spPr>
            <a:xfrm>
              <a:off x="15455676" y="4736822"/>
              <a:ext cx="851190" cy="89137"/>
            </a:xfrm>
            <a:custGeom>
              <a:avLst/>
              <a:gdLst/>
              <a:ahLst/>
              <a:cxnLst/>
              <a:rect l="l" t="t" r="r" b="b"/>
              <a:pathLst>
                <a:path w="11841" h="1240" fill="none" extrusionOk="0">
                  <a:moveTo>
                    <a:pt x="1" y="0"/>
                  </a:moveTo>
                  <a:lnTo>
                    <a:pt x="1" y="379"/>
                  </a:lnTo>
                  <a:lnTo>
                    <a:pt x="11840" y="12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0" name="Google Shape;1510;p32"/>
            <p:cNvSpPr/>
            <p:nvPr/>
          </p:nvSpPr>
          <p:spPr>
            <a:xfrm>
              <a:off x="15455676" y="4764066"/>
              <a:ext cx="1617341" cy="283011"/>
            </a:xfrm>
            <a:custGeom>
              <a:avLst/>
              <a:gdLst/>
              <a:ahLst/>
              <a:cxnLst/>
              <a:rect l="l" t="t" r="r" b="b"/>
              <a:pathLst>
                <a:path w="22499" h="3937" extrusionOk="0">
                  <a:moveTo>
                    <a:pt x="1" y="0"/>
                  </a:moveTo>
                  <a:lnTo>
                    <a:pt x="1" y="1094"/>
                  </a:lnTo>
                  <a:lnTo>
                    <a:pt x="22499" y="3937"/>
                  </a:lnTo>
                  <a:lnTo>
                    <a:pt x="22499" y="1983"/>
                  </a:lnTo>
                  <a:lnTo>
                    <a:pt x="11840" y="860"/>
                  </a:lnTo>
                  <a:lnTo>
                    <a:pt x="1"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1" name="Google Shape;1511;p32"/>
            <p:cNvSpPr/>
            <p:nvPr/>
          </p:nvSpPr>
          <p:spPr>
            <a:xfrm>
              <a:off x="16976541" y="4598444"/>
              <a:ext cx="15743" cy="374233"/>
            </a:xfrm>
            <a:custGeom>
              <a:avLst/>
              <a:gdLst/>
              <a:ahLst/>
              <a:cxnLst/>
              <a:rect l="l" t="t" r="r" b="b"/>
              <a:pathLst>
                <a:path w="219" h="5206" extrusionOk="0">
                  <a:moveTo>
                    <a:pt x="175" y="0"/>
                  </a:moveTo>
                  <a:lnTo>
                    <a:pt x="146" y="15"/>
                  </a:lnTo>
                  <a:lnTo>
                    <a:pt x="131" y="44"/>
                  </a:lnTo>
                  <a:lnTo>
                    <a:pt x="0" y="5162"/>
                  </a:lnTo>
                  <a:lnTo>
                    <a:pt x="15" y="5191"/>
                  </a:lnTo>
                  <a:lnTo>
                    <a:pt x="44" y="5206"/>
                  </a:lnTo>
                  <a:lnTo>
                    <a:pt x="73" y="5191"/>
                  </a:lnTo>
                  <a:lnTo>
                    <a:pt x="88" y="5162"/>
                  </a:lnTo>
                  <a:lnTo>
                    <a:pt x="219" y="59"/>
                  </a:lnTo>
                  <a:lnTo>
                    <a:pt x="204" y="15"/>
                  </a:lnTo>
                  <a:lnTo>
                    <a:pt x="1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2" name="Google Shape;1512;p32"/>
            <p:cNvSpPr/>
            <p:nvPr/>
          </p:nvSpPr>
          <p:spPr>
            <a:xfrm>
              <a:off x="16928306" y="4765073"/>
              <a:ext cx="125871" cy="28395"/>
            </a:xfrm>
            <a:custGeom>
              <a:avLst/>
              <a:gdLst/>
              <a:ahLst/>
              <a:cxnLst/>
              <a:rect l="l" t="t" r="r" b="b"/>
              <a:pathLst>
                <a:path w="1751" h="395" extrusionOk="0">
                  <a:moveTo>
                    <a:pt x="1692" y="1"/>
                  </a:moveTo>
                  <a:lnTo>
                    <a:pt x="44" y="307"/>
                  </a:lnTo>
                  <a:lnTo>
                    <a:pt x="15" y="336"/>
                  </a:lnTo>
                  <a:lnTo>
                    <a:pt x="0" y="365"/>
                  </a:lnTo>
                  <a:lnTo>
                    <a:pt x="30" y="394"/>
                  </a:lnTo>
                  <a:lnTo>
                    <a:pt x="59" y="394"/>
                  </a:lnTo>
                  <a:lnTo>
                    <a:pt x="1706" y="88"/>
                  </a:lnTo>
                  <a:lnTo>
                    <a:pt x="1736" y="59"/>
                  </a:lnTo>
                  <a:lnTo>
                    <a:pt x="1750" y="30"/>
                  </a:lnTo>
                  <a:lnTo>
                    <a:pt x="17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3" name="Google Shape;1513;p32"/>
            <p:cNvSpPr/>
            <p:nvPr/>
          </p:nvSpPr>
          <p:spPr>
            <a:xfrm>
              <a:off x="16926221" y="4688587"/>
              <a:ext cx="165623" cy="7404"/>
            </a:xfrm>
            <a:custGeom>
              <a:avLst/>
              <a:gdLst/>
              <a:ahLst/>
              <a:cxnLst/>
              <a:rect l="l" t="t" r="r" b="b"/>
              <a:pathLst>
                <a:path w="2304" h="103" extrusionOk="0">
                  <a:moveTo>
                    <a:pt x="44" y="0"/>
                  </a:moveTo>
                  <a:lnTo>
                    <a:pt x="15" y="15"/>
                  </a:lnTo>
                  <a:lnTo>
                    <a:pt x="0" y="44"/>
                  </a:lnTo>
                  <a:lnTo>
                    <a:pt x="15" y="73"/>
                  </a:lnTo>
                  <a:lnTo>
                    <a:pt x="44" y="88"/>
                  </a:lnTo>
                  <a:lnTo>
                    <a:pt x="2260" y="102"/>
                  </a:lnTo>
                  <a:lnTo>
                    <a:pt x="2289" y="88"/>
                  </a:lnTo>
                  <a:lnTo>
                    <a:pt x="2304" y="59"/>
                  </a:lnTo>
                  <a:lnTo>
                    <a:pt x="2289" y="29"/>
                  </a:lnTo>
                  <a:lnTo>
                    <a:pt x="2260" y="15"/>
                  </a:lnTo>
                  <a:lnTo>
                    <a:pt x="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4" name="Google Shape;1514;p32"/>
            <p:cNvSpPr/>
            <p:nvPr/>
          </p:nvSpPr>
          <p:spPr>
            <a:xfrm>
              <a:off x="16503827" y="5151813"/>
              <a:ext cx="227516" cy="307165"/>
            </a:xfrm>
            <a:custGeom>
              <a:avLst/>
              <a:gdLst/>
              <a:ahLst/>
              <a:cxnLst/>
              <a:rect l="l" t="t" r="r" b="b"/>
              <a:pathLst>
                <a:path w="3165" h="4273" extrusionOk="0">
                  <a:moveTo>
                    <a:pt x="0" y="1"/>
                  </a:moveTo>
                  <a:lnTo>
                    <a:pt x="0" y="4273"/>
                  </a:lnTo>
                  <a:lnTo>
                    <a:pt x="3164" y="4273"/>
                  </a:lnTo>
                  <a:lnTo>
                    <a:pt x="31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5" name="Google Shape;1515;p32"/>
            <p:cNvSpPr/>
            <p:nvPr/>
          </p:nvSpPr>
          <p:spPr>
            <a:xfrm>
              <a:off x="16503827" y="5151813"/>
              <a:ext cx="227516" cy="307165"/>
            </a:xfrm>
            <a:custGeom>
              <a:avLst/>
              <a:gdLst/>
              <a:ahLst/>
              <a:cxnLst/>
              <a:rect l="l" t="t" r="r" b="b"/>
              <a:pathLst>
                <a:path w="3165" h="4273" fill="none" extrusionOk="0">
                  <a:moveTo>
                    <a:pt x="3164" y="4273"/>
                  </a:moveTo>
                  <a:lnTo>
                    <a:pt x="0" y="4273"/>
                  </a:lnTo>
                  <a:lnTo>
                    <a:pt x="0" y="1"/>
                  </a:lnTo>
                  <a:lnTo>
                    <a:pt x="3164" y="1"/>
                  </a:lnTo>
                  <a:lnTo>
                    <a:pt x="3164" y="42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6" name="Google Shape;1516;p32"/>
            <p:cNvSpPr/>
            <p:nvPr/>
          </p:nvSpPr>
          <p:spPr>
            <a:xfrm>
              <a:off x="16467166" y="5458904"/>
              <a:ext cx="299832" cy="31558"/>
            </a:xfrm>
            <a:custGeom>
              <a:avLst/>
              <a:gdLst/>
              <a:ahLst/>
              <a:cxnLst/>
              <a:rect l="l" t="t" r="r" b="b"/>
              <a:pathLst>
                <a:path w="4171" h="439" extrusionOk="0">
                  <a:moveTo>
                    <a:pt x="175" y="1"/>
                  </a:moveTo>
                  <a:lnTo>
                    <a:pt x="131" y="16"/>
                  </a:lnTo>
                  <a:lnTo>
                    <a:pt x="58" y="59"/>
                  </a:lnTo>
                  <a:lnTo>
                    <a:pt x="15" y="132"/>
                  </a:lnTo>
                  <a:lnTo>
                    <a:pt x="0" y="176"/>
                  </a:lnTo>
                  <a:lnTo>
                    <a:pt x="0" y="220"/>
                  </a:lnTo>
                  <a:lnTo>
                    <a:pt x="0" y="263"/>
                  </a:lnTo>
                  <a:lnTo>
                    <a:pt x="15" y="307"/>
                  </a:lnTo>
                  <a:lnTo>
                    <a:pt x="58" y="380"/>
                  </a:lnTo>
                  <a:lnTo>
                    <a:pt x="131" y="424"/>
                  </a:lnTo>
                  <a:lnTo>
                    <a:pt x="175" y="438"/>
                  </a:lnTo>
                  <a:lnTo>
                    <a:pt x="3995" y="438"/>
                  </a:lnTo>
                  <a:lnTo>
                    <a:pt x="4039" y="424"/>
                  </a:lnTo>
                  <a:lnTo>
                    <a:pt x="4112" y="380"/>
                  </a:lnTo>
                  <a:lnTo>
                    <a:pt x="4155" y="307"/>
                  </a:lnTo>
                  <a:lnTo>
                    <a:pt x="4170" y="263"/>
                  </a:lnTo>
                  <a:lnTo>
                    <a:pt x="4170" y="220"/>
                  </a:lnTo>
                  <a:lnTo>
                    <a:pt x="4170" y="176"/>
                  </a:lnTo>
                  <a:lnTo>
                    <a:pt x="4155" y="132"/>
                  </a:lnTo>
                  <a:lnTo>
                    <a:pt x="4112" y="59"/>
                  </a:lnTo>
                  <a:lnTo>
                    <a:pt x="4039" y="16"/>
                  </a:lnTo>
                  <a:lnTo>
                    <a:pt x="3995"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7" name="Google Shape;1517;p32"/>
            <p:cNvSpPr/>
            <p:nvPr/>
          </p:nvSpPr>
          <p:spPr>
            <a:xfrm>
              <a:off x="16467166" y="5458904"/>
              <a:ext cx="299832" cy="31558"/>
            </a:xfrm>
            <a:custGeom>
              <a:avLst/>
              <a:gdLst/>
              <a:ahLst/>
              <a:cxnLst/>
              <a:rect l="l" t="t" r="r" b="b"/>
              <a:pathLst>
                <a:path w="4171" h="439" fill="none" extrusionOk="0">
                  <a:moveTo>
                    <a:pt x="3951" y="1"/>
                  </a:moveTo>
                  <a:lnTo>
                    <a:pt x="3674" y="1"/>
                  </a:lnTo>
                  <a:lnTo>
                    <a:pt x="510" y="1"/>
                  </a:lnTo>
                  <a:lnTo>
                    <a:pt x="219" y="1"/>
                  </a:lnTo>
                  <a:lnTo>
                    <a:pt x="219" y="1"/>
                  </a:lnTo>
                  <a:lnTo>
                    <a:pt x="175" y="1"/>
                  </a:lnTo>
                  <a:lnTo>
                    <a:pt x="131" y="16"/>
                  </a:lnTo>
                  <a:lnTo>
                    <a:pt x="58" y="59"/>
                  </a:lnTo>
                  <a:lnTo>
                    <a:pt x="15" y="132"/>
                  </a:lnTo>
                  <a:lnTo>
                    <a:pt x="0" y="176"/>
                  </a:lnTo>
                  <a:lnTo>
                    <a:pt x="0" y="220"/>
                  </a:lnTo>
                  <a:lnTo>
                    <a:pt x="0" y="220"/>
                  </a:lnTo>
                  <a:lnTo>
                    <a:pt x="0" y="263"/>
                  </a:lnTo>
                  <a:lnTo>
                    <a:pt x="15" y="307"/>
                  </a:lnTo>
                  <a:lnTo>
                    <a:pt x="58" y="380"/>
                  </a:lnTo>
                  <a:lnTo>
                    <a:pt x="131" y="424"/>
                  </a:lnTo>
                  <a:lnTo>
                    <a:pt x="175" y="438"/>
                  </a:lnTo>
                  <a:lnTo>
                    <a:pt x="219" y="438"/>
                  </a:lnTo>
                  <a:lnTo>
                    <a:pt x="3951" y="438"/>
                  </a:lnTo>
                  <a:lnTo>
                    <a:pt x="3951" y="438"/>
                  </a:lnTo>
                  <a:lnTo>
                    <a:pt x="3995" y="438"/>
                  </a:lnTo>
                  <a:lnTo>
                    <a:pt x="4039" y="424"/>
                  </a:lnTo>
                  <a:lnTo>
                    <a:pt x="4112" y="380"/>
                  </a:lnTo>
                  <a:lnTo>
                    <a:pt x="4155" y="307"/>
                  </a:lnTo>
                  <a:lnTo>
                    <a:pt x="4170" y="263"/>
                  </a:lnTo>
                  <a:lnTo>
                    <a:pt x="4170" y="220"/>
                  </a:lnTo>
                  <a:lnTo>
                    <a:pt x="4170" y="220"/>
                  </a:lnTo>
                  <a:lnTo>
                    <a:pt x="4170" y="176"/>
                  </a:lnTo>
                  <a:lnTo>
                    <a:pt x="4155" y="132"/>
                  </a:lnTo>
                  <a:lnTo>
                    <a:pt x="4112" y="59"/>
                  </a:lnTo>
                  <a:lnTo>
                    <a:pt x="4039" y="16"/>
                  </a:lnTo>
                  <a:lnTo>
                    <a:pt x="3995" y="1"/>
                  </a:lnTo>
                  <a:lnTo>
                    <a:pt x="395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8" name="Google Shape;1518;p32"/>
            <p:cNvSpPr/>
            <p:nvPr/>
          </p:nvSpPr>
          <p:spPr>
            <a:xfrm>
              <a:off x="16467166" y="5455813"/>
              <a:ext cx="299832" cy="31486"/>
            </a:xfrm>
            <a:custGeom>
              <a:avLst/>
              <a:gdLst/>
              <a:ahLst/>
              <a:cxnLst/>
              <a:rect l="l" t="t" r="r" b="b"/>
              <a:pathLst>
                <a:path w="4171" h="438" extrusionOk="0">
                  <a:moveTo>
                    <a:pt x="175" y="0"/>
                  </a:moveTo>
                  <a:lnTo>
                    <a:pt x="131" y="15"/>
                  </a:lnTo>
                  <a:lnTo>
                    <a:pt x="58" y="59"/>
                  </a:lnTo>
                  <a:lnTo>
                    <a:pt x="15" y="131"/>
                  </a:lnTo>
                  <a:lnTo>
                    <a:pt x="0" y="175"/>
                  </a:lnTo>
                  <a:lnTo>
                    <a:pt x="0" y="219"/>
                  </a:lnTo>
                  <a:lnTo>
                    <a:pt x="0" y="263"/>
                  </a:lnTo>
                  <a:lnTo>
                    <a:pt x="15" y="306"/>
                  </a:lnTo>
                  <a:lnTo>
                    <a:pt x="58" y="365"/>
                  </a:lnTo>
                  <a:lnTo>
                    <a:pt x="131" y="423"/>
                  </a:lnTo>
                  <a:lnTo>
                    <a:pt x="175" y="438"/>
                  </a:lnTo>
                  <a:lnTo>
                    <a:pt x="3995" y="438"/>
                  </a:lnTo>
                  <a:lnTo>
                    <a:pt x="4039" y="423"/>
                  </a:lnTo>
                  <a:lnTo>
                    <a:pt x="4112" y="365"/>
                  </a:lnTo>
                  <a:lnTo>
                    <a:pt x="4155" y="306"/>
                  </a:lnTo>
                  <a:lnTo>
                    <a:pt x="4170" y="263"/>
                  </a:lnTo>
                  <a:lnTo>
                    <a:pt x="4170" y="219"/>
                  </a:lnTo>
                  <a:lnTo>
                    <a:pt x="4170" y="175"/>
                  </a:lnTo>
                  <a:lnTo>
                    <a:pt x="4155" y="131"/>
                  </a:lnTo>
                  <a:lnTo>
                    <a:pt x="4112" y="59"/>
                  </a:lnTo>
                  <a:lnTo>
                    <a:pt x="4039" y="15"/>
                  </a:lnTo>
                  <a:lnTo>
                    <a:pt x="3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9" name="Google Shape;1519;p32"/>
            <p:cNvSpPr/>
            <p:nvPr/>
          </p:nvSpPr>
          <p:spPr>
            <a:xfrm>
              <a:off x="16566726" y="5282859"/>
              <a:ext cx="40903" cy="39896"/>
            </a:xfrm>
            <a:custGeom>
              <a:avLst/>
              <a:gdLst/>
              <a:ahLst/>
              <a:cxnLst/>
              <a:rect l="l" t="t" r="r" b="b"/>
              <a:pathLst>
                <a:path w="569" h="555" extrusionOk="0">
                  <a:moveTo>
                    <a:pt x="540" y="0"/>
                  </a:moveTo>
                  <a:lnTo>
                    <a:pt x="525" y="15"/>
                  </a:lnTo>
                  <a:lnTo>
                    <a:pt x="0" y="525"/>
                  </a:lnTo>
                  <a:lnTo>
                    <a:pt x="0" y="540"/>
                  </a:lnTo>
                  <a:lnTo>
                    <a:pt x="0" y="554"/>
                  </a:lnTo>
                  <a:lnTo>
                    <a:pt x="29" y="554"/>
                  </a:lnTo>
                  <a:lnTo>
                    <a:pt x="569" y="44"/>
                  </a:lnTo>
                  <a:lnTo>
                    <a:pt x="569" y="30"/>
                  </a:lnTo>
                  <a:lnTo>
                    <a:pt x="569" y="15"/>
                  </a:lnTo>
                  <a:lnTo>
                    <a:pt x="540"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0" name="Google Shape;1520;p32"/>
            <p:cNvSpPr/>
            <p:nvPr/>
          </p:nvSpPr>
          <p:spPr>
            <a:xfrm>
              <a:off x="16589729" y="5322683"/>
              <a:ext cx="40974" cy="39896"/>
            </a:xfrm>
            <a:custGeom>
              <a:avLst/>
              <a:gdLst/>
              <a:ahLst/>
              <a:cxnLst/>
              <a:rect l="l" t="t" r="r" b="b"/>
              <a:pathLst>
                <a:path w="570" h="555" extrusionOk="0">
                  <a:moveTo>
                    <a:pt x="555" y="0"/>
                  </a:moveTo>
                  <a:lnTo>
                    <a:pt x="540" y="15"/>
                  </a:lnTo>
                  <a:lnTo>
                    <a:pt x="16" y="525"/>
                  </a:lnTo>
                  <a:lnTo>
                    <a:pt x="1" y="540"/>
                  </a:lnTo>
                  <a:lnTo>
                    <a:pt x="16" y="555"/>
                  </a:lnTo>
                  <a:lnTo>
                    <a:pt x="45" y="555"/>
                  </a:lnTo>
                  <a:lnTo>
                    <a:pt x="570" y="44"/>
                  </a:lnTo>
                  <a:lnTo>
                    <a:pt x="570" y="30"/>
                  </a:lnTo>
                  <a:lnTo>
                    <a:pt x="570" y="15"/>
                  </a:lnTo>
                  <a:lnTo>
                    <a:pt x="555"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1" name="Google Shape;1521;p32"/>
            <p:cNvSpPr/>
            <p:nvPr/>
          </p:nvSpPr>
          <p:spPr>
            <a:xfrm>
              <a:off x="16627468" y="5174888"/>
              <a:ext cx="42053" cy="39896"/>
            </a:xfrm>
            <a:custGeom>
              <a:avLst/>
              <a:gdLst/>
              <a:ahLst/>
              <a:cxnLst/>
              <a:rect l="l" t="t" r="r" b="b"/>
              <a:pathLst>
                <a:path w="585" h="555" extrusionOk="0">
                  <a:moveTo>
                    <a:pt x="555" y="1"/>
                  </a:moveTo>
                  <a:lnTo>
                    <a:pt x="540" y="15"/>
                  </a:lnTo>
                  <a:lnTo>
                    <a:pt x="15" y="526"/>
                  </a:lnTo>
                  <a:lnTo>
                    <a:pt x="1" y="540"/>
                  </a:lnTo>
                  <a:lnTo>
                    <a:pt x="15" y="555"/>
                  </a:lnTo>
                  <a:lnTo>
                    <a:pt x="45" y="555"/>
                  </a:lnTo>
                  <a:lnTo>
                    <a:pt x="569" y="44"/>
                  </a:lnTo>
                  <a:lnTo>
                    <a:pt x="584" y="30"/>
                  </a:lnTo>
                  <a:lnTo>
                    <a:pt x="569" y="15"/>
                  </a:lnTo>
                  <a:lnTo>
                    <a:pt x="555"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2" name="Google Shape;1522;p32"/>
            <p:cNvSpPr/>
            <p:nvPr/>
          </p:nvSpPr>
          <p:spPr>
            <a:xfrm>
              <a:off x="16548898" y="5250367"/>
              <a:ext cx="123714" cy="110128"/>
            </a:xfrm>
            <a:custGeom>
              <a:avLst/>
              <a:gdLst/>
              <a:ahLst/>
              <a:cxnLst/>
              <a:rect l="l" t="t" r="r" b="b"/>
              <a:pathLst>
                <a:path w="1721" h="1532" extrusionOk="0">
                  <a:moveTo>
                    <a:pt x="1677" y="0"/>
                  </a:moveTo>
                  <a:lnTo>
                    <a:pt x="15" y="1488"/>
                  </a:lnTo>
                  <a:lnTo>
                    <a:pt x="0" y="1502"/>
                  </a:lnTo>
                  <a:lnTo>
                    <a:pt x="15" y="1531"/>
                  </a:lnTo>
                  <a:lnTo>
                    <a:pt x="44" y="1531"/>
                  </a:lnTo>
                  <a:lnTo>
                    <a:pt x="1706" y="44"/>
                  </a:lnTo>
                  <a:lnTo>
                    <a:pt x="1721" y="30"/>
                  </a:lnTo>
                  <a:lnTo>
                    <a:pt x="170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3" name="Google Shape;1523;p32"/>
            <p:cNvSpPr/>
            <p:nvPr/>
          </p:nvSpPr>
          <p:spPr>
            <a:xfrm>
              <a:off x="16610719" y="5151813"/>
              <a:ext cx="12652" cy="316653"/>
            </a:xfrm>
            <a:custGeom>
              <a:avLst/>
              <a:gdLst/>
              <a:ahLst/>
              <a:cxnLst/>
              <a:rect l="l" t="t" r="r" b="b"/>
              <a:pathLst>
                <a:path w="176" h="4405" extrusionOk="0">
                  <a:moveTo>
                    <a:pt x="1" y="1"/>
                  </a:moveTo>
                  <a:lnTo>
                    <a:pt x="1" y="4404"/>
                  </a:lnTo>
                  <a:lnTo>
                    <a:pt x="176" y="4404"/>
                  </a:lnTo>
                  <a:lnTo>
                    <a:pt x="1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4" name="Google Shape;1524;p32"/>
            <p:cNvSpPr/>
            <p:nvPr/>
          </p:nvSpPr>
          <p:spPr>
            <a:xfrm>
              <a:off x="16503827" y="5254536"/>
              <a:ext cx="227516" cy="12652"/>
            </a:xfrm>
            <a:custGeom>
              <a:avLst/>
              <a:gdLst/>
              <a:ahLst/>
              <a:cxnLst/>
              <a:rect l="l" t="t" r="r" b="b"/>
              <a:pathLst>
                <a:path w="3165" h="176" extrusionOk="0">
                  <a:moveTo>
                    <a:pt x="0" y="1"/>
                  </a:moveTo>
                  <a:lnTo>
                    <a:pt x="0" y="176"/>
                  </a:lnTo>
                  <a:lnTo>
                    <a:pt x="3164" y="176"/>
                  </a:lnTo>
                  <a:lnTo>
                    <a:pt x="31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5" name="Google Shape;1525;p32"/>
            <p:cNvSpPr/>
            <p:nvPr/>
          </p:nvSpPr>
          <p:spPr>
            <a:xfrm>
              <a:off x="16503827" y="5377171"/>
              <a:ext cx="227516" cy="12652"/>
            </a:xfrm>
            <a:custGeom>
              <a:avLst/>
              <a:gdLst/>
              <a:ahLst/>
              <a:cxnLst/>
              <a:rect l="l" t="t" r="r" b="b"/>
              <a:pathLst>
                <a:path w="3165" h="176" extrusionOk="0">
                  <a:moveTo>
                    <a:pt x="0" y="1"/>
                  </a:moveTo>
                  <a:lnTo>
                    <a:pt x="0" y="176"/>
                  </a:lnTo>
                  <a:lnTo>
                    <a:pt x="3164" y="176"/>
                  </a:lnTo>
                  <a:lnTo>
                    <a:pt x="31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6" name="Google Shape;1526;p32"/>
            <p:cNvSpPr/>
            <p:nvPr/>
          </p:nvSpPr>
          <p:spPr>
            <a:xfrm>
              <a:off x="15798422" y="5151813"/>
              <a:ext cx="227516" cy="307165"/>
            </a:xfrm>
            <a:custGeom>
              <a:avLst/>
              <a:gdLst/>
              <a:ahLst/>
              <a:cxnLst/>
              <a:rect l="l" t="t" r="r" b="b"/>
              <a:pathLst>
                <a:path w="3165" h="4273" extrusionOk="0">
                  <a:moveTo>
                    <a:pt x="1" y="1"/>
                  </a:moveTo>
                  <a:lnTo>
                    <a:pt x="1" y="4273"/>
                  </a:lnTo>
                  <a:lnTo>
                    <a:pt x="3165" y="4273"/>
                  </a:lnTo>
                  <a:lnTo>
                    <a:pt x="3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7" name="Google Shape;1527;p32"/>
            <p:cNvSpPr/>
            <p:nvPr/>
          </p:nvSpPr>
          <p:spPr>
            <a:xfrm>
              <a:off x="15798422" y="5151813"/>
              <a:ext cx="227516" cy="307165"/>
            </a:xfrm>
            <a:custGeom>
              <a:avLst/>
              <a:gdLst/>
              <a:ahLst/>
              <a:cxnLst/>
              <a:rect l="l" t="t" r="r" b="b"/>
              <a:pathLst>
                <a:path w="3165" h="4273" fill="none" extrusionOk="0">
                  <a:moveTo>
                    <a:pt x="3165" y="4273"/>
                  </a:moveTo>
                  <a:lnTo>
                    <a:pt x="1" y="4273"/>
                  </a:lnTo>
                  <a:lnTo>
                    <a:pt x="1" y="1"/>
                  </a:lnTo>
                  <a:lnTo>
                    <a:pt x="3165" y="1"/>
                  </a:lnTo>
                  <a:lnTo>
                    <a:pt x="3165" y="42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8" name="Google Shape;1528;p32"/>
            <p:cNvSpPr/>
            <p:nvPr/>
          </p:nvSpPr>
          <p:spPr>
            <a:xfrm>
              <a:off x="15761761" y="5455813"/>
              <a:ext cx="300911" cy="31486"/>
            </a:xfrm>
            <a:custGeom>
              <a:avLst/>
              <a:gdLst/>
              <a:ahLst/>
              <a:cxnLst/>
              <a:rect l="l" t="t" r="r" b="b"/>
              <a:pathLst>
                <a:path w="4186" h="438" extrusionOk="0">
                  <a:moveTo>
                    <a:pt x="175" y="0"/>
                  </a:moveTo>
                  <a:lnTo>
                    <a:pt x="146" y="15"/>
                  </a:lnTo>
                  <a:lnTo>
                    <a:pt x="73" y="59"/>
                  </a:lnTo>
                  <a:lnTo>
                    <a:pt x="30" y="131"/>
                  </a:lnTo>
                  <a:lnTo>
                    <a:pt x="15" y="175"/>
                  </a:lnTo>
                  <a:lnTo>
                    <a:pt x="0" y="219"/>
                  </a:lnTo>
                  <a:lnTo>
                    <a:pt x="15" y="263"/>
                  </a:lnTo>
                  <a:lnTo>
                    <a:pt x="30" y="306"/>
                  </a:lnTo>
                  <a:lnTo>
                    <a:pt x="73" y="365"/>
                  </a:lnTo>
                  <a:lnTo>
                    <a:pt x="146" y="423"/>
                  </a:lnTo>
                  <a:lnTo>
                    <a:pt x="175" y="438"/>
                  </a:lnTo>
                  <a:lnTo>
                    <a:pt x="4010" y="438"/>
                  </a:lnTo>
                  <a:lnTo>
                    <a:pt x="4054" y="423"/>
                  </a:lnTo>
                  <a:lnTo>
                    <a:pt x="4112" y="365"/>
                  </a:lnTo>
                  <a:lnTo>
                    <a:pt x="4170" y="306"/>
                  </a:lnTo>
                  <a:lnTo>
                    <a:pt x="4170" y="263"/>
                  </a:lnTo>
                  <a:lnTo>
                    <a:pt x="4185" y="219"/>
                  </a:lnTo>
                  <a:lnTo>
                    <a:pt x="4170" y="175"/>
                  </a:lnTo>
                  <a:lnTo>
                    <a:pt x="4170" y="131"/>
                  </a:lnTo>
                  <a:lnTo>
                    <a:pt x="4112" y="59"/>
                  </a:lnTo>
                  <a:lnTo>
                    <a:pt x="4054" y="15"/>
                  </a:lnTo>
                  <a:lnTo>
                    <a:pt x="40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9" name="Google Shape;1529;p32"/>
            <p:cNvSpPr/>
            <p:nvPr/>
          </p:nvSpPr>
          <p:spPr>
            <a:xfrm>
              <a:off x="15861321" y="5282859"/>
              <a:ext cx="40974" cy="39896"/>
            </a:xfrm>
            <a:custGeom>
              <a:avLst/>
              <a:gdLst/>
              <a:ahLst/>
              <a:cxnLst/>
              <a:rect l="l" t="t" r="r" b="b"/>
              <a:pathLst>
                <a:path w="570" h="555" extrusionOk="0">
                  <a:moveTo>
                    <a:pt x="555" y="0"/>
                  </a:moveTo>
                  <a:lnTo>
                    <a:pt x="540" y="15"/>
                  </a:lnTo>
                  <a:lnTo>
                    <a:pt x="15" y="525"/>
                  </a:lnTo>
                  <a:lnTo>
                    <a:pt x="1" y="540"/>
                  </a:lnTo>
                  <a:lnTo>
                    <a:pt x="15" y="554"/>
                  </a:lnTo>
                  <a:lnTo>
                    <a:pt x="44" y="554"/>
                  </a:lnTo>
                  <a:lnTo>
                    <a:pt x="569" y="44"/>
                  </a:lnTo>
                  <a:lnTo>
                    <a:pt x="569" y="30"/>
                  </a:lnTo>
                  <a:lnTo>
                    <a:pt x="569" y="15"/>
                  </a:lnTo>
                  <a:lnTo>
                    <a:pt x="555"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0" name="Google Shape;1530;p32"/>
            <p:cNvSpPr/>
            <p:nvPr/>
          </p:nvSpPr>
          <p:spPr>
            <a:xfrm>
              <a:off x="15885403" y="5322683"/>
              <a:ext cx="40974" cy="39896"/>
            </a:xfrm>
            <a:custGeom>
              <a:avLst/>
              <a:gdLst/>
              <a:ahLst/>
              <a:cxnLst/>
              <a:rect l="l" t="t" r="r" b="b"/>
              <a:pathLst>
                <a:path w="570" h="555" extrusionOk="0">
                  <a:moveTo>
                    <a:pt x="555" y="0"/>
                  </a:moveTo>
                  <a:lnTo>
                    <a:pt x="526" y="15"/>
                  </a:lnTo>
                  <a:lnTo>
                    <a:pt x="1" y="525"/>
                  </a:lnTo>
                  <a:lnTo>
                    <a:pt x="1" y="540"/>
                  </a:lnTo>
                  <a:lnTo>
                    <a:pt x="1" y="555"/>
                  </a:lnTo>
                  <a:lnTo>
                    <a:pt x="45" y="555"/>
                  </a:lnTo>
                  <a:lnTo>
                    <a:pt x="570" y="44"/>
                  </a:lnTo>
                  <a:lnTo>
                    <a:pt x="570" y="30"/>
                  </a:lnTo>
                  <a:lnTo>
                    <a:pt x="570" y="15"/>
                  </a:lnTo>
                  <a:lnTo>
                    <a:pt x="555"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1" name="Google Shape;1531;p32"/>
            <p:cNvSpPr/>
            <p:nvPr/>
          </p:nvSpPr>
          <p:spPr>
            <a:xfrm>
              <a:off x="15923142" y="5174888"/>
              <a:ext cx="40974" cy="39896"/>
            </a:xfrm>
            <a:custGeom>
              <a:avLst/>
              <a:gdLst/>
              <a:ahLst/>
              <a:cxnLst/>
              <a:rect l="l" t="t" r="r" b="b"/>
              <a:pathLst>
                <a:path w="570" h="555" extrusionOk="0">
                  <a:moveTo>
                    <a:pt x="555" y="1"/>
                  </a:moveTo>
                  <a:lnTo>
                    <a:pt x="540" y="15"/>
                  </a:lnTo>
                  <a:lnTo>
                    <a:pt x="1" y="526"/>
                  </a:lnTo>
                  <a:lnTo>
                    <a:pt x="1" y="540"/>
                  </a:lnTo>
                  <a:lnTo>
                    <a:pt x="1" y="555"/>
                  </a:lnTo>
                  <a:lnTo>
                    <a:pt x="45" y="555"/>
                  </a:lnTo>
                  <a:lnTo>
                    <a:pt x="569" y="44"/>
                  </a:lnTo>
                  <a:lnTo>
                    <a:pt x="569" y="30"/>
                  </a:lnTo>
                  <a:lnTo>
                    <a:pt x="569" y="15"/>
                  </a:lnTo>
                  <a:lnTo>
                    <a:pt x="555"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2" name="Google Shape;1532;p32"/>
            <p:cNvSpPr/>
            <p:nvPr/>
          </p:nvSpPr>
          <p:spPr>
            <a:xfrm>
              <a:off x="15844572" y="5250367"/>
              <a:ext cx="122708" cy="110128"/>
            </a:xfrm>
            <a:custGeom>
              <a:avLst/>
              <a:gdLst/>
              <a:ahLst/>
              <a:cxnLst/>
              <a:rect l="l" t="t" r="r" b="b"/>
              <a:pathLst>
                <a:path w="1707" h="1532" extrusionOk="0">
                  <a:moveTo>
                    <a:pt x="1677" y="0"/>
                  </a:moveTo>
                  <a:lnTo>
                    <a:pt x="0" y="1488"/>
                  </a:lnTo>
                  <a:lnTo>
                    <a:pt x="0" y="1502"/>
                  </a:lnTo>
                  <a:lnTo>
                    <a:pt x="0" y="1531"/>
                  </a:lnTo>
                  <a:lnTo>
                    <a:pt x="29" y="1531"/>
                  </a:lnTo>
                  <a:lnTo>
                    <a:pt x="1706" y="44"/>
                  </a:lnTo>
                  <a:lnTo>
                    <a:pt x="1706" y="30"/>
                  </a:lnTo>
                  <a:lnTo>
                    <a:pt x="170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3" name="Google Shape;1533;p32"/>
            <p:cNvSpPr/>
            <p:nvPr/>
          </p:nvSpPr>
          <p:spPr>
            <a:xfrm>
              <a:off x="15905315" y="5151813"/>
              <a:ext cx="13730" cy="316653"/>
            </a:xfrm>
            <a:custGeom>
              <a:avLst/>
              <a:gdLst/>
              <a:ahLst/>
              <a:cxnLst/>
              <a:rect l="l" t="t" r="r" b="b"/>
              <a:pathLst>
                <a:path w="191" h="4405" extrusionOk="0">
                  <a:moveTo>
                    <a:pt x="1" y="1"/>
                  </a:moveTo>
                  <a:lnTo>
                    <a:pt x="1" y="4404"/>
                  </a:lnTo>
                  <a:lnTo>
                    <a:pt x="191" y="4404"/>
                  </a:lnTo>
                  <a:lnTo>
                    <a:pt x="1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4" name="Google Shape;1534;p32"/>
            <p:cNvSpPr/>
            <p:nvPr/>
          </p:nvSpPr>
          <p:spPr>
            <a:xfrm>
              <a:off x="15798422" y="5254536"/>
              <a:ext cx="227516" cy="12652"/>
            </a:xfrm>
            <a:custGeom>
              <a:avLst/>
              <a:gdLst/>
              <a:ahLst/>
              <a:cxnLst/>
              <a:rect l="l" t="t" r="r" b="b"/>
              <a:pathLst>
                <a:path w="3165" h="176" extrusionOk="0">
                  <a:moveTo>
                    <a:pt x="1" y="1"/>
                  </a:moveTo>
                  <a:lnTo>
                    <a:pt x="1" y="176"/>
                  </a:lnTo>
                  <a:lnTo>
                    <a:pt x="3165" y="176"/>
                  </a:lnTo>
                  <a:lnTo>
                    <a:pt x="31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5" name="Google Shape;1535;p32"/>
            <p:cNvSpPr/>
            <p:nvPr/>
          </p:nvSpPr>
          <p:spPr>
            <a:xfrm>
              <a:off x="15798422" y="5377171"/>
              <a:ext cx="227516" cy="12652"/>
            </a:xfrm>
            <a:custGeom>
              <a:avLst/>
              <a:gdLst/>
              <a:ahLst/>
              <a:cxnLst/>
              <a:rect l="l" t="t" r="r" b="b"/>
              <a:pathLst>
                <a:path w="3165" h="176" extrusionOk="0">
                  <a:moveTo>
                    <a:pt x="1" y="1"/>
                  </a:moveTo>
                  <a:lnTo>
                    <a:pt x="1" y="176"/>
                  </a:lnTo>
                  <a:lnTo>
                    <a:pt x="3165" y="176"/>
                  </a:lnTo>
                  <a:lnTo>
                    <a:pt x="31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6" name="Google Shape;1536;p32"/>
            <p:cNvSpPr/>
            <p:nvPr/>
          </p:nvSpPr>
          <p:spPr>
            <a:xfrm>
              <a:off x="16503827" y="5841475"/>
              <a:ext cx="227516" cy="307165"/>
            </a:xfrm>
            <a:custGeom>
              <a:avLst/>
              <a:gdLst/>
              <a:ahLst/>
              <a:cxnLst/>
              <a:rect l="l" t="t" r="r" b="b"/>
              <a:pathLst>
                <a:path w="3165" h="4273" extrusionOk="0">
                  <a:moveTo>
                    <a:pt x="0" y="1"/>
                  </a:moveTo>
                  <a:lnTo>
                    <a:pt x="0" y="4273"/>
                  </a:lnTo>
                  <a:lnTo>
                    <a:pt x="3164" y="4273"/>
                  </a:lnTo>
                  <a:lnTo>
                    <a:pt x="31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7" name="Google Shape;1537;p32"/>
            <p:cNvSpPr/>
            <p:nvPr/>
          </p:nvSpPr>
          <p:spPr>
            <a:xfrm>
              <a:off x="16503827" y="5841475"/>
              <a:ext cx="227516" cy="307165"/>
            </a:xfrm>
            <a:custGeom>
              <a:avLst/>
              <a:gdLst/>
              <a:ahLst/>
              <a:cxnLst/>
              <a:rect l="l" t="t" r="r" b="b"/>
              <a:pathLst>
                <a:path w="3165" h="4273" fill="none" extrusionOk="0">
                  <a:moveTo>
                    <a:pt x="3164" y="4273"/>
                  </a:moveTo>
                  <a:lnTo>
                    <a:pt x="0" y="4273"/>
                  </a:lnTo>
                  <a:lnTo>
                    <a:pt x="0" y="1"/>
                  </a:lnTo>
                  <a:lnTo>
                    <a:pt x="3164" y="1"/>
                  </a:lnTo>
                  <a:lnTo>
                    <a:pt x="3164" y="42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8" name="Google Shape;1538;p32"/>
            <p:cNvSpPr/>
            <p:nvPr/>
          </p:nvSpPr>
          <p:spPr>
            <a:xfrm>
              <a:off x="16655791" y="6148567"/>
              <a:ext cx="111206" cy="31558"/>
            </a:xfrm>
            <a:custGeom>
              <a:avLst/>
              <a:gdLst/>
              <a:ahLst/>
              <a:cxnLst/>
              <a:rect l="l" t="t" r="r" b="b"/>
              <a:pathLst>
                <a:path w="1547" h="439" extrusionOk="0">
                  <a:moveTo>
                    <a:pt x="1" y="1"/>
                  </a:moveTo>
                  <a:lnTo>
                    <a:pt x="438" y="438"/>
                  </a:lnTo>
                  <a:lnTo>
                    <a:pt x="1327" y="438"/>
                  </a:lnTo>
                  <a:lnTo>
                    <a:pt x="1371" y="424"/>
                  </a:lnTo>
                  <a:lnTo>
                    <a:pt x="1415" y="409"/>
                  </a:lnTo>
                  <a:lnTo>
                    <a:pt x="1488" y="365"/>
                  </a:lnTo>
                  <a:lnTo>
                    <a:pt x="1531" y="292"/>
                  </a:lnTo>
                  <a:lnTo>
                    <a:pt x="1546" y="263"/>
                  </a:lnTo>
                  <a:lnTo>
                    <a:pt x="1546" y="220"/>
                  </a:lnTo>
                  <a:lnTo>
                    <a:pt x="1546" y="176"/>
                  </a:lnTo>
                  <a:lnTo>
                    <a:pt x="1531" y="132"/>
                  </a:lnTo>
                  <a:lnTo>
                    <a:pt x="1488" y="59"/>
                  </a:lnTo>
                  <a:lnTo>
                    <a:pt x="1415" y="15"/>
                  </a:lnTo>
                  <a:lnTo>
                    <a:pt x="1371"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9" name="Google Shape;1539;p32"/>
            <p:cNvSpPr/>
            <p:nvPr/>
          </p:nvSpPr>
          <p:spPr>
            <a:xfrm>
              <a:off x="16655791" y="6148567"/>
              <a:ext cx="111206" cy="31558"/>
            </a:xfrm>
            <a:custGeom>
              <a:avLst/>
              <a:gdLst/>
              <a:ahLst/>
              <a:cxnLst/>
              <a:rect l="l" t="t" r="r" b="b"/>
              <a:pathLst>
                <a:path w="1547" h="439" fill="none" extrusionOk="0">
                  <a:moveTo>
                    <a:pt x="1327" y="1"/>
                  </a:moveTo>
                  <a:lnTo>
                    <a:pt x="1050" y="1"/>
                  </a:lnTo>
                  <a:lnTo>
                    <a:pt x="1" y="1"/>
                  </a:lnTo>
                  <a:lnTo>
                    <a:pt x="438" y="438"/>
                  </a:lnTo>
                  <a:lnTo>
                    <a:pt x="1327" y="438"/>
                  </a:lnTo>
                  <a:lnTo>
                    <a:pt x="1327" y="438"/>
                  </a:lnTo>
                  <a:lnTo>
                    <a:pt x="1371" y="424"/>
                  </a:lnTo>
                  <a:lnTo>
                    <a:pt x="1415" y="409"/>
                  </a:lnTo>
                  <a:lnTo>
                    <a:pt x="1488" y="365"/>
                  </a:lnTo>
                  <a:lnTo>
                    <a:pt x="1531" y="292"/>
                  </a:lnTo>
                  <a:lnTo>
                    <a:pt x="1546" y="263"/>
                  </a:lnTo>
                  <a:lnTo>
                    <a:pt x="1546" y="220"/>
                  </a:lnTo>
                  <a:lnTo>
                    <a:pt x="1546" y="220"/>
                  </a:lnTo>
                  <a:lnTo>
                    <a:pt x="1546" y="176"/>
                  </a:lnTo>
                  <a:lnTo>
                    <a:pt x="1531" y="132"/>
                  </a:lnTo>
                  <a:lnTo>
                    <a:pt x="1488" y="59"/>
                  </a:lnTo>
                  <a:lnTo>
                    <a:pt x="1415" y="15"/>
                  </a:lnTo>
                  <a:lnTo>
                    <a:pt x="1371" y="1"/>
                  </a:lnTo>
                  <a:lnTo>
                    <a:pt x="132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0" name="Google Shape;1540;p32"/>
            <p:cNvSpPr/>
            <p:nvPr/>
          </p:nvSpPr>
          <p:spPr>
            <a:xfrm>
              <a:off x="16467166" y="6148567"/>
              <a:ext cx="220112" cy="31558"/>
            </a:xfrm>
            <a:custGeom>
              <a:avLst/>
              <a:gdLst/>
              <a:ahLst/>
              <a:cxnLst/>
              <a:rect l="l" t="t" r="r" b="b"/>
              <a:pathLst>
                <a:path w="3062" h="439" extrusionOk="0">
                  <a:moveTo>
                    <a:pt x="175" y="1"/>
                  </a:moveTo>
                  <a:lnTo>
                    <a:pt x="131" y="15"/>
                  </a:lnTo>
                  <a:lnTo>
                    <a:pt x="58" y="59"/>
                  </a:lnTo>
                  <a:lnTo>
                    <a:pt x="15" y="132"/>
                  </a:lnTo>
                  <a:lnTo>
                    <a:pt x="0" y="176"/>
                  </a:lnTo>
                  <a:lnTo>
                    <a:pt x="0" y="220"/>
                  </a:lnTo>
                  <a:lnTo>
                    <a:pt x="0" y="263"/>
                  </a:lnTo>
                  <a:lnTo>
                    <a:pt x="15" y="292"/>
                  </a:lnTo>
                  <a:lnTo>
                    <a:pt x="58" y="365"/>
                  </a:lnTo>
                  <a:lnTo>
                    <a:pt x="131" y="409"/>
                  </a:lnTo>
                  <a:lnTo>
                    <a:pt x="175" y="424"/>
                  </a:lnTo>
                  <a:lnTo>
                    <a:pt x="219" y="438"/>
                  </a:lnTo>
                  <a:lnTo>
                    <a:pt x="3062" y="438"/>
                  </a:lnTo>
                  <a:lnTo>
                    <a:pt x="2625"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1" name="Google Shape;1541;p32"/>
            <p:cNvSpPr/>
            <p:nvPr/>
          </p:nvSpPr>
          <p:spPr>
            <a:xfrm>
              <a:off x="16467166" y="6148567"/>
              <a:ext cx="220112" cy="31558"/>
            </a:xfrm>
            <a:custGeom>
              <a:avLst/>
              <a:gdLst/>
              <a:ahLst/>
              <a:cxnLst/>
              <a:rect l="l" t="t" r="r" b="b"/>
              <a:pathLst>
                <a:path w="3062" h="439" fill="none" extrusionOk="0">
                  <a:moveTo>
                    <a:pt x="2625" y="1"/>
                  </a:moveTo>
                  <a:lnTo>
                    <a:pt x="510" y="1"/>
                  </a:lnTo>
                  <a:lnTo>
                    <a:pt x="219" y="1"/>
                  </a:lnTo>
                  <a:lnTo>
                    <a:pt x="219" y="1"/>
                  </a:lnTo>
                  <a:lnTo>
                    <a:pt x="175" y="1"/>
                  </a:lnTo>
                  <a:lnTo>
                    <a:pt x="131" y="15"/>
                  </a:lnTo>
                  <a:lnTo>
                    <a:pt x="58" y="59"/>
                  </a:lnTo>
                  <a:lnTo>
                    <a:pt x="15" y="132"/>
                  </a:lnTo>
                  <a:lnTo>
                    <a:pt x="0" y="176"/>
                  </a:lnTo>
                  <a:lnTo>
                    <a:pt x="0" y="220"/>
                  </a:lnTo>
                  <a:lnTo>
                    <a:pt x="0" y="220"/>
                  </a:lnTo>
                  <a:lnTo>
                    <a:pt x="0" y="263"/>
                  </a:lnTo>
                  <a:lnTo>
                    <a:pt x="15" y="292"/>
                  </a:lnTo>
                  <a:lnTo>
                    <a:pt x="58" y="365"/>
                  </a:lnTo>
                  <a:lnTo>
                    <a:pt x="131" y="409"/>
                  </a:lnTo>
                  <a:lnTo>
                    <a:pt x="175" y="424"/>
                  </a:lnTo>
                  <a:lnTo>
                    <a:pt x="219" y="438"/>
                  </a:lnTo>
                  <a:lnTo>
                    <a:pt x="3062" y="438"/>
                  </a:lnTo>
                  <a:lnTo>
                    <a:pt x="26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2" name="Google Shape;1542;p32"/>
            <p:cNvSpPr/>
            <p:nvPr/>
          </p:nvSpPr>
          <p:spPr>
            <a:xfrm>
              <a:off x="16503827" y="6148567"/>
              <a:ext cx="227516" cy="72"/>
            </a:xfrm>
            <a:custGeom>
              <a:avLst/>
              <a:gdLst/>
              <a:ahLst/>
              <a:cxnLst/>
              <a:rect l="l" t="t" r="r" b="b"/>
              <a:pathLst>
                <a:path w="3165" h="1" extrusionOk="0">
                  <a:moveTo>
                    <a:pt x="3164" y="1"/>
                  </a:moveTo>
                  <a:lnTo>
                    <a:pt x="0" y="1"/>
                  </a:lnTo>
                  <a:lnTo>
                    <a:pt x="2115" y="1"/>
                  </a:lnTo>
                  <a:lnTo>
                    <a:pt x="3164" y="1"/>
                  </a:lnTo>
                  <a:close/>
                </a:path>
              </a:pathLst>
            </a:custGeom>
            <a:solidFill>
              <a:srgbClr val="447A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3" name="Google Shape;1543;p32"/>
            <p:cNvSpPr/>
            <p:nvPr/>
          </p:nvSpPr>
          <p:spPr>
            <a:xfrm>
              <a:off x="16503827" y="6148567"/>
              <a:ext cx="227516" cy="72"/>
            </a:xfrm>
            <a:custGeom>
              <a:avLst/>
              <a:gdLst/>
              <a:ahLst/>
              <a:cxnLst/>
              <a:rect l="l" t="t" r="r" b="b"/>
              <a:pathLst>
                <a:path w="3165" h="1" fill="none" extrusionOk="0">
                  <a:moveTo>
                    <a:pt x="3164" y="1"/>
                  </a:moveTo>
                  <a:lnTo>
                    <a:pt x="0" y="1"/>
                  </a:lnTo>
                  <a:lnTo>
                    <a:pt x="2115" y="1"/>
                  </a:lnTo>
                  <a:lnTo>
                    <a:pt x="316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4" name="Google Shape;1544;p32"/>
            <p:cNvSpPr/>
            <p:nvPr/>
          </p:nvSpPr>
          <p:spPr>
            <a:xfrm>
              <a:off x="16467166" y="6144398"/>
              <a:ext cx="299832" cy="31486"/>
            </a:xfrm>
            <a:custGeom>
              <a:avLst/>
              <a:gdLst/>
              <a:ahLst/>
              <a:cxnLst/>
              <a:rect l="l" t="t" r="r" b="b"/>
              <a:pathLst>
                <a:path w="4171" h="438" extrusionOk="0">
                  <a:moveTo>
                    <a:pt x="219" y="1"/>
                  </a:moveTo>
                  <a:lnTo>
                    <a:pt x="175" y="15"/>
                  </a:lnTo>
                  <a:lnTo>
                    <a:pt x="131" y="30"/>
                  </a:lnTo>
                  <a:lnTo>
                    <a:pt x="58" y="73"/>
                  </a:lnTo>
                  <a:lnTo>
                    <a:pt x="15" y="146"/>
                  </a:lnTo>
                  <a:lnTo>
                    <a:pt x="0" y="175"/>
                  </a:lnTo>
                  <a:lnTo>
                    <a:pt x="0" y="219"/>
                  </a:lnTo>
                  <a:lnTo>
                    <a:pt x="0" y="263"/>
                  </a:lnTo>
                  <a:lnTo>
                    <a:pt x="15" y="307"/>
                  </a:lnTo>
                  <a:lnTo>
                    <a:pt x="58" y="380"/>
                  </a:lnTo>
                  <a:lnTo>
                    <a:pt x="131" y="423"/>
                  </a:lnTo>
                  <a:lnTo>
                    <a:pt x="175" y="438"/>
                  </a:lnTo>
                  <a:lnTo>
                    <a:pt x="3995" y="438"/>
                  </a:lnTo>
                  <a:lnTo>
                    <a:pt x="4039" y="423"/>
                  </a:lnTo>
                  <a:lnTo>
                    <a:pt x="4112" y="380"/>
                  </a:lnTo>
                  <a:lnTo>
                    <a:pt x="4155" y="307"/>
                  </a:lnTo>
                  <a:lnTo>
                    <a:pt x="4170" y="263"/>
                  </a:lnTo>
                  <a:lnTo>
                    <a:pt x="4170" y="219"/>
                  </a:lnTo>
                  <a:lnTo>
                    <a:pt x="4170" y="175"/>
                  </a:lnTo>
                  <a:lnTo>
                    <a:pt x="4155" y="146"/>
                  </a:lnTo>
                  <a:lnTo>
                    <a:pt x="4112" y="73"/>
                  </a:lnTo>
                  <a:lnTo>
                    <a:pt x="4039" y="30"/>
                  </a:lnTo>
                  <a:lnTo>
                    <a:pt x="3995" y="15"/>
                  </a:lnTo>
                  <a:lnTo>
                    <a:pt x="39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5" name="Google Shape;1545;p32"/>
            <p:cNvSpPr/>
            <p:nvPr/>
          </p:nvSpPr>
          <p:spPr>
            <a:xfrm>
              <a:off x="16566726" y="5972521"/>
              <a:ext cx="40903" cy="39896"/>
            </a:xfrm>
            <a:custGeom>
              <a:avLst/>
              <a:gdLst/>
              <a:ahLst/>
              <a:cxnLst/>
              <a:rect l="l" t="t" r="r" b="b"/>
              <a:pathLst>
                <a:path w="569" h="555" extrusionOk="0">
                  <a:moveTo>
                    <a:pt x="525" y="0"/>
                  </a:moveTo>
                  <a:lnTo>
                    <a:pt x="0" y="511"/>
                  </a:lnTo>
                  <a:lnTo>
                    <a:pt x="0" y="525"/>
                  </a:lnTo>
                  <a:lnTo>
                    <a:pt x="0" y="540"/>
                  </a:lnTo>
                  <a:lnTo>
                    <a:pt x="15" y="554"/>
                  </a:lnTo>
                  <a:lnTo>
                    <a:pt x="29" y="540"/>
                  </a:lnTo>
                  <a:lnTo>
                    <a:pt x="569" y="30"/>
                  </a:lnTo>
                  <a:lnTo>
                    <a:pt x="569" y="15"/>
                  </a:lnTo>
                  <a:lnTo>
                    <a:pt x="569"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6" name="Google Shape;1546;p32"/>
            <p:cNvSpPr/>
            <p:nvPr/>
          </p:nvSpPr>
          <p:spPr>
            <a:xfrm>
              <a:off x="16589729" y="6012345"/>
              <a:ext cx="40974" cy="39896"/>
            </a:xfrm>
            <a:custGeom>
              <a:avLst/>
              <a:gdLst/>
              <a:ahLst/>
              <a:cxnLst/>
              <a:rect l="l" t="t" r="r" b="b"/>
              <a:pathLst>
                <a:path w="570" h="555" extrusionOk="0">
                  <a:moveTo>
                    <a:pt x="540" y="0"/>
                  </a:moveTo>
                  <a:lnTo>
                    <a:pt x="16" y="511"/>
                  </a:lnTo>
                  <a:lnTo>
                    <a:pt x="1" y="525"/>
                  </a:lnTo>
                  <a:lnTo>
                    <a:pt x="16" y="540"/>
                  </a:lnTo>
                  <a:lnTo>
                    <a:pt x="30" y="554"/>
                  </a:lnTo>
                  <a:lnTo>
                    <a:pt x="45" y="554"/>
                  </a:lnTo>
                  <a:lnTo>
                    <a:pt x="570" y="30"/>
                  </a:lnTo>
                  <a:lnTo>
                    <a:pt x="570" y="15"/>
                  </a:lnTo>
                  <a:lnTo>
                    <a:pt x="570"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7" name="Google Shape;1547;p32"/>
            <p:cNvSpPr/>
            <p:nvPr/>
          </p:nvSpPr>
          <p:spPr>
            <a:xfrm>
              <a:off x="16627468" y="5864550"/>
              <a:ext cx="42053" cy="39896"/>
            </a:xfrm>
            <a:custGeom>
              <a:avLst/>
              <a:gdLst/>
              <a:ahLst/>
              <a:cxnLst/>
              <a:rect l="l" t="t" r="r" b="b"/>
              <a:pathLst>
                <a:path w="585" h="555" extrusionOk="0">
                  <a:moveTo>
                    <a:pt x="540" y="1"/>
                  </a:moveTo>
                  <a:lnTo>
                    <a:pt x="15" y="511"/>
                  </a:lnTo>
                  <a:lnTo>
                    <a:pt x="1" y="525"/>
                  </a:lnTo>
                  <a:lnTo>
                    <a:pt x="15" y="555"/>
                  </a:lnTo>
                  <a:lnTo>
                    <a:pt x="45" y="555"/>
                  </a:lnTo>
                  <a:lnTo>
                    <a:pt x="569" y="44"/>
                  </a:lnTo>
                  <a:lnTo>
                    <a:pt x="584" y="15"/>
                  </a:lnTo>
                  <a:lnTo>
                    <a:pt x="569"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8" name="Google Shape;1548;p32"/>
            <p:cNvSpPr/>
            <p:nvPr/>
          </p:nvSpPr>
          <p:spPr>
            <a:xfrm>
              <a:off x="16548898" y="5938951"/>
              <a:ext cx="123714" cy="111206"/>
            </a:xfrm>
            <a:custGeom>
              <a:avLst/>
              <a:gdLst/>
              <a:ahLst/>
              <a:cxnLst/>
              <a:rect l="l" t="t" r="r" b="b"/>
              <a:pathLst>
                <a:path w="1721" h="1547" extrusionOk="0">
                  <a:moveTo>
                    <a:pt x="1692" y="1"/>
                  </a:moveTo>
                  <a:lnTo>
                    <a:pt x="1677" y="15"/>
                  </a:lnTo>
                  <a:lnTo>
                    <a:pt x="15" y="1503"/>
                  </a:lnTo>
                  <a:lnTo>
                    <a:pt x="0" y="1517"/>
                  </a:lnTo>
                  <a:lnTo>
                    <a:pt x="15" y="1532"/>
                  </a:lnTo>
                  <a:lnTo>
                    <a:pt x="29" y="1546"/>
                  </a:lnTo>
                  <a:lnTo>
                    <a:pt x="44" y="1532"/>
                  </a:lnTo>
                  <a:lnTo>
                    <a:pt x="1706" y="45"/>
                  </a:lnTo>
                  <a:lnTo>
                    <a:pt x="1721" y="30"/>
                  </a:lnTo>
                  <a:lnTo>
                    <a:pt x="1706" y="15"/>
                  </a:lnTo>
                  <a:lnTo>
                    <a:pt x="1692"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9" name="Google Shape;1549;p32"/>
            <p:cNvSpPr/>
            <p:nvPr/>
          </p:nvSpPr>
          <p:spPr>
            <a:xfrm>
              <a:off x="16610719" y="5841475"/>
              <a:ext cx="12652" cy="316653"/>
            </a:xfrm>
            <a:custGeom>
              <a:avLst/>
              <a:gdLst/>
              <a:ahLst/>
              <a:cxnLst/>
              <a:rect l="l" t="t" r="r" b="b"/>
              <a:pathLst>
                <a:path w="176" h="4405" extrusionOk="0">
                  <a:moveTo>
                    <a:pt x="1" y="1"/>
                  </a:moveTo>
                  <a:lnTo>
                    <a:pt x="1" y="4404"/>
                  </a:lnTo>
                  <a:lnTo>
                    <a:pt x="176" y="4404"/>
                  </a:lnTo>
                  <a:lnTo>
                    <a:pt x="1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0" name="Google Shape;1550;p32"/>
            <p:cNvSpPr/>
            <p:nvPr/>
          </p:nvSpPr>
          <p:spPr>
            <a:xfrm>
              <a:off x="16503827" y="5943192"/>
              <a:ext cx="227516" cy="13658"/>
            </a:xfrm>
            <a:custGeom>
              <a:avLst/>
              <a:gdLst/>
              <a:ahLst/>
              <a:cxnLst/>
              <a:rect l="l" t="t" r="r" b="b"/>
              <a:pathLst>
                <a:path w="3165" h="190" extrusionOk="0">
                  <a:moveTo>
                    <a:pt x="0" y="0"/>
                  </a:moveTo>
                  <a:lnTo>
                    <a:pt x="0" y="190"/>
                  </a:lnTo>
                  <a:lnTo>
                    <a:pt x="3164" y="190"/>
                  </a:lnTo>
                  <a:lnTo>
                    <a:pt x="31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1" name="Google Shape;1551;p32"/>
            <p:cNvSpPr/>
            <p:nvPr/>
          </p:nvSpPr>
          <p:spPr>
            <a:xfrm>
              <a:off x="16503827" y="6066834"/>
              <a:ext cx="227516" cy="12652"/>
            </a:xfrm>
            <a:custGeom>
              <a:avLst/>
              <a:gdLst/>
              <a:ahLst/>
              <a:cxnLst/>
              <a:rect l="l" t="t" r="r" b="b"/>
              <a:pathLst>
                <a:path w="3165" h="176" extrusionOk="0">
                  <a:moveTo>
                    <a:pt x="0" y="1"/>
                  </a:moveTo>
                  <a:lnTo>
                    <a:pt x="0" y="176"/>
                  </a:lnTo>
                  <a:lnTo>
                    <a:pt x="3164" y="176"/>
                  </a:lnTo>
                  <a:lnTo>
                    <a:pt x="31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2" name="Google Shape;1552;p32"/>
            <p:cNvSpPr/>
            <p:nvPr/>
          </p:nvSpPr>
          <p:spPr>
            <a:xfrm>
              <a:off x="15798422" y="5841475"/>
              <a:ext cx="227516" cy="307165"/>
            </a:xfrm>
            <a:custGeom>
              <a:avLst/>
              <a:gdLst/>
              <a:ahLst/>
              <a:cxnLst/>
              <a:rect l="l" t="t" r="r" b="b"/>
              <a:pathLst>
                <a:path w="3165" h="4273" extrusionOk="0">
                  <a:moveTo>
                    <a:pt x="1" y="1"/>
                  </a:moveTo>
                  <a:lnTo>
                    <a:pt x="1" y="4273"/>
                  </a:lnTo>
                  <a:lnTo>
                    <a:pt x="3165" y="4273"/>
                  </a:lnTo>
                  <a:lnTo>
                    <a:pt x="3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3" name="Google Shape;1553;p32"/>
            <p:cNvSpPr/>
            <p:nvPr/>
          </p:nvSpPr>
          <p:spPr>
            <a:xfrm>
              <a:off x="15798422" y="5841475"/>
              <a:ext cx="227516" cy="307165"/>
            </a:xfrm>
            <a:custGeom>
              <a:avLst/>
              <a:gdLst/>
              <a:ahLst/>
              <a:cxnLst/>
              <a:rect l="l" t="t" r="r" b="b"/>
              <a:pathLst>
                <a:path w="3165" h="4273" fill="none" extrusionOk="0">
                  <a:moveTo>
                    <a:pt x="3165" y="4273"/>
                  </a:moveTo>
                  <a:lnTo>
                    <a:pt x="1" y="4273"/>
                  </a:lnTo>
                  <a:lnTo>
                    <a:pt x="1" y="1"/>
                  </a:lnTo>
                  <a:lnTo>
                    <a:pt x="3165" y="1"/>
                  </a:lnTo>
                  <a:lnTo>
                    <a:pt x="3165" y="42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4" name="Google Shape;1554;p32"/>
            <p:cNvSpPr/>
            <p:nvPr/>
          </p:nvSpPr>
          <p:spPr>
            <a:xfrm>
              <a:off x="15761761" y="6144398"/>
              <a:ext cx="300911" cy="31486"/>
            </a:xfrm>
            <a:custGeom>
              <a:avLst/>
              <a:gdLst/>
              <a:ahLst/>
              <a:cxnLst/>
              <a:rect l="l" t="t" r="r" b="b"/>
              <a:pathLst>
                <a:path w="4186" h="438" extrusionOk="0">
                  <a:moveTo>
                    <a:pt x="219" y="1"/>
                  </a:moveTo>
                  <a:lnTo>
                    <a:pt x="175" y="15"/>
                  </a:lnTo>
                  <a:lnTo>
                    <a:pt x="146" y="30"/>
                  </a:lnTo>
                  <a:lnTo>
                    <a:pt x="73" y="73"/>
                  </a:lnTo>
                  <a:lnTo>
                    <a:pt x="30" y="146"/>
                  </a:lnTo>
                  <a:lnTo>
                    <a:pt x="15" y="175"/>
                  </a:lnTo>
                  <a:lnTo>
                    <a:pt x="0" y="219"/>
                  </a:lnTo>
                  <a:lnTo>
                    <a:pt x="15" y="263"/>
                  </a:lnTo>
                  <a:lnTo>
                    <a:pt x="30" y="307"/>
                  </a:lnTo>
                  <a:lnTo>
                    <a:pt x="73" y="380"/>
                  </a:lnTo>
                  <a:lnTo>
                    <a:pt x="146" y="423"/>
                  </a:lnTo>
                  <a:lnTo>
                    <a:pt x="175" y="438"/>
                  </a:lnTo>
                  <a:lnTo>
                    <a:pt x="4010" y="438"/>
                  </a:lnTo>
                  <a:lnTo>
                    <a:pt x="4054" y="423"/>
                  </a:lnTo>
                  <a:lnTo>
                    <a:pt x="4112" y="380"/>
                  </a:lnTo>
                  <a:lnTo>
                    <a:pt x="4170" y="307"/>
                  </a:lnTo>
                  <a:lnTo>
                    <a:pt x="4170" y="263"/>
                  </a:lnTo>
                  <a:lnTo>
                    <a:pt x="4185" y="219"/>
                  </a:lnTo>
                  <a:lnTo>
                    <a:pt x="4170" y="175"/>
                  </a:lnTo>
                  <a:lnTo>
                    <a:pt x="4170" y="146"/>
                  </a:lnTo>
                  <a:lnTo>
                    <a:pt x="4112" y="73"/>
                  </a:lnTo>
                  <a:lnTo>
                    <a:pt x="4054" y="30"/>
                  </a:lnTo>
                  <a:lnTo>
                    <a:pt x="4010" y="15"/>
                  </a:lnTo>
                  <a:lnTo>
                    <a:pt x="39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5" name="Google Shape;1555;p32"/>
            <p:cNvSpPr/>
            <p:nvPr/>
          </p:nvSpPr>
          <p:spPr>
            <a:xfrm>
              <a:off x="15861321" y="5972521"/>
              <a:ext cx="40974" cy="39896"/>
            </a:xfrm>
            <a:custGeom>
              <a:avLst/>
              <a:gdLst/>
              <a:ahLst/>
              <a:cxnLst/>
              <a:rect l="l" t="t" r="r" b="b"/>
              <a:pathLst>
                <a:path w="570" h="555" extrusionOk="0">
                  <a:moveTo>
                    <a:pt x="540" y="0"/>
                  </a:moveTo>
                  <a:lnTo>
                    <a:pt x="15" y="511"/>
                  </a:lnTo>
                  <a:lnTo>
                    <a:pt x="1" y="525"/>
                  </a:lnTo>
                  <a:lnTo>
                    <a:pt x="15" y="540"/>
                  </a:lnTo>
                  <a:lnTo>
                    <a:pt x="30" y="554"/>
                  </a:lnTo>
                  <a:lnTo>
                    <a:pt x="44" y="540"/>
                  </a:lnTo>
                  <a:lnTo>
                    <a:pt x="569" y="30"/>
                  </a:lnTo>
                  <a:lnTo>
                    <a:pt x="569" y="15"/>
                  </a:lnTo>
                  <a:lnTo>
                    <a:pt x="569"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6" name="Google Shape;1556;p32"/>
            <p:cNvSpPr/>
            <p:nvPr/>
          </p:nvSpPr>
          <p:spPr>
            <a:xfrm>
              <a:off x="15885403" y="6012345"/>
              <a:ext cx="40974" cy="39896"/>
            </a:xfrm>
            <a:custGeom>
              <a:avLst/>
              <a:gdLst/>
              <a:ahLst/>
              <a:cxnLst/>
              <a:rect l="l" t="t" r="r" b="b"/>
              <a:pathLst>
                <a:path w="570" h="555" extrusionOk="0">
                  <a:moveTo>
                    <a:pt x="526" y="0"/>
                  </a:moveTo>
                  <a:lnTo>
                    <a:pt x="1" y="511"/>
                  </a:lnTo>
                  <a:lnTo>
                    <a:pt x="1" y="525"/>
                  </a:lnTo>
                  <a:lnTo>
                    <a:pt x="1" y="540"/>
                  </a:lnTo>
                  <a:lnTo>
                    <a:pt x="16" y="554"/>
                  </a:lnTo>
                  <a:lnTo>
                    <a:pt x="45" y="554"/>
                  </a:lnTo>
                  <a:lnTo>
                    <a:pt x="570" y="30"/>
                  </a:lnTo>
                  <a:lnTo>
                    <a:pt x="570" y="15"/>
                  </a:lnTo>
                  <a:lnTo>
                    <a:pt x="570"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7" name="Google Shape;1557;p32"/>
            <p:cNvSpPr/>
            <p:nvPr/>
          </p:nvSpPr>
          <p:spPr>
            <a:xfrm>
              <a:off x="15923142" y="5864550"/>
              <a:ext cx="40974" cy="39896"/>
            </a:xfrm>
            <a:custGeom>
              <a:avLst/>
              <a:gdLst/>
              <a:ahLst/>
              <a:cxnLst/>
              <a:rect l="l" t="t" r="r" b="b"/>
              <a:pathLst>
                <a:path w="570" h="555" extrusionOk="0">
                  <a:moveTo>
                    <a:pt x="540" y="1"/>
                  </a:moveTo>
                  <a:lnTo>
                    <a:pt x="1" y="511"/>
                  </a:lnTo>
                  <a:lnTo>
                    <a:pt x="1" y="525"/>
                  </a:lnTo>
                  <a:lnTo>
                    <a:pt x="1" y="555"/>
                  </a:lnTo>
                  <a:lnTo>
                    <a:pt x="45" y="555"/>
                  </a:lnTo>
                  <a:lnTo>
                    <a:pt x="569" y="44"/>
                  </a:lnTo>
                  <a:lnTo>
                    <a:pt x="569" y="15"/>
                  </a:lnTo>
                  <a:lnTo>
                    <a:pt x="569"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8" name="Google Shape;1558;p32"/>
            <p:cNvSpPr/>
            <p:nvPr/>
          </p:nvSpPr>
          <p:spPr>
            <a:xfrm>
              <a:off x="15844572" y="5938951"/>
              <a:ext cx="122708" cy="111206"/>
            </a:xfrm>
            <a:custGeom>
              <a:avLst/>
              <a:gdLst/>
              <a:ahLst/>
              <a:cxnLst/>
              <a:rect l="l" t="t" r="r" b="b"/>
              <a:pathLst>
                <a:path w="1707" h="1547" extrusionOk="0">
                  <a:moveTo>
                    <a:pt x="1692" y="1"/>
                  </a:moveTo>
                  <a:lnTo>
                    <a:pt x="1677" y="15"/>
                  </a:lnTo>
                  <a:lnTo>
                    <a:pt x="0" y="1503"/>
                  </a:lnTo>
                  <a:lnTo>
                    <a:pt x="0" y="1517"/>
                  </a:lnTo>
                  <a:lnTo>
                    <a:pt x="0" y="1532"/>
                  </a:lnTo>
                  <a:lnTo>
                    <a:pt x="15" y="1546"/>
                  </a:lnTo>
                  <a:lnTo>
                    <a:pt x="29" y="1532"/>
                  </a:lnTo>
                  <a:lnTo>
                    <a:pt x="1706" y="45"/>
                  </a:lnTo>
                  <a:lnTo>
                    <a:pt x="1706" y="30"/>
                  </a:lnTo>
                  <a:lnTo>
                    <a:pt x="1706" y="15"/>
                  </a:lnTo>
                  <a:lnTo>
                    <a:pt x="1692"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9" name="Google Shape;1559;p32"/>
            <p:cNvSpPr/>
            <p:nvPr/>
          </p:nvSpPr>
          <p:spPr>
            <a:xfrm>
              <a:off x="15905315" y="5841475"/>
              <a:ext cx="13730" cy="316653"/>
            </a:xfrm>
            <a:custGeom>
              <a:avLst/>
              <a:gdLst/>
              <a:ahLst/>
              <a:cxnLst/>
              <a:rect l="l" t="t" r="r" b="b"/>
              <a:pathLst>
                <a:path w="191" h="4405" extrusionOk="0">
                  <a:moveTo>
                    <a:pt x="1" y="1"/>
                  </a:moveTo>
                  <a:lnTo>
                    <a:pt x="1" y="4404"/>
                  </a:lnTo>
                  <a:lnTo>
                    <a:pt x="191" y="4404"/>
                  </a:lnTo>
                  <a:lnTo>
                    <a:pt x="191"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0" name="Google Shape;1560;p32"/>
            <p:cNvSpPr/>
            <p:nvPr/>
          </p:nvSpPr>
          <p:spPr>
            <a:xfrm>
              <a:off x="15905315" y="5841475"/>
              <a:ext cx="13730" cy="316653"/>
            </a:xfrm>
            <a:custGeom>
              <a:avLst/>
              <a:gdLst/>
              <a:ahLst/>
              <a:cxnLst/>
              <a:rect l="l" t="t" r="r" b="b"/>
              <a:pathLst>
                <a:path w="191" h="4405" fill="none" extrusionOk="0">
                  <a:moveTo>
                    <a:pt x="191" y="4404"/>
                  </a:moveTo>
                  <a:lnTo>
                    <a:pt x="1" y="4404"/>
                  </a:lnTo>
                  <a:lnTo>
                    <a:pt x="1" y="1"/>
                  </a:lnTo>
                  <a:lnTo>
                    <a:pt x="191" y="1"/>
                  </a:lnTo>
                  <a:lnTo>
                    <a:pt x="191" y="4404"/>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1" name="Google Shape;1561;p32"/>
            <p:cNvSpPr/>
            <p:nvPr/>
          </p:nvSpPr>
          <p:spPr>
            <a:xfrm>
              <a:off x="15798422" y="5943192"/>
              <a:ext cx="227516" cy="13658"/>
            </a:xfrm>
            <a:custGeom>
              <a:avLst/>
              <a:gdLst/>
              <a:ahLst/>
              <a:cxnLst/>
              <a:rect l="l" t="t" r="r" b="b"/>
              <a:pathLst>
                <a:path w="3165" h="190" extrusionOk="0">
                  <a:moveTo>
                    <a:pt x="1" y="0"/>
                  </a:moveTo>
                  <a:lnTo>
                    <a:pt x="1" y="190"/>
                  </a:lnTo>
                  <a:lnTo>
                    <a:pt x="3165" y="190"/>
                  </a:lnTo>
                  <a:lnTo>
                    <a:pt x="31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2" name="Google Shape;1562;p32"/>
            <p:cNvSpPr/>
            <p:nvPr/>
          </p:nvSpPr>
          <p:spPr>
            <a:xfrm>
              <a:off x="15798422" y="6066834"/>
              <a:ext cx="227516" cy="12652"/>
            </a:xfrm>
            <a:custGeom>
              <a:avLst/>
              <a:gdLst/>
              <a:ahLst/>
              <a:cxnLst/>
              <a:rect l="l" t="t" r="r" b="b"/>
              <a:pathLst>
                <a:path w="3165" h="176" extrusionOk="0">
                  <a:moveTo>
                    <a:pt x="1" y="1"/>
                  </a:moveTo>
                  <a:lnTo>
                    <a:pt x="1" y="176"/>
                  </a:lnTo>
                  <a:lnTo>
                    <a:pt x="3165" y="176"/>
                  </a:lnTo>
                  <a:lnTo>
                    <a:pt x="31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3" name="Google Shape;1563;p32"/>
            <p:cNvSpPr/>
            <p:nvPr/>
          </p:nvSpPr>
          <p:spPr>
            <a:xfrm>
              <a:off x="15360357" y="4673923"/>
              <a:ext cx="1809058" cy="345911"/>
            </a:xfrm>
            <a:custGeom>
              <a:avLst/>
              <a:gdLst/>
              <a:ahLst/>
              <a:cxnLst/>
              <a:rect l="l" t="t" r="r" b="b"/>
              <a:pathLst>
                <a:path w="25166" h="4812" extrusionOk="0">
                  <a:moveTo>
                    <a:pt x="0" y="0"/>
                  </a:moveTo>
                  <a:lnTo>
                    <a:pt x="0" y="1677"/>
                  </a:lnTo>
                  <a:lnTo>
                    <a:pt x="25166" y="4812"/>
                  </a:lnTo>
                  <a:lnTo>
                    <a:pt x="25166" y="2858"/>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4" name="Google Shape;1564;p32"/>
            <p:cNvSpPr/>
            <p:nvPr/>
          </p:nvSpPr>
          <p:spPr>
            <a:xfrm>
              <a:off x="15185318" y="5103650"/>
              <a:ext cx="748395" cy="1464297"/>
            </a:xfrm>
            <a:custGeom>
              <a:avLst/>
              <a:gdLst/>
              <a:ahLst/>
              <a:cxnLst/>
              <a:rect l="l" t="t" r="r" b="b"/>
              <a:pathLst>
                <a:path w="10411" h="20370" extrusionOk="0">
                  <a:moveTo>
                    <a:pt x="5205" y="0"/>
                  </a:moveTo>
                  <a:lnTo>
                    <a:pt x="0" y="5147"/>
                  </a:lnTo>
                  <a:lnTo>
                    <a:pt x="0" y="20369"/>
                  </a:lnTo>
                  <a:lnTo>
                    <a:pt x="10411" y="20369"/>
                  </a:lnTo>
                  <a:lnTo>
                    <a:pt x="10411" y="5861"/>
                  </a:lnTo>
                  <a:lnTo>
                    <a:pt x="52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5" name="Google Shape;1565;p32"/>
            <p:cNvSpPr/>
            <p:nvPr/>
          </p:nvSpPr>
          <p:spPr>
            <a:xfrm>
              <a:off x="15185318" y="5047780"/>
              <a:ext cx="748395" cy="1464297"/>
            </a:xfrm>
            <a:custGeom>
              <a:avLst/>
              <a:gdLst/>
              <a:ahLst/>
              <a:cxnLst/>
              <a:rect l="l" t="t" r="r" b="b"/>
              <a:pathLst>
                <a:path w="10411" h="20370" fill="none" extrusionOk="0">
                  <a:moveTo>
                    <a:pt x="10411" y="20369"/>
                  </a:moveTo>
                  <a:lnTo>
                    <a:pt x="0" y="20369"/>
                  </a:lnTo>
                  <a:lnTo>
                    <a:pt x="0" y="5147"/>
                  </a:lnTo>
                  <a:lnTo>
                    <a:pt x="5205" y="0"/>
                  </a:lnTo>
                  <a:lnTo>
                    <a:pt x="10411" y="5861"/>
                  </a:lnTo>
                  <a:lnTo>
                    <a:pt x="10411" y="20369"/>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6" name="Google Shape;1566;p32"/>
            <p:cNvSpPr/>
            <p:nvPr/>
          </p:nvSpPr>
          <p:spPr>
            <a:xfrm>
              <a:off x="15563647" y="5107819"/>
              <a:ext cx="41981" cy="47228"/>
            </a:xfrm>
            <a:custGeom>
              <a:avLst/>
              <a:gdLst/>
              <a:ahLst/>
              <a:cxnLst/>
              <a:rect l="l" t="t" r="r" b="b"/>
              <a:pathLst>
                <a:path w="584" h="657" extrusionOk="0">
                  <a:moveTo>
                    <a:pt x="1" y="0"/>
                  </a:moveTo>
                  <a:lnTo>
                    <a:pt x="584" y="657"/>
                  </a:lnTo>
                  <a:lnTo>
                    <a:pt x="511" y="336"/>
                  </a:lnTo>
                  <a:lnTo>
                    <a:pt x="322" y="117"/>
                  </a:lnTo>
                  <a:lnTo>
                    <a:pt x="263" y="59"/>
                  </a:lnTo>
                  <a:lnTo>
                    <a:pt x="205" y="30"/>
                  </a:lnTo>
                  <a:lnTo>
                    <a:pt x="132" y="0"/>
                  </a:lnTo>
                  <a:close/>
                </a:path>
              </a:pathLst>
            </a:custGeom>
            <a:solidFill>
              <a:srgbClr val="D6D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7" name="Google Shape;1567;p32"/>
            <p:cNvSpPr/>
            <p:nvPr/>
          </p:nvSpPr>
          <p:spPr>
            <a:xfrm>
              <a:off x="15563647" y="5107819"/>
              <a:ext cx="41981" cy="47228"/>
            </a:xfrm>
            <a:custGeom>
              <a:avLst/>
              <a:gdLst/>
              <a:ahLst/>
              <a:cxnLst/>
              <a:rect l="l" t="t" r="r" b="b"/>
              <a:pathLst>
                <a:path w="584" h="657" fill="none" extrusionOk="0">
                  <a:moveTo>
                    <a:pt x="59" y="0"/>
                  </a:moveTo>
                  <a:lnTo>
                    <a:pt x="59" y="0"/>
                  </a:lnTo>
                  <a:lnTo>
                    <a:pt x="1" y="0"/>
                  </a:lnTo>
                  <a:lnTo>
                    <a:pt x="584" y="657"/>
                  </a:lnTo>
                  <a:lnTo>
                    <a:pt x="511" y="336"/>
                  </a:lnTo>
                  <a:lnTo>
                    <a:pt x="322" y="117"/>
                  </a:lnTo>
                  <a:lnTo>
                    <a:pt x="322" y="117"/>
                  </a:lnTo>
                  <a:lnTo>
                    <a:pt x="263" y="59"/>
                  </a:lnTo>
                  <a:lnTo>
                    <a:pt x="205" y="30"/>
                  </a:lnTo>
                  <a:lnTo>
                    <a:pt x="132" y="0"/>
                  </a:lnTo>
                  <a:lnTo>
                    <a:pt x="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8" name="Google Shape;1568;p32"/>
            <p:cNvSpPr/>
            <p:nvPr/>
          </p:nvSpPr>
          <p:spPr>
            <a:xfrm>
              <a:off x="15600380" y="5131901"/>
              <a:ext cx="198115" cy="241174"/>
            </a:xfrm>
            <a:custGeom>
              <a:avLst/>
              <a:gdLst/>
              <a:ahLst/>
              <a:cxnLst/>
              <a:rect l="l" t="t" r="r" b="b"/>
              <a:pathLst>
                <a:path w="2756" h="3355" extrusionOk="0">
                  <a:moveTo>
                    <a:pt x="0" y="1"/>
                  </a:moveTo>
                  <a:lnTo>
                    <a:pt x="73" y="322"/>
                  </a:lnTo>
                  <a:lnTo>
                    <a:pt x="2756" y="3354"/>
                  </a:lnTo>
                  <a:lnTo>
                    <a:pt x="2756" y="3136"/>
                  </a:lnTo>
                  <a:lnTo>
                    <a:pt x="0" y="1"/>
                  </a:lnTo>
                  <a:close/>
                </a:path>
              </a:pathLst>
            </a:custGeom>
            <a:solidFill>
              <a:srgbClr val="C9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9" name="Google Shape;1569;p32"/>
            <p:cNvSpPr/>
            <p:nvPr/>
          </p:nvSpPr>
          <p:spPr>
            <a:xfrm>
              <a:off x="15600380" y="5131901"/>
              <a:ext cx="198115" cy="241174"/>
            </a:xfrm>
            <a:custGeom>
              <a:avLst/>
              <a:gdLst/>
              <a:ahLst/>
              <a:cxnLst/>
              <a:rect l="l" t="t" r="r" b="b"/>
              <a:pathLst>
                <a:path w="2756" h="3355" fill="none" extrusionOk="0">
                  <a:moveTo>
                    <a:pt x="0" y="1"/>
                  </a:moveTo>
                  <a:lnTo>
                    <a:pt x="73" y="322"/>
                  </a:lnTo>
                  <a:lnTo>
                    <a:pt x="2756" y="3354"/>
                  </a:lnTo>
                  <a:lnTo>
                    <a:pt x="2756" y="313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0" name="Google Shape;1570;p32"/>
            <p:cNvSpPr/>
            <p:nvPr/>
          </p:nvSpPr>
          <p:spPr>
            <a:xfrm>
              <a:off x="15798422" y="5357259"/>
              <a:ext cx="87053" cy="98626"/>
            </a:xfrm>
            <a:custGeom>
              <a:avLst/>
              <a:gdLst/>
              <a:ahLst/>
              <a:cxnLst/>
              <a:rect l="l" t="t" r="r" b="b"/>
              <a:pathLst>
                <a:path w="1211" h="1372" extrusionOk="0">
                  <a:moveTo>
                    <a:pt x="1" y="1"/>
                  </a:moveTo>
                  <a:lnTo>
                    <a:pt x="1" y="219"/>
                  </a:lnTo>
                  <a:lnTo>
                    <a:pt x="59" y="278"/>
                  </a:lnTo>
                  <a:lnTo>
                    <a:pt x="249" y="278"/>
                  </a:lnTo>
                  <a:lnTo>
                    <a:pt x="1" y="1"/>
                  </a:lnTo>
                  <a:close/>
                  <a:moveTo>
                    <a:pt x="219" y="453"/>
                  </a:moveTo>
                  <a:lnTo>
                    <a:pt x="1021" y="1371"/>
                  </a:lnTo>
                  <a:lnTo>
                    <a:pt x="1211" y="1371"/>
                  </a:lnTo>
                  <a:lnTo>
                    <a:pt x="409" y="453"/>
                  </a:lnTo>
                  <a:close/>
                </a:path>
              </a:pathLst>
            </a:custGeom>
            <a:solidFill>
              <a:srgbClr val="5696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1" name="Google Shape;1571;p32"/>
            <p:cNvSpPr/>
            <p:nvPr/>
          </p:nvSpPr>
          <p:spPr>
            <a:xfrm>
              <a:off x="15814165" y="5389751"/>
              <a:ext cx="71310" cy="66134"/>
            </a:xfrm>
            <a:custGeom>
              <a:avLst/>
              <a:gdLst/>
              <a:ahLst/>
              <a:cxnLst/>
              <a:rect l="l" t="t" r="r" b="b"/>
              <a:pathLst>
                <a:path w="992" h="920" fill="none" extrusionOk="0">
                  <a:moveTo>
                    <a:pt x="190" y="1"/>
                  </a:moveTo>
                  <a:lnTo>
                    <a:pt x="0" y="1"/>
                  </a:lnTo>
                  <a:lnTo>
                    <a:pt x="802" y="919"/>
                  </a:lnTo>
                  <a:lnTo>
                    <a:pt x="992" y="919"/>
                  </a:lnTo>
                  <a:lnTo>
                    <a:pt x="1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2" name="Google Shape;1572;p32"/>
            <p:cNvSpPr/>
            <p:nvPr/>
          </p:nvSpPr>
          <p:spPr>
            <a:xfrm>
              <a:off x="15798422" y="5357259"/>
              <a:ext cx="17899" cy="19984"/>
            </a:xfrm>
            <a:custGeom>
              <a:avLst/>
              <a:gdLst/>
              <a:ahLst/>
              <a:cxnLst/>
              <a:rect l="l" t="t" r="r" b="b"/>
              <a:pathLst>
                <a:path w="249" h="278" fill="none" extrusionOk="0">
                  <a:moveTo>
                    <a:pt x="1" y="1"/>
                  </a:moveTo>
                  <a:lnTo>
                    <a:pt x="1" y="219"/>
                  </a:lnTo>
                  <a:lnTo>
                    <a:pt x="59" y="278"/>
                  </a:lnTo>
                  <a:lnTo>
                    <a:pt x="249" y="278"/>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3" name="Google Shape;1573;p32"/>
            <p:cNvSpPr/>
            <p:nvPr/>
          </p:nvSpPr>
          <p:spPr>
            <a:xfrm>
              <a:off x="15903230" y="5490390"/>
              <a:ext cx="30479" cy="34649"/>
            </a:xfrm>
            <a:custGeom>
              <a:avLst/>
              <a:gdLst/>
              <a:ahLst/>
              <a:cxnLst/>
              <a:rect l="l" t="t" r="r" b="b"/>
              <a:pathLst>
                <a:path w="424" h="482" extrusionOk="0">
                  <a:moveTo>
                    <a:pt x="1" y="0"/>
                  </a:moveTo>
                  <a:lnTo>
                    <a:pt x="424" y="481"/>
                  </a:lnTo>
                  <a:lnTo>
                    <a:pt x="424" y="292"/>
                  </a:lnTo>
                  <a:lnTo>
                    <a:pt x="176" y="0"/>
                  </a:lnTo>
                  <a:close/>
                </a:path>
              </a:pathLst>
            </a:custGeom>
            <a:solidFill>
              <a:srgbClr val="C9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4" name="Google Shape;1574;p32"/>
            <p:cNvSpPr/>
            <p:nvPr/>
          </p:nvSpPr>
          <p:spPr>
            <a:xfrm>
              <a:off x="15903230" y="5490390"/>
              <a:ext cx="30479" cy="49313"/>
            </a:xfrm>
            <a:custGeom>
              <a:avLst/>
              <a:gdLst/>
              <a:ahLst/>
              <a:cxnLst/>
              <a:rect l="l" t="t" r="r" b="b"/>
              <a:pathLst>
                <a:path w="424" h="686" fill="none" extrusionOk="0">
                  <a:moveTo>
                    <a:pt x="176" y="0"/>
                  </a:moveTo>
                  <a:lnTo>
                    <a:pt x="1" y="0"/>
                  </a:lnTo>
                  <a:lnTo>
                    <a:pt x="424" y="481"/>
                  </a:lnTo>
                  <a:lnTo>
                    <a:pt x="424" y="686"/>
                  </a:lnTo>
                  <a:lnTo>
                    <a:pt x="424" y="292"/>
                  </a:lnTo>
                  <a:lnTo>
                    <a:pt x="1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5" name="Google Shape;1575;p32"/>
            <p:cNvSpPr/>
            <p:nvPr/>
          </p:nvSpPr>
          <p:spPr>
            <a:xfrm>
              <a:off x="15900139" y="5487227"/>
              <a:ext cx="15743" cy="3235"/>
            </a:xfrm>
            <a:custGeom>
              <a:avLst/>
              <a:gdLst/>
              <a:ahLst/>
              <a:cxnLst/>
              <a:rect l="l" t="t" r="r" b="b"/>
              <a:pathLst>
                <a:path w="219" h="45" extrusionOk="0">
                  <a:moveTo>
                    <a:pt x="0" y="1"/>
                  </a:moveTo>
                  <a:lnTo>
                    <a:pt x="44" y="44"/>
                  </a:lnTo>
                  <a:lnTo>
                    <a:pt x="219" y="44"/>
                  </a:lnTo>
                  <a:lnTo>
                    <a:pt x="175" y="1"/>
                  </a:lnTo>
                  <a:close/>
                </a:path>
              </a:pathLst>
            </a:custGeom>
            <a:solidFill>
              <a:srgbClr val="94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6" name="Google Shape;1576;p32"/>
            <p:cNvSpPr/>
            <p:nvPr/>
          </p:nvSpPr>
          <p:spPr>
            <a:xfrm>
              <a:off x="15900139" y="5487227"/>
              <a:ext cx="15743" cy="3235"/>
            </a:xfrm>
            <a:custGeom>
              <a:avLst/>
              <a:gdLst/>
              <a:ahLst/>
              <a:cxnLst/>
              <a:rect l="l" t="t" r="r" b="b"/>
              <a:pathLst>
                <a:path w="219" h="45" fill="none" extrusionOk="0">
                  <a:moveTo>
                    <a:pt x="175" y="1"/>
                  </a:moveTo>
                  <a:lnTo>
                    <a:pt x="0" y="1"/>
                  </a:lnTo>
                  <a:lnTo>
                    <a:pt x="44" y="44"/>
                  </a:lnTo>
                  <a:lnTo>
                    <a:pt x="219" y="44"/>
                  </a:lnTo>
                  <a:lnTo>
                    <a:pt x="17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7" name="Google Shape;1577;p32"/>
            <p:cNvSpPr/>
            <p:nvPr/>
          </p:nvSpPr>
          <p:spPr>
            <a:xfrm>
              <a:off x="15871817" y="5455813"/>
              <a:ext cx="40974" cy="31486"/>
            </a:xfrm>
            <a:custGeom>
              <a:avLst/>
              <a:gdLst/>
              <a:ahLst/>
              <a:cxnLst/>
              <a:rect l="l" t="t" r="r" b="b"/>
              <a:pathLst>
                <a:path w="570" h="438" extrusionOk="0">
                  <a:moveTo>
                    <a:pt x="0" y="0"/>
                  </a:moveTo>
                  <a:lnTo>
                    <a:pt x="394" y="438"/>
                  </a:lnTo>
                  <a:lnTo>
                    <a:pt x="569" y="438"/>
                  </a:lnTo>
                  <a:lnTo>
                    <a:pt x="190" y="0"/>
                  </a:lnTo>
                  <a:close/>
                </a:path>
              </a:pathLst>
            </a:custGeom>
            <a:solidFill>
              <a:srgbClr val="536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8" name="Google Shape;1578;p32"/>
            <p:cNvSpPr/>
            <p:nvPr/>
          </p:nvSpPr>
          <p:spPr>
            <a:xfrm>
              <a:off x="15871817" y="5455813"/>
              <a:ext cx="40974" cy="31486"/>
            </a:xfrm>
            <a:custGeom>
              <a:avLst/>
              <a:gdLst/>
              <a:ahLst/>
              <a:cxnLst/>
              <a:rect l="l" t="t" r="r" b="b"/>
              <a:pathLst>
                <a:path w="570" h="438" fill="none" extrusionOk="0">
                  <a:moveTo>
                    <a:pt x="190" y="0"/>
                  </a:moveTo>
                  <a:lnTo>
                    <a:pt x="0" y="0"/>
                  </a:lnTo>
                  <a:lnTo>
                    <a:pt x="394" y="438"/>
                  </a:lnTo>
                  <a:lnTo>
                    <a:pt x="569" y="438"/>
                  </a:lnTo>
                  <a:lnTo>
                    <a:pt x="1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9" name="Google Shape;1579;p32"/>
            <p:cNvSpPr/>
            <p:nvPr/>
          </p:nvSpPr>
          <p:spPr>
            <a:xfrm>
              <a:off x="15802664" y="5377171"/>
              <a:ext cx="25232" cy="12652"/>
            </a:xfrm>
            <a:custGeom>
              <a:avLst/>
              <a:gdLst/>
              <a:ahLst/>
              <a:cxnLst/>
              <a:rect l="l" t="t" r="r" b="b"/>
              <a:pathLst>
                <a:path w="351" h="176" extrusionOk="0">
                  <a:moveTo>
                    <a:pt x="0" y="1"/>
                  </a:moveTo>
                  <a:lnTo>
                    <a:pt x="160" y="176"/>
                  </a:lnTo>
                  <a:lnTo>
                    <a:pt x="350" y="176"/>
                  </a:lnTo>
                  <a:lnTo>
                    <a:pt x="190" y="1"/>
                  </a:lnTo>
                  <a:close/>
                </a:path>
              </a:pathLst>
            </a:custGeom>
            <a:solidFill>
              <a:srgbClr val="5464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0" name="Google Shape;1580;p32"/>
            <p:cNvSpPr/>
            <p:nvPr/>
          </p:nvSpPr>
          <p:spPr>
            <a:xfrm>
              <a:off x="15802664" y="5377171"/>
              <a:ext cx="25232" cy="12652"/>
            </a:xfrm>
            <a:custGeom>
              <a:avLst/>
              <a:gdLst/>
              <a:ahLst/>
              <a:cxnLst/>
              <a:rect l="l" t="t" r="r" b="b"/>
              <a:pathLst>
                <a:path w="351" h="176" fill="none" extrusionOk="0">
                  <a:moveTo>
                    <a:pt x="190" y="1"/>
                  </a:moveTo>
                  <a:lnTo>
                    <a:pt x="0" y="1"/>
                  </a:lnTo>
                  <a:lnTo>
                    <a:pt x="160" y="176"/>
                  </a:lnTo>
                  <a:lnTo>
                    <a:pt x="350" y="176"/>
                  </a:lnTo>
                  <a:lnTo>
                    <a:pt x="1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1" name="Google Shape;1581;p32"/>
            <p:cNvSpPr/>
            <p:nvPr/>
          </p:nvSpPr>
          <p:spPr>
            <a:xfrm>
              <a:off x="15185318" y="5486221"/>
              <a:ext cx="72" cy="72388"/>
            </a:xfrm>
            <a:custGeom>
              <a:avLst/>
              <a:gdLst/>
              <a:ahLst/>
              <a:cxnLst/>
              <a:rect l="l" t="t" r="r" b="b"/>
              <a:pathLst>
                <a:path w="1" h="1007" extrusionOk="0">
                  <a:moveTo>
                    <a:pt x="0" y="0"/>
                  </a:moveTo>
                  <a:lnTo>
                    <a:pt x="0" y="0"/>
                  </a:lnTo>
                  <a:lnTo>
                    <a:pt x="0" y="1006"/>
                  </a:lnTo>
                  <a:lnTo>
                    <a:pt x="0" y="0"/>
                  </a:lnTo>
                  <a:close/>
                </a:path>
              </a:pathLst>
            </a:custGeom>
            <a:solidFill>
              <a:srgbClr val="A5C9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2" name="Google Shape;1582;p32"/>
            <p:cNvSpPr/>
            <p:nvPr/>
          </p:nvSpPr>
          <p:spPr>
            <a:xfrm>
              <a:off x="15185318" y="5486221"/>
              <a:ext cx="72" cy="72388"/>
            </a:xfrm>
            <a:custGeom>
              <a:avLst/>
              <a:gdLst/>
              <a:ahLst/>
              <a:cxnLst/>
              <a:rect l="l" t="t" r="r" b="b"/>
              <a:pathLst>
                <a:path w="1" h="1007" fill="none" extrusionOk="0">
                  <a:moveTo>
                    <a:pt x="0" y="0"/>
                  </a:moveTo>
                  <a:lnTo>
                    <a:pt x="0" y="0"/>
                  </a:lnTo>
                  <a:lnTo>
                    <a:pt x="0" y="1006"/>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3" name="Google Shape;1583;p32"/>
            <p:cNvSpPr/>
            <p:nvPr/>
          </p:nvSpPr>
          <p:spPr>
            <a:xfrm>
              <a:off x="15185318" y="5107819"/>
              <a:ext cx="748395" cy="480120"/>
            </a:xfrm>
            <a:custGeom>
              <a:avLst/>
              <a:gdLst/>
              <a:ahLst/>
              <a:cxnLst/>
              <a:rect l="l" t="t" r="r" b="b"/>
              <a:pathLst>
                <a:path w="10411" h="6679" extrusionOk="0">
                  <a:moveTo>
                    <a:pt x="5264" y="0"/>
                  </a:moveTo>
                  <a:lnTo>
                    <a:pt x="5205" y="15"/>
                  </a:lnTo>
                  <a:lnTo>
                    <a:pt x="5162" y="30"/>
                  </a:lnTo>
                  <a:lnTo>
                    <a:pt x="5103" y="59"/>
                  </a:lnTo>
                  <a:lnTo>
                    <a:pt x="5060" y="103"/>
                  </a:lnTo>
                  <a:lnTo>
                    <a:pt x="0" y="5264"/>
                  </a:lnTo>
                  <a:lnTo>
                    <a:pt x="0" y="6270"/>
                  </a:lnTo>
                  <a:lnTo>
                    <a:pt x="5103" y="1167"/>
                  </a:lnTo>
                  <a:lnTo>
                    <a:pt x="5147" y="1123"/>
                  </a:lnTo>
                  <a:lnTo>
                    <a:pt x="5220" y="1094"/>
                  </a:lnTo>
                  <a:lnTo>
                    <a:pt x="5278" y="1079"/>
                  </a:lnTo>
                  <a:lnTo>
                    <a:pt x="5351" y="1065"/>
                  </a:lnTo>
                  <a:lnTo>
                    <a:pt x="5424" y="1079"/>
                  </a:lnTo>
                  <a:lnTo>
                    <a:pt x="5497" y="1094"/>
                  </a:lnTo>
                  <a:lnTo>
                    <a:pt x="5555" y="1138"/>
                  </a:lnTo>
                  <a:lnTo>
                    <a:pt x="5614" y="1196"/>
                  </a:lnTo>
                  <a:lnTo>
                    <a:pt x="10411" y="6678"/>
                  </a:lnTo>
                  <a:lnTo>
                    <a:pt x="10411" y="6008"/>
                  </a:lnTo>
                  <a:lnTo>
                    <a:pt x="10411" y="5803"/>
                  </a:lnTo>
                  <a:lnTo>
                    <a:pt x="9988" y="5322"/>
                  </a:lnTo>
                  <a:lnTo>
                    <a:pt x="9944" y="5279"/>
                  </a:lnTo>
                  <a:lnTo>
                    <a:pt x="9550" y="4841"/>
                  </a:lnTo>
                  <a:lnTo>
                    <a:pt x="8748" y="3923"/>
                  </a:lnTo>
                  <a:lnTo>
                    <a:pt x="8588" y="3748"/>
                  </a:lnTo>
                  <a:lnTo>
                    <a:pt x="8530" y="3689"/>
                  </a:lnTo>
                  <a:lnTo>
                    <a:pt x="5847" y="657"/>
                  </a:lnTo>
                  <a:lnTo>
                    <a:pt x="5264"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4" name="Google Shape;1584;p32"/>
            <p:cNvSpPr/>
            <p:nvPr/>
          </p:nvSpPr>
          <p:spPr>
            <a:xfrm>
              <a:off x="15078425" y="5064832"/>
              <a:ext cx="929689" cy="523107"/>
            </a:xfrm>
            <a:custGeom>
              <a:avLst/>
              <a:gdLst/>
              <a:ahLst/>
              <a:cxnLst/>
              <a:rect l="l" t="t" r="r" b="b"/>
              <a:pathLst>
                <a:path w="12933" h="7277" extrusionOk="0">
                  <a:moveTo>
                    <a:pt x="6736" y="1"/>
                  </a:moveTo>
                  <a:lnTo>
                    <a:pt x="6678" y="15"/>
                  </a:lnTo>
                  <a:lnTo>
                    <a:pt x="6605" y="59"/>
                  </a:lnTo>
                  <a:lnTo>
                    <a:pt x="6547" y="103"/>
                  </a:lnTo>
                  <a:lnTo>
                    <a:pt x="88" y="6679"/>
                  </a:lnTo>
                  <a:lnTo>
                    <a:pt x="44" y="6737"/>
                  </a:lnTo>
                  <a:lnTo>
                    <a:pt x="15" y="6795"/>
                  </a:lnTo>
                  <a:lnTo>
                    <a:pt x="0" y="6868"/>
                  </a:lnTo>
                  <a:lnTo>
                    <a:pt x="0" y="6926"/>
                  </a:lnTo>
                  <a:lnTo>
                    <a:pt x="0" y="6985"/>
                  </a:lnTo>
                  <a:lnTo>
                    <a:pt x="15" y="7058"/>
                  </a:lnTo>
                  <a:lnTo>
                    <a:pt x="58" y="7116"/>
                  </a:lnTo>
                  <a:lnTo>
                    <a:pt x="102" y="7160"/>
                  </a:lnTo>
                  <a:lnTo>
                    <a:pt x="146" y="7218"/>
                  </a:lnTo>
                  <a:lnTo>
                    <a:pt x="219" y="7247"/>
                  </a:lnTo>
                  <a:lnTo>
                    <a:pt x="277" y="7262"/>
                  </a:lnTo>
                  <a:lnTo>
                    <a:pt x="350" y="7276"/>
                  </a:lnTo>
                  <a:lnTo>
                    <a:pt x="408" y="7262"/>
                  </a:lnTo>
                  <a:lnTo>
                    <a:pt x="481" y="7247"/>
                  </a:lnTo>
                  <a:lnTo>
                    <a:pt x="539" y="7218"/>
                  </a:lnTo>
                  <a:lnTo>
                    <a:pt x="598" y="7160"/>
                  </a:lnTo>
                  <a:lnTo>
                    <a:pt x="6576" y="1167"/>
                  </a:lnTo>
                  <a:lnTo>
                    <a:pt x="6649" y="1123"/>
                  </a:lnTo>
                  <a:lnTo>
                    <a:pt x="6707" y="1094"/>
                  </a:lnTo>
                  <a:lnTo>
                    <a:pt x="6780" y="1065"/>
                  </a:lnTo>
                  <a:lnTo>
                    <a:pt x="6853" y="1065"/>
                  </a:lnTo>
                  <a:lnTo>
                    <a:pt x="6911" y="1080"/>
                  </a:lnTo>
                  <a:lnTo>
                    <a:pt x="6984" y="1094"/>
                  </a:lnTo>
                  <a:lnTo>
                    <a:pt x="7042" y="1138"/>
                  </a:lnTo>
                  <a:lnTo>
                    <a:pt x="7101" y="1182"/>
                  </a:lnTo>
                  <a:lnTo>
                    <a:pt x="12291" y="7131"/>
                  </a:lnTo>
                  <a:lnTo>
                    <a:pt x="12350" y="7174"/>
                  </a:lnTo>
                  <a:lnTo>
                    <a:pt x="12408" y="7218"/>
                  </a:lnTo>
                  <a:lnTo>
                    <a:pt x="12466" y="7247"/>
                  </a:lnTo>
                  <a:lnTo>
                    <a:pt x="12525" y="7262"/>
                  </a:lnTo>
                  <a:lnTo>
                    <a:pt x="12656" y="7262"/>
                  </a:lnTo>
                  <a:lnTo>
                    <a:pt x="12729" y="7233"/>
                  </a:lnTo>
                  <a:lnTo>
                    <a:pt x="12787" y="7203"/>
                  </a:lnTo>
                  <a:lnTo>
                    <a:pt x="12845" y="7145"/>
                  </a:lnTo>
                  <a:lnTo>
                    <a:pt x="12889" y="7087"/>
                  </a:lnTo>
                  <a:lnTo>
                    <a:pt x="12918" y="7014"/>
                  </a:lnTo>
                  <a:lnTo>
                    <a:pt x="12933" y="6956"/>
                  </a:lnTo>
                  <a:lnTo>
                    <a:pt x="12933" y="6883"/>
                  </a:lnTo>
                  <a:lnTo>
                    <a:pt x="12918" y="6810"/>
                  </a:lnTo>
                  <a:lnTo>
                    <a:pt x="12889" y="6737"/>
                  </a:lnTo>
                  <a:lnTo>
                    <a:pt x="12845" y="6679"/>
                  </a:lnTo>
                  <a:lnTo>
                    <a:pt x="7072" y="117"/>
                  </a:lnTo>
                  <a:lnTo>
                    <a:pt x="7013" y="59"/>
                  </a:lnTo>
                  <a:lnTo>
                    <a:pt x="6955" y="30"/>
                  </a:lnTo>
                  <a:lnTo>
                    <a:pt x="68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5" name="Google Shape;1585;p32"/>
            <p:cNvSpPr/>
            <p:nvPr/>
          </p:nvSpPr>
          <p:spPr>
            <a:xfrm>
              <a:off x="15492409" y="5328937"/>
              <a:ext cx="125799" cy="124864"/>
            </a:xfrm>
            <a:custGeom>
              <a:avLst/>
              <a:gdLst/>
              <a:ahLst/>
              <a:cxnLst/>
              <a:rect l="l" t="t" r="r" b="b"/>
              <a:pathLst>
                <a:path w="1750" h="1737" extrusionOk="0">
                  <a:moveTo>
                    <a:pt x="788" y="1"/>
                  </a:moveTo>
                  <a:lnTo>
                    <a:pt x="700" y="16"/>
                  </a:lnTo>
                  <a:lnTo>
                    <a:pt x="540" y="74"/>
                  </a:lnTo>
                  <a:lnTo>
                    <a:pt x="394" y="147"/>
                  </a:lnTo>
                  <a:lnTo>
                    <a:pt x="263" y="263"/>
                  </a:lnTo>
                  <a:lnTo>
                    <a:pt x="161" y="380"/>
                  </a:lnTo>
                  <a:lnTo>
                    <a:pt x="73" y="526"/>
                  </a:lnTo>
                  <a:lnTo>
                    <a:pt x="29" y="701"/>
                  </a:lnTo>
                  <a:lnTo>
                    <a:pt x="15" y="788"/>
                  </a:lnTo>
                  <a:lnTo>
                    <a:pt x="0" y="876"/>
                  </a:lnTo>
                  <a:lnTo>
                    <a:pt x="15" y="963"/>
                  </a:lnTo>
                  <a:lnTo>
                    <a:pt x="29" y="1051"/>
                  </a:lnTo>
                  <a:lnTo>
                    <a:pt x="73" y="1211"/>
                  </a:lnTo>
                  <a:lnTo>
                    <a:pt x="161" y="1357"/>
                  </a:lnTo>
                  <a:lnTo>
                    <a:pt x="263" y="1488"/>
                  </a:lnTo>
                  <a:lnTo>
                    <a:pt x="394" y="1590"/>
                  </a:lnTo>
                  <a:lnTo>
                    <a:pt x="540" y="1678"/>
                  </a:lnTo>
                  <a:lnTo>
                    <a:pt x="700" y="1721"/>
                  </a:lnTo>
                  <a:lnTo>
                    <a:pt x="788" y="1736"/>
                  </a:lnTo>
                  <a:lnTo>
                    <a:pt x="963" y="1736"/>
                  </a:lnTo>
                  <a:lnTo>
                    <a:pt x="1050" y="1721"/>
                  </a:lnTo>
                  <a:lnTo>
                    <a:pt x="1210" y="1678"/>
                  </a:lnTo>
                  <a:lnTo>
                    <a:pt x="1356" y="1590"/>
                  </a:lnTo>
                  <a:lnTo>
                    <a:pt x="1487" y="1488"/>
                  </a:lnTo>
                  <a:lnTo>
                    <a:pt x="1604" y="1357"/>
                  </a:lnTo>
                  <a:lnTo>
                    <a:pt x="1677" y="1211"/>
                  </a:lnTo>
                  <a:lnTo>
                    <a:pt x="1735" y="1051"/>
                  </a:lnTo>
                  <a:lnTo>
                    <a:pt x="1735" y="963"/>
                  </a:lnTo>
                  <a:lnTo>
                    <a:pt x="1750" y="876"/>
                  </a:lnTo>
                  <a:lnTo>
                    <a:pt x="1735" y="788"/>
                  </a:lnTo>
                  <a:lnTo>
                    <a:pt x="1735" y="701"/>
                  </a:lnTo>
                  <a:lnTo>
                    <a:pt x="1677" y="526"/>
                  </a:lnTo>
                  <a:lnTo>
                    <a:pt x="1604" y="380"/>
                  </a:lnTo>
                  <a:lnTo>
                    <a:pt x="1487" y="263"/>
                  </a:lnTo>
                  <a:lnTo>
                    <a:pt x="1356" y="147"/>
                  </a:lnTo>
                  <a:lnTo>
                    <a:pt x="1210" y="74"/>
                  </a:lnTo>
                  <a:lnTo>
                    <a:pt x="1050" y="16"/>
                  </a:lnTo>
                  <a:lnTo>
                    <a:pt x="9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6" name="Google Shape;1586;p32"/>
            <p:cNvSpPr/>
            <p:nvPr/>
          </p:nvSpPr>
          <p:spPr>
            <a:xfrm>
              <a:off x="15757592" y="6050085"/>
              <a:ext cx="117460" cy="60815"/>
            </a:xfrm>
            <a:custGeom>
              <a:avLst/>
              <a:gdLst/>
              <a:ahLst/>
              <a:cxnLst/>
              <a:rect l="l" t="t" r="r" b="b"/>
              <a:pathLst>
                <a:path w="1634" h="846" extrusionOk="0">
                  <a:moveTo>
                    <a:pt x="0" y="0"/>
                  </a:moveTo>
                  <a:lnTo>
                    <a:pt x="0" y="846"/>
                  </a:lnTo>
                  <a:lnTo>
                    <a:pt x="1633" y="846"/>
                  </a:lnTo>
                  <a:lnTo>
                    <a:pt x="1633"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7" name="Google Shape;1587;p32"/>
            <p:cNvSpPr/>
            <p:nvPr/>
          </p:nvSpPr>
          <p:spPr>
            <a:xfrm>
              <a:off x="15757592" y="6050085"/>
              <a:ext cx="117460" cy="60815"/>
            </a:xfrm>
            <a:custGeom>
              <a:avLst/>
              <a:gdLst/>
              <a:ahLst/>
              <a:cxnLst/>
              <a:rect l="l" t="t" r="r" b="b"/>
              <a:pathLst>
                <a:path w="1634" h="846" fill="none" extrusionOk="0">
                  <a:moveTo>
                    <a:pt x="1633" y="0"/>
                  </a:moveTo>
                  <a:lnTo>
                    <a:pt x="0" y="0"/>
                  </a:lnTo>
                  <a:lnTo>
                    <a:pt x="0" y="846"/>
                  </a:lnTo>
                  <a:lnTo>
                    <a:pt x="1633" y="846"/>
                  </a:lnTo>
                  <a:lnTo>
                    <a:pt x="1633" y="0"/>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8" name="Google Shape;1588;p32"/>
            <p:cNvSpPr/>
            <p:nvPr/>
          </p:nvSpPr>
          <p:spPr>
            <a:xfrm>
              <a:off x="15860315" y="6121323"/>
              <a:ext cx="73395" cy="61965"/>
            </a:xfrm>
            <a:custGeom>
              <a:avLst/>
              <a:gdLst/>
              <a:ahLst/>
              <a:cxnLst/>
              <a:rect l="l" t="t" r="r" b="b"/>
              <a:pathLst>
                <a:path w="1021" h="862" extrusionOk="0">
                  <a:moveTo>
                    <a:pt x="0" y="1"/>
                  </a:moveTo>
                  <a:lnTo>
                    <a:pt x="0" y="861"/>
                  </a:lnTo>
                  <a:lnTo>
                    <a:pt x="1021" y="861"/>
                  </a:lnTo>
                  <a:lnTo>
                    <a:pt x="1021" y="759"/>
                  </a:lnTo>
                  <a:lnTo>
                    <a:pt x="1021" y="322"/>
                  </a:lnTo>
                  <a:lnTo>
                    <a:pt x="1021"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9" name="Google Shape;1589;p32"/>
            <p:cNvSpPr/>
            <p:nvPr/>
          </p:nvSpPr>
          <p:spPr>
            <a:xfrm>
              <a:off x="15860315" y="6121323"/>
              <a:ext cx="73395" cy="61965"/>
            </a:xfrm>
            <a:custGeom>
              <a:avLst/>
              <a:gdLst/>
              <a:ahLst/>
              <a:cxnLst/>
              <a:rect l="l" t="t" r="r" b="b"/>
              <a:pathLst>
                <a:path w="1021" h="862" fill="none" extrusionOk="0">
                  <a:moveTo>
                    <a:pt x="1021" y="1"/>
                  </a:moveTo>
                  <a:lnTo>
                    <a:pt x="0" y="1"/>
                  </a:lnTo>
                  <a:lnTo>
                    <a:pt x="0" y="861"/>
                  </a:lnTo>
                  <a:lnTo>
                    <a:pt x="1021" y="861"/>
                  </a:lnTo>
                  <a:lnTo>
                    <a:pt x="1021" y="759"/>
                  </a:lnTo>
                  <a:lnTo>
                    <a:pt x="1021" y="322"/>
                  </a:lnTo>
                  <a:lnTo>
                    <a:pt x="1021" y="1"/>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0" name="Google Shape;1590;p32"/>
            <p:cNvSpPr/>
            <p:nvPr/>
          </p:nvSpPr>
          <p:spPr>
            <a:xfrm>
              <a:off x="15185318" y="6339349"/>
              <a:ext cx="74473" cy="60887"/>
            </a:xfrm>
            <a:custGeom>
              <a:avLst/>
              <a:gdLst/>
              <a:ahLst/>
              <a:cxnLst/>
              <a:rect l="l" t="t" r="r" b="b"/>
              <a:pathLst>
                <a:path w="1036" h="847" extrusionOk="0">
                  <a:moveTo>
                    <a:pt x="0" y="0"/>
                  </a:moveTo>
                  <a:lnTo>
                    <a:pt x="0" y="846"/>
                  </a:lnTo>
                  <a:lnTo>
                    <a:pt x="1035" y="846"/>
                  </a:lnTo>
                  <a:lnTo>
                    <a:pt x="1035"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1" name="Google Shape;1591;p32"/>
            <p:cNvSpPr/>
            <p:nvPr/>
          </p:nvSpPr>
          <p:spPr>
            <a:xfrm>
              <a:off x="15185318" y="6339349"/>
              <a:ext cx="74473" cy="60887"/>
            </a:xfrm>
            <a:custGeom>
              <a:avLst/>
              <a:gdLst/>
              <a:ahLst/>
              <a:cxnLst/>
              <a:rect l="l" t="t" r="r" b="b"/>
              <a:pathLst>
                <a:path w="1036" h="847" fill="none" extrusionOk="0">
                  <a:moveTo>
                    <a:pt x="1035" y="0"/>
                  </a:moveTo>
                  <a:lnTo>
                    <a:pt x="0" y="0"/>
                  </a:lnTo>
                  <a:lnTo>
                    <a:pt x="0" y="846"/>
                  </a:lnTo>
                  <a:lnTo>
                    <a:pt x="1035" y="846"/>
                  </a:lnTo>
                  <a:lnTo>
                    <a:pt x="1035" y="0"/>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2" name="Google Shape;1592;p32"/>
            <p:cNvSpPr/>
            <p:nvPr/>
          </p:nvSpPr>
          <p:spPr>
            <a:xfrm>
              <a:off x="15690452" y="5526045"/>
              <a:ext cx="96542" cy="61893"/>
            </a:xfrm>
            <a:custGeom>
              <a:avLst/>
              <a:gdLst/>
              <a:ahLst/>
              <a:cxnLst/>
              <a:rect l="l" t="t" r="r" b="b"/>
              <a:pathLst>
                <a:path w="1343" h="861" extrusionOk="0">
                  <a:moveTo>
                    <a:pt x="1" y="0"/>
                  </a:moveTo>
                  <a:lnTo>
                    <a:pt x="1" y="860"/>
                  </a:lnTo>
                  <a:lnTo>
                    <a:pt x="1342" y="860"/>
                  </a:lnTo>
                  <a:lnTo>
                    <a:pt x="1342"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3" name="Google Shape;1593;p32"/>
            <p:cNvSpPr/>
            <p:nvPr/>
          </p:nvSpPr>
          <p:spPr>
            <a:xfrm>
              <a:off x="15690452" y="5526045"/>
              <a:ext cx="96542" cy="61893"/>
            </a:xfrm>
            <a:custGeom>
              <a:avLst/>
              <a:gdLst/>
              <a:ahLst/>
              <a:cxnLst/>
              <a:rect l="l" t="t" r="r" b="b"/>
              <a:pathLst>
                <a:path w="1343" h="861" fill="none" extrusionOk="0">
                  <a:moveTo>
                    <a:pt x="1342" y="0"/>
                  </a:moveTo>
                  <a:lnTo>
                    <a:pt x="1" y="0"/>
                  </a:lnTo>
                  <a:lnTo>
                    <a:pt x="1" y="860"/>
                  </a:lnTo>
                  <a:lnTo>
                    <a:pt x="1342" y="860"/>
                  </a:lnTo>
                  <a:lnTo>
                    <a:pt x="1342" y="0"/>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4" name="Google Shape;1594;p32"/>
            <p:cNvSpPr/>
            <p:nvPr/>
          </p:nvSpPr>
          <p:spPr>
            <a:xfrm>
              <a:off x="15446259" y="5597283"/>
              <a:ext cx="227516" cy="306158"/>
            </a:xfrm>
            <a:custGeom>
              <a:avLst/>
              <a:gdLst/>
              <a:ahLst/>
              <a:cxnLst/>
              <a:rect l="l" t="t" r="r" b="b"/>
              <a:pathLst>
                <a:path w="3165" h="4259" extrusionOk="0">
                  <a:moveTo>
                    <a:pt x="1" y="1"/>
                  </a:moveTo>
                  <a:lnTo>
                    <a:pt x="1" y="4258"/>
                  </a:lnTo>
                  <a:lnTo>
                    <a:pt x="3165" y="4258"/>
                  </a:lnTo>
                  <a:lnTo>
                    <a:pt x="3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5" name="Google Shape;1595;p32"/>
            <p:cNvSpPr/>
            <p:nvPr/>
          </p:nvSpPr>
          <p:spPr>
            <a:xfrm>
              <a:off x="15446259" y="5597283"/>
              <a:ext cx="227516" cy="306158"/>
            </a:xfrm>
            <a:custGeom>
              <a:avLst/>
              <a:gdLst/>
              <a:ahLst/>
              <a:cxnLst/>
              <a:rect l="l" t="t" r="r" b="b"/>
              <a:pathLst>
                <a:path w="3165" h="4259" fill="none" extrusionOk="0">
                  <a:moveTo>
                    <a:pt x="3165" y="4258"/>
                  </a:moveTo>
                  <a:lnTo>
                    <a:pt x="1" y="4258"/>
                  </a:lnTo>
                  <a:lnTo>
                    <a:pt x="1" y="1"/>
                  </a:lnTo>
                  <a:lnTo>
                    <a:pt x="3165" y="1"/>
                  </a:lnTo>
                  <a:lnTo>
                    <a:pt x="3165" y="42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6" name="Google Shape;1596;p32"/>
            <p:cNvSpPr/>
            <p:nvPr/>
          </p:nvSpPr>
          <p:spPr>
            <a:xfrm>
              <a:off x="15409598" y="5903368"/>
              <a:ext cx="299832" cy="31486"/>
            </a:xfrm>
            <a:custGeom>
              <a:avLst/>
              <a:gdLst/>
              <a:ahLst/>
              <a:cxnLst/>
              <a:rect l="l" t="t" r="r" b="b"/>
              <a:pathLst>
                <a:path w="4171" h="438" extrusionOk="0">
                  <a:moveTo>
                    <a:pt x="219" y="0"/>
                  </a:moveTo>
                  <a:lnTo>
                    <a:pt x="175" y="15"/>
                  </a:lnTo>
                  <a:lnTo>
                    <a:pt x="132" y="15"/>
                  </a:lnTo>
                  <a:lnTo>
                    <a:pt x="73" y="73"/>
                  </a:lnTo>
                  <a:lnTo>
                    <a:pt x="15" y="131"/>
                  </a:lnTo>
                  <a:lnTo>
                    <a:pt x="0" y="175"/>
                  </a:lnTo>
                  <a:lnTo>
                    <a:pt x="0" y="219"/>
                  </a:lnTo>
                  <a:lnTo>
                    <a:pt x="0" y="262"/>
                  </a:lnTo>
                  <a:lnTo>
                    <a:pt x="15" y="306"/>
                  </a:lnTo>
                  <a:lnTo>
                    <a:pt x="73" y="379"/>
                  </a:lnTo>
                  <a:lnTo>
                    <a:pt x="132" y="423"/>
                  </a:lnTo>
                  <a:lnTo>
                    <a:pt x="175" y="437"/>
                  </a:lnTo>
                  <a:lnTo>
                    <a:pt x="4010" y="437"/>
                  </a:lnTo>
                  <a:lnTo>
                    <a:pt x="4039" y="423"/>
                  </a:lnTo>
                  <a:lnTo>
                    <a:pt x="4112" y="379"/>
                  </a:lnTo>
                  <a:lnTo>
                    <a:pt x="4156" y="306"/>
                  </a:lnTo>
                  <a:lnTo>
                    <a:pt x="4170" y="262"/>
                  </a:lnTo>
                  <a:lnTo>
                    <a:pt x="4170" y="219"/>
                  </a:lnTo>
                  <a:lnTo>
                    <a:pt x="4170" y="175"/>
                  </a:lnTo>
                  <a:lnTo>
                    <a:pt x="4156" y="131"/>
                  </a:lnTo>
                  <a:lnTo>
                    <a:pt x="4112" y="73"/>
                  </a:lnTo>
                  <a:lnTo>
                    <a:pt x="4039" y="15"/>
                  </a:lnTo>
                  <a:lnTo>
                    <a:pt x="4010" y="15"/>
                  </a:lnTo>
                  <a:lnTo>
                    <a:pt x="3952"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7" name="Google Shape;1597;p32"/>
            <p:cNvSpPr/>
            <p:nvPr/>
          </p:nvSpPr>
          <p:spPr>
            <a:xfrm>
              <a:off x="15409598" y="5903368"/>
              <a:ext cx="299832" cy="31486"/>
            </a:xfrm>
            <a:custGeom>
              <a:avLst/>
              <a:gdLst/>
              <a:ahLst/>
              <a:cxnLst/>
              <a:rect l="l" t="t" r="r" b="b"/>
              <a:pathLst>
                <a:path w="4171" h="438" fill="none" extrusionOk="0">
                  <a:moveTo>
                    <a:pt x="3952" y="0"/>
                  </a:moveTo>
                  <a:lnTo>
                    <a:pt x="3675" y="0"/>
                  </a:lnTo>
                  <a:lnTo>
                    <a:pt x="511" y="0"/>
                  </a:lnTo>
                  <a:lnTo>
                    <a:pt x="219" y="0"/>
                  </a:lnTo>
                  <a:lnTo>
                    <a:pt x="219" y="0"/>
                  </a:lnTo>
                  <a:lnTo>
                    <a:pt x="175" y="15"/>
                  </a:lnTo>
                  <a:lnTo>
                    <a:pt x="132" y="15"/>
                  </a:lnTo>
                  <a:lnTo>
                    <a:pt x="73" y="73"/>
                  </a:lnTo>
                  <a:lnTo>
                    <a:pt x="15" y="131"/>
                  </a:lnTo>
                  <a:lnTo>
                    <a:pt x="0" y="175"/>
                  </a:lnTo>
                  <a:lnTo>
                    <a:pt x="0" y="219"/>
                  </a:lnTo>
                  <a:lnTo>
                    <a:pt x="0" y="219"/>
                  </a:lnTo>
                  <a:lnTo>
                    <a:pt x="0" y="262"/>
                  </a:lnTo>
                  <a:lnTo>
                    <a:pt x="15" y="306"/>
                  </a:lnTo>
                  <a:lnTo>
                    <a:pt x="73" y="379"/>
                  </a:lnTo>
                  <a:lnTo>
                    <a:pt x="132" y="423"/>
                  </a:lnTo>
                  <a:lnTo>
                    <a:pt x="175" y="437"/>
                  </a:lnTo>
                  <a:lnTo>
                    <a:pt x="219" y="437"/>
                  </a:lnTo>
                  <a:lnTo>
                    <a:pt x="3952" y="437"/>
                  </a:lnTo>
                  <a:lnTo>
                    <a:pt x="3952" y="437"/>
                  </a:lnTo>
                  <a:lnTo>
                    <a:pt x="4010" y="437"/>
                  </a:lnTo>
                  <a:lnTo>
                    <a:pt x="4039" y="423"/>
                  </a:lnTo>
                  <a:lnTo>
                    <a:pt x="4112" y="379"/>
                  </a:lnTo>
                  <a:lnTo>
                    <a:pt x="4156" y="306"/>
                  </a:lnTo>
                  <a:lnTo>
                    <a:pt x="4170" y="262"/>
                  </a:lnTo>
                  <a:lnTo>
                    <a:pt x="4170" y="219"/>
                  </a:lnTo>
                  <a:lnTo>
                    <a:pt x="4170" y="219"/>
                  </a:lnTo>
                  <a:lnTo>
                    <a:pt x="4170" y="175"/>
                  </a:lnTo>
                  <a:lnTo>
                    <a:pt x="4156" y="131"/>
                  </a:lnTo>
                  <a:lnTo>
                    <a:pt x="4112" y="73"/>
                  </a:lnTo>
                  <a:lnTo>
                    <a:pt x="4039" y="15"/>
                  </a:lnTo>
                  <a:lnTo>
                    <a:pt x="4010" y="15"/>
                  </a:lnTo>
                  <a:lnTo>
                    <a:pt x="39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8" name="Google Shape;1598;p32"/>
            <p:cNvSpPr/>
            <p:nvPr/>
          </p:nvSpPr>
          <p:spPr>
            <a:xfrm>
              <a:off x="15409598" y="5900205"/>
              <a:ext cx="299832" cy="31486"/>
            </a:xfrm>
            <a:custGeom>
              <a:avLst/>
              <a:gdLst/>
              <a:ahLst/>
              <a:cxnLst/>
              <a:rect l="l" t="t" r="r" b="b"/>
              <a:pathLst>
                <a:path w="4171" h="438" extrusionOk="0">
                  <a:moveTo>
                    <a:pt x="175" y="0"/>
                  </a:moveTo>
                  <a:lnTo>
                    <a:pt x="132" y="15"/>
                  </a:lnTo>
                  <a:lnTo>
                    <a:pt x="73" y="59"/>
                  </a:lnTo>
                  <a:lnTo>
                    <a:pt x="15" y="132"/>
                  </a:lnTo>
                  <a:lnTo>
                    <a:pt x="0" y="175"/>
                  </a:lnTo>
                  <a:lnTo>
                    <a:pt x="0" y="219"/>
                  </a:lnTo>
                  <a:lnTo>
                    <a:pt x="0" y="263"/>
                  </a:lnTo>
                  <a:lnTo>
                    <a:pt x="15" y="306"/>
                  </a:lnTo>
                  <a:lnTo>
                    <a:pt x="73" y="379"/>
                  </a:lnTo>
                  <a:lnTo>
                    <a:pt x="132" y="423"/>
                  </a:lnTo>
                  <a:lnTo>
                    <a:pt x="175" y="438"/>
                  </a:lnTo>
                  <a:lnTo>
                    <a:pt x="4010" y="438"/>
                  </a:lnTo>
                  <a:lnTo>
                    <a:pt x="4039" y="423"/>
                  </a:lnTo>
                  <a:lnTo>
                    <a:pt x="4112" y="379"/>
                  </a:lnTo>
                  <a:lnTo>
                    <a:pt x="4156" y="306"/>
                  </a:lnTo>
                  <a:lnTo>
                    <a:pt x="4170" y="263"/>
                  </a:lnTo>
                  <a:lnTo>
                    <a:pt x="4170" y="219"/>
                  </a:lnTo>
                  <a:lnTo>
                    <a:pt x="4170" y="175"/>
                  </a:lnTo>
                  <a:lnTo>
                    <a:pt x="4156" y="132"/>
                  </a:lnTo>
                  <a:lnTo>
                    <a:pt x="4112" y="59"/>
                  </a:lnTo>
                  <a:lnTo>
                    <a:pt x="4039" y="15"/>
                  </a:lnTo>
                  <a:lnTo>
                    <a:pt x="40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9" name="Google Shape;1599;p32"/>
            <p:cNvSpPr/>
            <p:nvPr/>
          </p:nvSpPr>
          <p:spPr>
            <a:xfrm>
              <a:off x="15509158" y="5763912"/>
              <a:ext cx="40974" cy="39896"/>
            </a:xfrm>
            <a:custGeom>
              <a:avLst/>
              <a:gdLst/>
              <a:ahLst/>
              <a:cxnLst/>
              <a:rect l="l" t="t" r="r" b="b"/>
              <a:pathLst>
                <a:path w="570" h="555" extrusionOk="0">
                  <a:moveTo>
                    <a:pt x="555" y="1"/>
                  </a:moveTo>
                  <a:lnTo>
                    <a:pt x="540" y="15"/>
                  </a:lnTo>
                  <a:lnTo>
                    <a:pt x="15" y="526"/>
                  </a:lnTo>
                  <a:lnTo>
                    <a:pt x="1" y="540"/>
                  </a:lnTo>
                  <a:lnTo>
                    <a:pt x="15" y="555"/>
                  </a:lnTo>
                  <a:lnTo>
                    <a:pt x="44" y="555"/>
                  </a:lnTo>
                  <a:lnTo>
                    <a:pt x="569" y="45"/>
                  </a:lnTo>
                  <a:lnTo>
                    <a:pt x="569" y="30"/>
                  </a:lnTo>
                  <a:lnTo>
                    <a:pt x="569" y="15"/>
                  </a:lnTo>
                  <a:lnTo>
                    <a:pt x="555"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0" name="Google Shape;1600;p32"/>
            <p:cNvSpPr/>
            <p:nvPr/>
          </p:nvSpPr>
          <p:spPr>
            <a:xfrm>
              <a:off x="15533240" y="5803736"/>
              <a:ext cx="40974" cy="39896"/>
            </a:xfrm>
            <a:custGeom>
              <a:avLst/>
              <a:gdLst/>
              <a:ahLst/>
              <a:cxnLst/>
              <a:rect l="l" t="t" r="r" b="b"/>
              <a:pathLst>
                <a:path w="570" h="555" extrusionOk="0">
                  <a:moveTo>
                    <a:pt x="540" y="1"/>
                  </a:moveTo>
                  <a:lnTo>
                    <a:pt x="526" y="15"/>
                  </a:lnTo>
                  <a:lnTo>
                    <a:pt x="1" y="526"/>
                  </a:lnTo>
                  <a:lnTo>
                    <a:pt x="1" y="540"/>
                  </a:lnTo>
                  <a:lnTo>
                    <a:pt x="1" y="555"/>
                  </a:lnTo>
                  <a:lnTo>
                    <a:pt x="30" y="555"/>
                  </a:lnTo>
                  <a:lnTo>
                    <a:pt x="555" y="45"/>
                  </a:lnTo>
                  <a:lnTo>
                    <a:pt x="570" y="30"/>
                  </a:lnTo>
                  <a:lnTo>
                    <a:pt x="555" y="15"/>
                  </a:lnTo>
                  <a:lnTo>
                    <a:pt x="540"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1" name="Google Shape;1601;p32"/>
            <p:cNvSpPr/>
            <p:nvPr/>
          </p:nvSpPr>
          <p:spPr>
            <a:xfrm>
              <a:off x="15570979" y="5656012"/>
              <a:ext cx="40974" cy="39896"/>
            </a:xfrm>
            <a:custGeom>
              <a:avLst/>
              <a:gdLst/>
              <a:ahLst/>
              <a:cxnLst/>
              <a:rect l="l" t="t" r="r" b="b"/>
              <a:pathLst>
                <a:path w="570" h="555" extrusionOk="0">
                  <a:moveTo>
                    <a:pt x="540" y="0"/>
                  </a:moveTo>
                  <a:lnTo>
                    <a:pt x="526" y="15"/>
                  </a:lnTo>
                  <a:lnTo>
                    <a:pt x="1" y="525"/>
                  </a:lnTo>
                  <a:lnTo>
                    <a:pt x="1" y="540"/>
                  </a:lnTo>
                  <a:lnTo>
                    <a:pt x="1" y="554"/>
                  </a:lnTo>
                  <a:lnTo>
                    <a:pt x="30" y="554"/>
                  </a:lnTo>
                  <a:lnTo>
                    <a:pt x="555" y="44"/>
                  </a:lnTo>
                  <a:lnTo>
                    <a:pt x="569" y="29"/>
                  </a:lnTo>
                  <a:lnTo>
                    <a:pt x="555" y="15"/>
                  </a:lnTo>
                  <a:lnTo>
                    <a:pt x="540"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2" name="Google Shape;1602;p32"/>
            <p:cNvSpPr/>
            <p:nvPr/>
          </p:nvSpPr>
          <p:spPr>
            <a:xfrm>
              <a:off x="15492409" y="5731420"/>
              <a:ext cx="122708" cy="110128"/>
            </a:xfrm>
            <a:custGeom>
              <a:avLst/>
              <a:gdLst/>
              <a:ahLst/>
              <a:cxnLst/>
              <a:rect l="l" t="t" r="r" b="b"/>
              <a:pathLst>
                <a:path w="1707" h="1532" extrusionOk="0">
                  <a:moveTo>
                    <a:pt x="1662" y="1"/>
                  </a:moveTo>
                  <a:lnTo>
                    <a:pt x="0" y="1488"/>
                  </a:lnTo>
                  <a:lnTo>
                    <a:pt x="0" y="1517"/>
                  </a:lnTo>
                  <a:lnTo>
                    <a:pt x="0" y="1532"/>
                  </a:lnTo>
                  <a:lnTo>
                    <a:pt x="29" y="1532"/>
                  </a:lnTo>
                  <a:lnTo>
                    <a:pt x="1692" y="45"/>
                  </a:lnTo>
                  <a:lnTo>
                    <a:pt x="1706" y="30"/>
                  </a:lnTo>
                  <a:lnTo>
                    <a:pt x="1692"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3" name="Google Shape;1603;p32"/>
            <p:cNvSpPr/>
            <p:nvPr/>
          </p:nvSpPr>
          <p:spPr>
            <a:xfrm>
              <a:off x="15553152" y="5597283"/>
              <a:ext cx="12652" cy="315575"/>
            </a:xfrm>
            <a:custGeom>
              <a:avLst/>
              <a:gdLst/>
              <a:ahLst/>
              <a:cxnLst/>
              <a:rect l="l" t="t" r="r" b="b"/>
              <a:pathLst>
                <a:path w="176" h="4390" extrusionOk="0">
                  <a:moveTo>
                    <a:pt x="1" y="1"/>
                  </a:moveTo>
                  <a:lnTo>
                    <a:pt x="1" y="4389"/>
                  </a:lnTo>
                  <a:lnTo>
                    <a:pt x="176" y="4389"/>
                  </a:lnTo>
                  <a:lnTo>
                    <a:pt x="176"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4" name="Google Shape;1604;p32"/>
            <p:cNvSpPr/>
            <p:nvPr/>
          </p:nvSpPr>
          <p:spPr>
            <a:xfrm>
              <a:off x="15446259" y="5698928"/>
              <a:ext cx="227516" cy="12652"/>
            </a:xfrm>
            <a:custGeom>
              <a:avLst/>
              <a:gdLst/>
              <a:ahLst/>
              <a:cxnLst/>
              <a:rect l="l" t="t" r="r" b="b"/>
              <a:pathLst>
                <a:path w="3165" h="176" extrusionOk="0">
                  <a:moveTo>
                    <a:pt x="1" y="1"/>
                  </a:moveTo>
                  <a:lnTo>
                    <a:pt x="1" y="176"/>
                  </a:lnTo>
                  <a:lnTo>
                    <a:pt x="3165" y="176"/>
                  </a:lnTo>
                  <a:lnTo>
                    <a:pt x="31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5" name="Google Shape;1605;p32"/>
            <p:cNvSpPr/>
            <p:nvPr/>
          </p:nvSpPr>
          <p:spPr>
            <a:xfrm>
              <a:off x="15446259" y="5821563"/>
              <a:ext cx="227516" cy="13730"/>
            </a:xfrm>
            <a:custGeom>
              <a:avLst/>
              <a:gdLst/>
              <a:ahLst/>
              <a:cxnLst/>
              <a:rect l="l" t="t" r="r" b="b"/>
              <a:pathLst>
                <a:path w="3165" h="191" extrusionOk="0">
                  <a:moveTo>
                    <a:pt x="1" y="1"/>
                  </a:moveTo>
                  <a:lnTo>
                    <a:pt x="1" y="190"/>
                  </a:lnTo>
                  <a:lnTo>
                    <a:pt x="3165" y="190"/>
                  </a:lnTo>
                  <a:lnTo>
                    <a:pt x="31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6" name="Google Shape;1606;p32"/>
            <p:cNvSpPr/>
            <p:nvPr/>
          </p:nvSpPr>
          <p:spPr>
            <a:xfrm>
              <a:off x="16787843" y="5565869"/>
              <a:ext cx="116454" cy="61893"/>
            </a:xfrm>
            <a:custGeom>
              <a:avLst/>
              <a:gdLst/>
              <a:ahLst/>
              <a:cxnLst/>
              <a:rect l="l" t="t" r="r" b="b"/>
              <a:pathLst>
                <a:path w="1620" h="861" extrusionOk="0">
                  <a:moveTo>
                    <a:pt x="1" y="0"/>
                  </a:moveTo>
                  <a:lnTo>
                    <a:pt x="1" y="860"/>
                  </a:lnTo>
                  <a:lnTo>
                    <a:pt x="1619" y="860"/>
                  </a:lnTo>
                  <a:lnTo>
                    <a:pt x="1619"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7" name="Google Shape;1607;p32"/>
            <p:cNvSpPr/>
            <p:nvPr/>
          </p:nvSpPr>
          <p:spPr>
            <a:xfrm>
              <a:off x="16787843" y="5565869"/>
              <a:ext cx="116454" cy="61893"/>
            </a:xfrm>
            <a:custGeom>
              <a:avLst/>
              <a:gdLst/>
              <a:ahLst/>
              <a:cxnLst/>
              <a:rect l="l" t="t" r="r" b="b"/>
              <a:pathLst>
                <a:path w="1620" h="861" fill="none" extrusionOk="0">
                  <a:moveTo>
                    <a:pt x="1619" y="0"/>
                  </a:moveTo>
                  <a:lnTo>
                    <a:pt x="1" y="0"/>
                  </a:lnTo>
                  <a:lnTo>
                    <a:pt x="1" y="860"/>
                  </a:lnTo>
                  <a:lnTo>
                    <a:pt x="1619" y="860"/>
                  </a:lnTo>
                  <a:lnTo>
                    <a:pt x="1619" y="0"/>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8" name="Google Shape;1608;p32"/>
            <p:cNvSpPr/>
            <p:nvPr/>
          </p:nvSpPr>
          <p:spPr>
            <a:xfrm>
              <a:off x="16991205" y="5625605"/>
              <a:ext cx="75551" cy="61893"/>
            </a:xfrm>
            <a:custGeom>
              <a:avLst/>
              <a:gdLst/>
              <a:ahLst/>
              <a:cxnLst/>
              <a:rect l="l" t="t" r="r" b="b"/>
              <a:pathLst>
                <a:path w="1051" h="861" fill="none" extrusionOk="0">
                  <a:moveTo>
                    <a:pt x="1050" y="0"/>
                  </a:moveTo>
                  <a:lnTo>
                    <a:pt x="0" y="0"/>
                  </a:lnTo>
                  <a:lnTo>
                    <a:pt x="0" y="860"/>
                  </a:lnTo>
                  <a:lnTo>
                    <a:pt x="1050" y="860"/>
                  </a:lnTo>
                  <a:lnTo>
                    <a:pt x="1050" y="0"/>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9" name="Google Shape;1609;p32"/>
            <p:cNvSpPr/>
            <p:nvPr/>
          </p:nvSpPr>
          <p:spPr>
            <a:xfrm>
              <a:off x="16904225" y="5487227"/>
              <a:ext cx="116382" cy="60887"/>
            </a:xfrm>
            <a:custGeom>
              <a:avLst/>
              <a:gdLst/>
              <a:ahLst/>
              <a:cxnLst/>
              <a:rect l="l" t="t" r="r" b="b"/>
              <a:pathLst>
                <a:path w="1619" h="847" extrusionOk="0">
                  <a:moveTo>
                    <a:pt x="0" y="1"/>
                  </a:moveTo>
                  <a:lnTo>
                    <a:pt x="0" y="846"/>
                  </a:lnTo>
                  <a:lnTo>
                    <a:pt x="1619" y="846"/>
                  </a:lnTo>
                  <a:lnTo>
                    <a:pt x="1619"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0" name="Google Shape;1610;p32"/>
            <p:cNvSpPr/>
            <p:nvPr/>
          </p:nvSpPr>
          <p:spPr>
            <a:xfrm>
              <a:off x="16904225" y="5487227"/>
              <a:ext cx="116382" cy="60887"/>
            </a:xfrm>
            <a:custGeom>
              <a:avLst/>
              <a:gdLst/>
              <a:ahLst/>
              <a:cxnLst/>
              <a:rect l="l" t="t" r="r" b="b"/>
              <a:pathLst>
                <a:path w="1619" h="847" fill="none" extrusionOk="0">
                  <a:moveTo>
                    <a:pt x="1619" y="1"/>
                  </a:moveTo>
                  <a:lnTo>
                    <a:pt x="0" y="1"/>
                  </a:lnTo>
                  <a:lnTo>
                    <a:pt x="0" y="846"/>
                  </a:lnTo>
                  <a:lnTo>
                    <a:pt x="1619" y="846"/>
                  </a:lnTo>
                  <a:lnTo>
                    <a:pt x="16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1" name="Google Shape;1611;p32"/>
            <p:cNvSpPr/>
            <p:nvPr/>
          </p:nvSpPr>
          <p:spPr>
            <a:xfrm>
              <a:off x="15485077" y="6259701"/>
              <a:ext cx="72388" cy="70304"/>
            </a:xfrm>
            <a:custGeom>
              <a:avLst/>
              <a:gdLst/>
              <a:ahLst/>
              <a:cxnLst/>
              <a:rect l="l" t="t" r="r" b="b"/>
              <a:pathLst>
                <a:path w="1007" h="978" extrusionOk="0">
                  <a:moveTo>
                    <a:pt x="933" y="0"/>
                  </a:moveTo>
                  <a:lnTo>
                    <a:pt x="15" y="904"/>
                  </a:lnTo>
                  <a:lnTo>
                    <a:pt x="0" y="934"/>
                  </a:lnTo>
                  <a:lnTo>
                    <a:pt x="15" y="963"/>
                  </a:lnTo>
                  <a:lnTo>
                    <a:pt x="29" y="977"/>
                  </a:lnTo>
                  <a:lnTo>
                    <a:pt x="59" y="963"/>
                  </a:lnTo>
                  <a:lnTo>
                    <a:pt x="992" y="59"/>
                  </a:lnTo>
                  <a:lnTo>
                    <a:pt x="1006" y="30"/>
                  </a:lnTo>
                  <a:lnTo>
                    <a:pt x="992" y="0"/>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2" name="Google Shape;1612;p32"/>
            <p:cNvSpPr/>
            <p:nvPr/>
          </p:nvSpPr>
          <p:spPr>
            <a:xfrm>
              <a:off x="15597217" y="6282776"/>
              <a:ext cx="72388" cy="70304"/>
            </a:xfrm>
            <a:custGeom>
              <a:avLst/>
              <a:gdLst/>
              <a:ahLst/>
              <a:cxnLst/>
              <a:rect l="l" t="t" r="r" b="b"/>
              <a:pathLst>
                <a:path w="1007" h="978" extrusionOk="0">
                  <a:moveTo>
                    <a:pt x="948" y="0"/>
                  </a:moveTo>
                  <a:lnTo>
                    <a:pt x="15" y="904"/>
                  </a:lnTo>
                  <a:lnTo>
                    <a:pt x="0" y="933"/>
                  </a:lnTo>
                  <a:lnTo>
                    <a:pt x="15" y="962"/>
                  </a:lnTo>
                  <a:lnTo>
                    <a:pt x="44" y="977"/>
                  </a:lnTo>
                  <a:lnTo>
                    <a:pt x="73" y="962"/>
                  </a:lnTo>
                  <a:lnTo>
                    <a:pt x="992" y="58"/>
                  </a:lnTo>
                  <a:lnTo>
                    <a:pt x="1006" y="29"/>
                  </a:lnTo>
                  <a:lnTo>
                    <a:pt x="992" y="0"/>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3" name="Google Shape;1613;p32"/>
            <p:cNvSpPr/>
            <p:nvPr/>
          </p:nvSpPr>
          <p:spPr>
            <a:xfrm>
              <a:off x="15425341" y="6110827"/>
              <a:ext cx="269425" cy="457117"/>
            </a:xfrm>
            <a:custGeom>
              <a:avLst/>
              <a:gdLst/>
              <a:ahLst/>
              <a:cxnLst/>
              <a:rect l="l" t="t" r="r" b="b"/>
              <a:pathLst>
                <a:path w="3748" h="6359" extrusionOk="0">
                  <a:moveTo>
                    <a:pt x="1866" y="1"/>
                  </a:moveTo>
                  <a:lnTo>
                    <a:pt x="1677" y="16"/>
                  </a:lnTo>
                  <a:lnTo>
                    <a:pt x="1487" y="45"/>
                  </a:lnTo>
                  <a:lnTo>
                    <a:pt x="1312" y="88"/>
                  </a:lnTo>
                  <a:lnTo>
                    <a:pt x="1137" y="147"/>
                  </a:lnTo>
                  <a:lnTo>
                    <a:pt x="977" y="234"/>
                  </a:lnTo>
                  <a:lnTo>
                    <a:pt x="831" y="322"/>
                  </a:lnTo>
                  <a:lnTo>
                    <a:pt x="685" y="438"/>
                  </a:lnTo>
                  <a:lnTo>
                    <a:pt x="554" y="555"/>
                  </a:lnTo>
                  <a:lnTo>
                    <a:pt x="423" y="686"/>
                  </a:lnTo>
                  <a:lnTo>
                    <a:pt x="321" y="832"/>
                  </a:lnTo>
                  <a:lnTo>
                    <a:pt x="233" y="978"/>
                  </a:lnTo>
                  <a:lnTo>
                    <a:pt x="146" y="1153"/>
                  </a:lnTo>
                  <a:lnTo>
                    <a:pt x="88" y="1313"/>
                  </a:lnTo>
                  <a:lnTo>
                    <a:pt x="44" y="1503"/>
                  </a:lnTo>
                  <a:lnTo>
                    <a:pt x="15" y="1678"/>
                  </a:lnTo>
                  <a:lnTo>
                    <a:pt x="0" y="1882"/>
                  </a:lnTo>
                  <a:lnTo>
                    <a:pt x="0" y="6358"/>
                  </a:lnTo>
                  <a:lnTo>
                    <a:pt x="3747" y="6358"/>
                  </a:lnTo>
                  <a:lnTo>
                    <a:pt x="3747" y="1882"/>
                  </a:lnTo>
                  <a:lnTo>
                    <a:pt x="3733" y="1678"/>
                  </a:lnTo>
                  <a:lnTo>
                    <a:pt x="3704" y="1503"/>
                  </a:lnTo>
                  <a:lnTo>
                    <a:pt x="3660" y="1313"/>
                  </a:lnTo>
                  <a:lnTo>
                    <a:pt x="3587" y="1153"/>
                  </a:lnTo>
                  <a:lnTo>
                    <a:pt x="3514" y="978"/>
                  </a:lnTo>
                  <a:lnTo>
                    <a:pt x="3427" y="832"/>
                  </a:lnTo>
                  <a:lnTo>
                    <a:pt x="3310" y="686"/>
                  </a:lnTo>
                  <a:lnTo>
                    <a:pt x="3193" y="555"/>
                  </a:lnTo>
                  <a:lnTo>
                    <a:pt x="3062" y="438"/>
                  </a:lnTo>
                  <a:lnTo>
                    <a:pt x="2916" y="322"/>
                  </a:lnTo>
                  <a:lnTo>
                    <a:pt x="2756" y="234"/>
                  </a:lnTo>
                  <a:lnTo>
                    <a:pt x="2595" y="147"/>
                  </a:lnTo>
                  <a:lnTo>
                    <a:pt x="2420" y="88"/>
                  </a:lnTo>
                  <a:lnTo>
                    <a:pt x="2246" y="45"/>
                  </a:lnTo>
                  <a:lnTo>
                    <a:pt x="2056" y="16"/>
                  </a:lnTo>
                  <a:lnTo>
                    <a:pt x="1866"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4" name="Google Shape;1614;p32"/>
            <p:cNvSpPr/>
            <p:nvPr/>
          </p:nvSpPr>
          <p:spPr>
            <a:xfrm>
              <a:off x="15446259" y="6137065"/>
              <a:ext cx="227516" cy="430879"/>
            </a:xfrm>
            <a:custGeom>
              <a:avLst/>
              <a:gdLst/>
              <a:ahLst/>
              <a:cxnLst/>
              <a:rect l="l" t="t" r="r" b="b"/>
              <a:pathLst>
                <a:path w="3165" h="5994" extrusionOk="0">
                  <a:moveTo>
                    <a:pt x="1575" y="0"/>
                  </a:moveTo>
                  <a:lnTo>
                    <a:pt x="1415" y="15"/>
                  </a:lnTo>
                  <a:lnTo>
                    <a:pt x="1255" y="30"/>
                  </a:lnTo>
                  <a:lnTo>
                    <a:pt x="1109" y="73"/>
                  </a:lnTo>
                  <a:lnTo>
                    <a:pt x="963" y="132"/>
                  </a:lnTo>
                  <a:lnTo>
                    <a:pt x="832" y="190"/>
                  </a:lnTo>
                  <a:lnTo>
                    <a:pt x="701" y="277"/>
                  </a:lnTo>
                  <a:lnTo>
                    <a:pt x="569" y="365"/>
                  </a:lnTo>
                  <a:lnTo>
                    <a:pt x="467" y="467"/>
                  </a:lnTo>
                  <a:lnTo>
                    <a:pt x="365" y="584"/>
                  </a:lnTo>
                  <a:lnTo>
                    <a:pt x="263" y="700"/>
                  </a:lnTo>
                  <a:lnTo>
                    <a:pt x="190" y="832"/>
                  </a:lnTo>
                  <a:lnTo>
                    <a:pt x="117" y="977"/>
                  </a:lnTo>
                  <a:lnTo>
                    <a:pt x="74" y="1123"/>
                  </a:lnTo>
                  <a:lnTo>
                    <a:pt x="30" y="1269"/>
                  </a:lnTo>
                  <a:lnTo>
                    <a:pt x="1" y="1429"/>
                  </a:lnTo>
                  <a:lnTo>
                    <a:pt x="1" y="1590"/>
                  </a:lnTo>
                  <a:lnTo>
                    <a:pt x="1" y="5906"/>
                  </a:lnTo>
                  <a:lnTo>
                    <a:pt x="1" y="5935"/>
                  </a:lnTo>
                  <a:lnTo>
                    <a:pt x="15" y="5964"/>
                  </a:lnTo>
                  <a:lnTo>
                    <a:pt x="44" y="5978"/>
                  </a:lnTo>
                  <a:lnTo>
                    <a:pt x="74" y="5993"/>
                  </a:lnTo>
                  <a:lnTo>
                    <a:pt x="3092" y="5993"/>
                  </a:lnTo>
                  <a:lnTo>
                    <a:pt x="3121" y="5978"/>
                  </a:lnTo>
                  <a:lnTo>
                    <a:pt x="3136" y="5964"/>
                  </a:lnTo>
                  <a:lnTo>
                    <a:pt x="3150" y="5935"/>
                  </a:lnTo>
                  <a:lnTo>
                    <a:pt x="3165" y="5906"/>
                  </a:lnTo>
                  <a:lnTo>
                    <a:pt x="3165" y="1590"/>
                  </a:lnTo>
                  <a:lnTo>
                    <a:pt x="3150" y="1429"/>
                  </a:lnTo>
                  <a:lnTo>
                    <a:pt x="3136" y="1269"/>
                  </a:lnTo>
                  <a:lnTo>
                    <a:pt x="3092" y="1123"/>
                  </a:lnTo>
                  <a:lnTo>
                    <a:pt x="3033" y="977"/>
                  </a:lnTo>
                  <a:lnTo>
                    <a:pt x="2975" y="832"/>
                  </a:lnTo>
                  <a:lnTo>
                    <a:pt x="2888" y="700"/>
                  </a:lnTo>
                  <a:lnTo>
                    <a:pt x="2800" y="584"/>
                  </a:lnTo>
                  <a:lnTo>
                    <a:pt x="2698" y="467"/>
                  </a:lnTo>
                  <a:lnTo>
                    <a:pt x="2581" y="365"/>
                  </a:lnTo>
                  <a:lnTo>
                    <a:pt x="2465" y="277"/>
                  </a:lnTo>
                  <a:lnTo>
                    <a:pt x="2334" y="190"/>
                  </a:lnTo>
                  <a:lnTo>
                    <a:pt x="2202" y="132"/>
                  </a:lnTo>
                  <a:lnTo>
                    <a:pt x="2057" y="73"/>
                  </a:lnTo>
                  <a:lnTo>
                    <a:pt x="1896" y="30"/>
                  </a:lnTo>
                  <a:lnTo>
                    <a:pt x="1736" y="15"/>
                  </a:lnTo>
                  <a:lnTo>
                    <a:pt x="15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5" name="Google Shape;1615;p32"/>
            <p:cNvSpPr/>
            <p:nvPr/>
          </p:nvSpPr>
          <p:spPr>
            <a:xfrm>
              <a:off x="15464087" y="6304773"/>
              <a:ext cx="161454" cy="161454"/>
            </a:xfrm>
            <a:custGeom>
              <a:avLst/>
              <a:gdLst/>
              <a:ahLst/>
              <a:cxnLst/>
              <a:rect l="l" t="t" r="r" b="b"/>
              <a:pathLst>
                <a:path w="2246" h="2246" extrusionOk="0">
                  <a:moveTo>
                    <a:pt x="2231" y="0"/>
                  </a:moveTo>
                  <a:lnTo>
                    <a:pt x="2202" y="15"/>
                  </a:lnTo>
                  <a:lnTo>
                    <a:pt x="1" y="2187"/>
                  </a:lnTo>
                  <a:lnTo>
                    <a:pt x="1" y="2217"/>
                  </a:lnTo>
                  <a:lnTo>
                    <a:pt x="1" y="2231"/>
                  </a:lnTo>
                  <a:lnTo>
                    <a:pt x="30" y="2246"/>
                  </a:lnTo>
                  <a:lnTo>
                    <a:pt x="44" y="2231"/>
                  </a:lnTo>
                  <a:lnTo>
                    <a:pt x="2246" y="44"/>
                  </a:lnTo>
                  <a:lnTo>
                    <a:pt x="2246" y="30"/>
                  </a:lnTo>
                  <a:lnTo>
                    <a:pt x="2246" y="15"/>
                  </a:lnTo>
                  <a:lnTo>
                    <a:pt x="2231"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6" name="Google Shape;1616;p32"/>
            <p:cNvSpPr/>
            <p:nvPr/>
          </p:nvSpPr>
          <p:spPr>
            <a:xfrm>
              <a:off x="15556315" y="6353007"/>
              <a:ext cx="82883" cy="77564"/>
            </a:xfrm>
            <a:custGeom>
              <a:avLst/>
              <a:gdLst/>
              <a:ahLst/>
              <a:cxnLst/>
              <a:rect l="l" t="t" r="r" b="b"/>
              <a:pathLst>
                <a:path w="1153" h="1079" extrusionOk="0">
                  <a:moveTo>
                    <a:pt x="1138" y="0"/>
                  </a:moveTo>
                  <a:lnTo>
                    <a:pt x="1" y="1064"/>
                  </a:lnTo>
                  <a:lnTo>
                    <a:pt x="1" y="1079"/>
                  </a:lnTo>
                  <a:lnTo>
                    <a:pt x="15" y="1079"/>
                  </a:lnTo>
                  <a:lnTo>
                    <a:pt x="1153" y="15"/>
                  </a:lnTo>
                  <a:lnTo>
                    <a:pt x="1153"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7" name="Google Shape;1617;p32"/>
            <p:cNvSpPr/>
            <p:nvPr/>
          </p:nvSpPr>
          <p:spPr>
            <a:xfrm>
              <a:off x="15503911" y="6252369"/>
              <a:ext cx="121629" cy="116382"/>
            </a:xfrm>
            <a:custGeom>
              <a:avLst/>
              <a:gdLst/>
              <a:ahLst/>
              <a:cxnLst/>
              <a:rect l="l" t="t" r="r" b="b"/>
              <a:pathLst>
                <a:path w="1692" h="1619" extrusionOk="0">
                  <a:moveTo>
                    <a:pt x="1663" y="0"/>
                  </a:moveTo>
                  <a:lnTo>
                    <a:pt x="15" y="1575"/>
                  </a:lnTo>
                  <a:lnTo>
                    <a:pt x="1" y="1590"/>
                  </a:lnTo>
                  <a:lnTo>
                    <a:pt x="15" y="1604"/>
                  </a:lnTo>
                  <a:lnTo>
                    <a:pt x="15" y="1619"/>
                  </a:lnTo>
                  <a:lnTo>
                    <a:pt x="30" y="1604"/>
                  </a:lnTo>
                  <a:lnTo>
                    <a:pt x="1692" y="29"/>
                  </a:lnTo>
                  <a:lnTo>
                    <a:pt x="1692" y="15"/>
                  </a:lnTo>
                  <a:lnTo>
                    <a:pt x="1692"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618" name="Google Shape;1618;p32"/>
          <p:cNvGrpSpPr/>
          <p:nvPr/>
        </p:nvGrpSpPr>
        <p:grpSpPr>
          <a:xfrm>
            <a:off x="10795878" y="3798870"/>
            <a:ext cx="2345949" cy="2260933"/>
            <a:chOff x="15343917" y="360912"/>
            <a:chExt cx="2197954" cy="2118301"/>
          </a:xfrm>
        </p:grpSpPr>
        <p:sp>
          <p:nvSpPr>
            <p:cNvPr id="1619" name="Google Shape;1619;p32"/>
            <p:cNvSpPr/>
            <p:nvPr/>
          </p:nvSpPr>
          <p:spPr>
            <a:xfrm>
              <a:off x="15343917" y="1228777"/>
              <a:ext cx="1012500" cy="1214857"/>
            </a:xfrm>
            <a:custGeom>
              <a:avLst/>
              <a:gdLst/>
              <a:ahLst/>
              <a:cxnLst/>
              <a:rect l="l" t="t" r="r" b="b"/>
              <a:pathLst>
                <a:path w="14085" h="16900" extrusionOk="0">
                  <a:moveTo>
                    <a:pt x="9215" y="0"/>
                  </a:moveTo>
                  <a:lnTo>
                    <a:pt x="8894" y="29"/>
                  </a:lnTo>
                  <a:lnTo>
                    <a:pt x="8588" y="59"/>
                  </a:lnTo>
                  <a:lnTo>
                    <a:pt x="8282" y="132"/>
                  </a:lnTo>
                  <a:lnTo>
                    <a:pt x="7990" y="219"/>
                  </a:lnTo>
                  <a:lnTo>
                    <a:pt x="7698" y="336"/>
                  </a:lnTo>
                  <a:lnTo>
                    <a:pt x="7407" y="467"/>
                  </a:lnTo>
                  <a:lnTo>
                    <a:pt x="7130" y="613"/>
                  </a:lnTo>
                  <a:lnTo>
                    <a:pt x="6867" y="788"/>
                  </a:lnTo>
                  <a:lnTo>
                    <a:pt x="6620" y="977"/>
                  </a:lnTo>
                  <a:lnTo>
                    <a:pt x="6386" y="1181"/>
                  </a:lnTo>
                  <a:lnTo>
                    <a:pt x="6168" y="1400"/>
                  </a:lnTo>
                  <a:lnTo>
                    <a:pt x="5963" y="1633"/>
                  </a:lnTo>
                  <a:lnTo>
                    <a:pt x="5774" y="1867"/>
                  </a:lnTo>
                  <a:lnTo>
                    <a:pt x="5584" y="2129"/>
                  </a:lnTo>
                  <a:lnTo>
                    <a:pt x="5424" y="2391"/>
                  </a:lnTo>
                  <a:lnTo>
                    <a:pt x="5278" y="2654"/>
                  </a:lnTo>
                  <a:lnTo>
                    <a:pt x="5147" y="2931"/>
                  </a:lnTo>
                  <a:lnTo>
                    <a:pt x="5016" y="3223"/>
                  </a:lnTo>
                  <a:lnTo>
                    <a:pt x="4899" y="3514"/>
                  </a:lnTo>
                  <a:lnTo>
                    <a:pt x="4797" y="3806"/>
                  </a:lnTo>
                  <a:lnTo>
                    <a:pt x="4709" y="4112"/>
                  </a:lnTo>
                  <a:lnTo>
                    <a:pt x="4637" y="4418"/>
                  </a:lnTo>
                  <a:lnTo>
                    <a:pt x="4564" y="4724"/>
                  </a:lnTo>
                  <a:lnTo>
                    <a:pt x="4505" y="5031"/>
                  </a:lnTo>
                  <a:lnTo>
                    <a:pt x="4447" y="5337"/>
                  </a:lnTo>
                  <a:lnTo>
                    <a:pt x="4403" y="5643"/>
                  </a:lnTo>
                  <a:lnTo>
                    <a:pt x="4301" y="5570"/>
                  </a:lnTo>
                  <a:lnTo>
                    <a:pt x="4185" y="5497"/>
                  </a:lnTo>
                  <a:lnTo>
                    <a:pt x="4068" y="5424"/>
                  </a:lnTo>
                  <a:lnTo>
                    <a:pt x="3937" y="5366"/>
                  </a:lnTo>
                  <a:lnTo>
                    <a:pt x="3820" y="5322"/>
                  </a:lnTo>
                  <a:lnTo>
                    <a:pt x="3689" y="5293"/>
                  </a:lnTo>
                  <a:lnTo>
                    <a:pt x="3558" y="5264"/>
                  </a:lnTo>
                  <a:lnTo>
                    <a:pt x="3426" y="5235"/>
                  </a:lnTo>
                  <a:lnTo>
                    <a:pt x="3018" y="5235"/>
                  </a:lnTo>
                  <a:lnTo>
                    <a:pt x="2887" y="5264"/>
                  </a:lnTo>
                  <a:lnTo>
                    <a:pt x="2756" y="5278"/>
                  </a:lnTo>
                  <a:lnTo>
                    <a:pt x="2624" y="5322"/>
                  </a:lnTo>
                  <a:lnTo>
                    <a:pt x="2508" y="5366"/>
                  </a:lnTo>
                  <a:lnTo>
                    <a:pt x="2377" y="5424"/>
                  </a:lnTo>
                  <a:lnTo>
                    <a:pt x="2216" y="5512"/>
                  </a:lnTo>
                  <a:lnTo>
                    <a:pt x="2070" y="5614"/>
                  </a:lnTo>
                  <a:lnTo>
                    <a:pt x="1939" y="5745"/>
                  </a:lnTo>
                  <a:lnTo>
                    <a:pt x="1823" y="5862"/>
                  </a:lnTo>
                  <a:lnTo>
                    <a:pt x="1706" y="6007"/>
                  </a:lnTo>
                  <a:lnTo>
                    <a:pt x="1604" y="6153"/>
                  </a:lnTo>
                  <a:lnTo>
                    <a:pt x="1516" y="6314"/>
                  </a:lnTo>
                  <a:lnTo>
                    <a:pt x="1443" y="6474"/>
                  </a:lnTo>
                  <a:lnTo>
                    <a:pt x="1371" y="6649"/>
                  </a:lnTo>
                  <a:lnTo>
                    <a:pt x="1312" y="6824"/>
                  </a:lnTo>
                  <a:lnTo>
                    <a:pt x="1269" y="7013"/>
                  </a:lnTo>
                  <a:lnTo>
                    <a:pt x="1239" y="7188"/>
                  </a:lnTo>
                  <a:lnTo>
                    <a:pt x="1210" y="7378"/>
                  </a:lnTo>
                  <a:lnTo>
                    <a:pt x="1210" y="7568"/>
                  </a:lnTo>
                  <a:lnTo>
                    <a:pt x="1210" y="7743"/>
                  </a:lnTo>
                  <a:lnTo>
                    <a:pt x="1225" y="7932"/>
                  </a:lnTo>
                  <a:lnTo>
                    <a:pt x="1239" y="8122"/>
                  </a:lnTo>
                  <a:lnTo>
                    <a:pt x="1269" y="8297"/>
                  </a:lnTo>
                  <a:lnTo>
                    <a:pt x="1356" y="8646"/>
                  </a:lnTo>
                  <a:lnTo>
                    <a:pt x="1473" y="8996"/>
                  </a:lnTo>
                  <a:lnTo>
                    <a:pt x="1604" y="9332"/>
                  </a:lnTo>
                  <a:lnTo>
                    <a:pt x="1764" y="9667"/>
                  </a:lnTo>
                  <a:lnTo>
                    <a:pt x="1939" y="10002"/>
                  </a:lnTo>
                  <a:lnTo>
                    <a:pt x="2304" y="10644"/>
                  </a:lnTo>
                  <a:lnTo>
                    <a:pt x="2070" y="10615"/>
                  </a:lnTo>
                  <a:lnTo>
                    <a:pt x="1852" y="10615"/>
                  </a:lnTo>
                  <a:lnTo>
                    <a:pt x="1633" y="10659"/>
                  </a:lnTo>
                  <a:lnTo>
                    <a:pt x="1414" y="10717"/>
                  </a:lnTo>
                  <a:lnTo>
                    <a:pt x="1210" y="10819"/>
                  </a:lnTo>
                  <a:lnTo>
                    <a:pt x="1021" y="10936"/>
                  </a:lnTo>
                  <a:lnTo>
                    <a:pt x="846" y="11067"/>
                  </a:lnTo>
                  <a:lnTo>
                    <a:pt x="671" y="11227"/>
                  </a:lnTo>
                  <a:lnTo>
                    <a:pt x="525" y="11402"/>
                  </a:lnTo>
                  <a:lnTo>
                    <a:pt x="379" y="11606"/>
                  </a:lnTo>
                  <a:lnTo>
                    <a:pt x="262" y="11810"/>
                  </a:lnTo>
                  <a:lnTo>
                    <a:pt x="175" y="12015"/>
                  </a:lnTo>
                  <a:lnTo>
                    <a:pt x="87" y="12248"/>
                  </a:lnTo>
                  <a:lnTo>
                    <a:pt x="44" y="12467"/>
                  </a:lnTo>
                  <a:lnTo>
                    <a:pt x="15" y="12700"/>
                  </a:lnTo>
                  <a:lnTo>
                    <a:pt x="0" y="12933"/>
                  </a:lnTo>
                  <a:lnTo>
                    <a:pt x="29" y="13166"/>
                  </a:lnTo>
                  <a:lnTo>
                    <a:pt x="73" y="13385"/>
                  </a:lnTo>
                  <a:lnTo>
                    <a:pt x="131" y="13618"/>
                  </a:lnTo>
                  <a:lnTo>
                    <a:pt x="204" y="13823"/>
                  </a:lnTo>
                  <a:lnTo>
                    <a:pt x="292" y="14041"/>
                  </a:lnTo>
                  <a:lnTo>
                    <a:pt x="394" y="14245"/>
                  </a:lnTo>
                  <a:lnTo>
                    <a:pt x="510" y="14435"/>
                  </a:lnTo>
                  <a:lnTo>
                    <a:pt x="642" y="14639"/>
                  </a:lnTo>
                  <a:lnTo>
                    <a:pt x="787" y="14814"/>
                  </a:lnTo>
                  <a:lnTo>
                    <a:pt x="948" y="14989"/>
                  </a:lnTo>
                  <a:lnTo>
                    <a:pt x="1108" y="15164"/>
                  </a:lnTo>
                  <a:lnTo>
                    <a:pt x="1283" y="15324"/>
                  </a:lnTo>
                  <a:lnTo>
                    <a:pt x="1458" y="15485"/>
                  </a:lnTo>
                  <a:lnTo>
                    <a:pt x="1648" y="15631"/>
                  </a:lnTo>
                  <a:lnTo>
                    <a:pt x="1837" y="15762"/>
                  </a:lnTo>
                  <a:lnTo>
                    <a:pt x="2027" y="15893"/>
                  </a:lnTo>
                  <a:lnTo>
                    <a:pt x="2377" y="16097"/>
                  </a:lnTo>
                  <a:lnTo>
                    <a:pt x="2741" y="16272"/>
                  </a:lnTo>
                  <a:lnTo>
                    <a:pt x="3120" y="16432"/>
                  </a:lnTo>
                  <a:lnTo>
                    <a:pt x="3499" y="16578"/>
                  </a:lnTo>
                  <a:lnTo>
                    <a:pt x="3893" y="16680"/>
                  </a:lnTo>
                  <a:lnTo>
                    <a:pt x="4287" y="16768"/>
                  </a:lnTo>
                  <a:lnTo>
                    <a:pt x="4695" y="16841"/>
                  </a:lnTo>
                  <a:lnTo>
                    <a:pt x="5103" y="16884"/>
                  </a:lnTo>
                  <a:lnTo>
                    <a:pt x="5511" y="16899"/>
                  </a:lnTo>
                  <a:lnTo>
                    <a:pt x="5920" y="16899"/>
                  </a:lnTo>
                  <a:lnTo>
                    <a:pt x="6313" y="16870"/>
                  </a:lnTo>
                  <a:lnTo>
                    <a:pt x="6722" y="16826"/>
                  </a:lnTo>
                  <a:lnTo>
                    <a:pt x="7115" y="16739"/>
                  </a:lnTo>
                  <a:lnTo>
                    <a:pt x="7523" y="16651"/>
                  </a:lnTo>
                  <a:lnTo>
                    <a:pt x="7903" y="16520"/>
                  </a:lnTo>
                  <a:lnTo>
                    <a:pt x="8282" y="16374"/>
                  </a:lnTo>
                  <a:lnTo>
                    <a:pt x="13326" y="13268"/>
                  </a:lnTo>
                  <a:lnTo>
                    <a:pt x="13472" y="13108"/>
                  </a:lnTo>
                  <a:lnTo>
                    <a:pt x="13604" y="12948"/>
                  </a:lnTo>
                  <a:lnTo>
                    <a:pt x="13720" y="12773"/>
                  </a:lnTo>
                  <a:lnTo>
                    <a:pt x="13808" y="12583"/>
                  </a:lnTo>
                  <a:lnTo>
                    <a:pt x="13881" y="12394"/>
                  </a:lnTo>
                  <a:lnTo>
                    <a:pt x="13953" y="12190"/>
                  </a:lnTo>
                  <a:lnTo>
                    <a:pt x="13997" y="11985"/>
                  </a:lnTo>
                  <a:lnTo>
                    <a:pt x="14041" y="11767"/>
                  </a:lnTo>
                  <a:lnTo>
                    <a:pt x="14070" y="11548"/>
                  </a:lnTo>
                  <a:lnTo>
                    <a:pt x="14085" y="11329"/>
                  </a:lnTo>
                  <a:lnTo>
                    <a:pt x="14085" y="10892"/>
                  </a:lnTo>
                  <a:lnTo>
                    <a:pt x="14070" y="10440"/>
                  </a:lnTo>
                  <a:lnTo>
                    <a:pt x="14026" y="10002"/>
                  </a:lnTo>
                  <a:lnTo>
                    <a:pt x="13939" y="9288"/>
                  </a:lnTo>
                  <a:lnTo>
                    <a:pt x="13851" y="8559"/>
                  </a:lnTo>
                  <a:lnTo>
                    <a:pt x="13749" y="7845"/>
                  </a:lnTo>
                  <a:lnTo>
                    <a:pt x="13633" y="7130"/>
                  </a:lnTo>
                  <a:lnTo>
                    <a:pt x="13501" y="6416"/>
                  </a:lnTo>
                  <a:lnTo>
                    <a:pt x="13356" y="5701"/>
                  </a:lnTo>
                  <a:lnTo>
                    <a:pt x="13210" y="4987"/>
                  </a:lnTo>
                  <a:lnTo>
                    <a:pt x="13049" y="4287"/>
                  </a:lnTo>
                  <a:lnTo>
                    <a:pt x="12918" y="3733"/>
                  </a:lnTo>
                  <a:lnTo>
                    <a:pt x="12758" y="3193"/>
                  </a:lnTo>
                  <a:lnTo>
                    <a:pt x="12670" y="2916"/>
                  </a:lnTo>
                  <a:lnTo>
                    <a:pt x="12568" y="2654"/>
                  </a:lnTo>
                  <a:lnTo>
                    <a:pt x="12466" y="2391"/>
                  </a:lnTo>
                  <a:lnTo>
                    <a:pt x="12350" y="2129"/>
                  </a:lnTo>
                  <a:lnTo>
                    <a:pt x="12218" y="1881"/>
                  </a:lnTo>
                  <a:lnTo>
                    <a:pt x="12087" y="1648"/>
                  </a:lnTo>
                  <a:lnTo>
                    <a:pt x="11927" y="1415"/>
                  </a:lnTo>
                  <a:lnTo>
                    <a:pt x="11766" y="1196"/>
                  </a:lnTo>
                  <a:lnTo>
                    <a:pt x="11591" y="992"/>
                  </a:lnTo>
                  <a:lnTo>
                    <a:pt x="11387" y="802"/>
                  </a:lnTo>
                  <a:lnTo>
                    <a:pt x="11183" y="627"/>
                  </a:lnTo>
                  <a:lnTo>
                    <a:pt x="10950" y="481"/>
                  </a:lnTo>
                  <a:lnTo>
                    <a:pt x="10687" y="321"/>
                  </a:lnTo>
                  <a:lnTo>
                    <a:pt x="10410" y="204"/>
                  </a:lnTo>
                  <a:lnTo>
                    <a:pt x="10119" y="117"/>
                  </a:lnTo>
                  <a:lnTo>
                    <a:pt x="9813" y="44"/>
                  </a:lnTo>
                  <a:lnTo>
                    <a:pt x="9521" y="15"/>
                  </a:lnTo>
                  <a:lnTo>
                    <a:pt x="9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0" name="Google Shape;1620;p32"/>
            <p:cNvSpPr/>
            <p:nvPr/>
          </p:nvSpPr>
          <p:spPr>
            <a:xfrm>
              <a:off x="15343917" y="1228777"/>
              <a:ext cx="1012500" cy="1214857"/>
            </a:xfrm>
            <a:custGeom>
              <a:avLst/>
              <a:gdLst/>
              <a:ahLst/>
              <a:cxnLst/>
              <a:rect l="l" t="t" r="r" b="b"/>
              <a:pathLst>
                <a:path w="14085" h="16900" extrusionOk="0">
                  <a:moveTo>
                    <a:pt x="9215" y="0"/>
                  </a:moveTo>
                  <a:lnTo>
                    <a:pt x="8894" y="29"/>
                  </a:lnTo>
                  <a:lnTo>
                    <a:pt x="8588" y="59"/>
                  </a:lnTo>
                  <a:lnTo>
                    <a:pt x="8282" y="132"/>
                  </a:lnTo>
                  <a:lnTo>
                    <a:pt x="7990" y="219"/>
                  </a:lnTo>
                  <a:lnTo>
                    <a:pt x="7698" y="336"/>
                  </a:lnTo>
                  <a:lnTo>
                    <a:pt x="7407" y="467"/>
                  </a:lnTo>
                  <a:lnTo>
                    <a:pt x="7130" y="613"/>
                  </a:lnTo>
                  <a:lnTo>
                    <a:pt x="6867" y="788"/>
                  </a:lnTo>
                  <a:lnTo>
                    <a:pt x="6620" y="977"/>
                  </a:lnTo>
                  <a:lnTo>
                    <a:pt x="6386" y="1181"/>
                  </a:lnTo>
                  <a:lnTo>
                    <a:pt x="6168" y="1400"/>
                  </a:lnTo>
                  <a:lnTo>
                    <a:pt x="5963" y="1633"/>
                  </a:lnTo>
                  <a:lnTo>
                    <a:pt x="5774" y="1867"/>
                  </a:lnTo>
                  <a:lnTo>
                    <a:pt x="5584" y="2129"/>
                  </a:lnTo>
                  <a:lnTo>
                    <a:pt x="5424" y="2391"/>
                  </a:lnTo>
                  <a:lnTo>
                    <a:pt x="5278" y="2654"/>
                  </a:lnTo>
                  <a:lnTo>
                    <a:pt x="5147" y="2931"/>
                  </a:lnTo>
                  <a:lnTo>
                    <a:pt x="5016" y="3223"/>
                  </a:lnTo>
                  <a:lnTo>
                    <a:pt x="4899" y="3514"/>
                  </a:lnTo>
                  <a:lnTo>
                    <a:pt x="4797" y="3806"/>
                  </a:lnTo>
                  <a:lnTo>
                    <a:pt x="4709" y="4112"/>
                  </a:lnTo>
                  <a:lnTo>
                    <a:pt x="4637" y="4418"/>
                  </a:lnTo>
                  <a:lnTo>
                    <a:pt x="4564" y="4724"/>
                  </a:lnTo>
                  <a:lnTo>
                    <a:pt x="4505" y="5031"/>
                  </a:lnTo>
                  <a:lnTo>
                    <a:pt x="4447" y="5337"/>
                  </a:lnTo>
                  <a:lnTo>
                    <a:pt x="4403" y="5643"/>
                  </a:lnTo>
                  <a:lnTo>
                    <a:pt x="4301" y="5570"/>
                  </a:lnTo>
                  <a:lnTo>
                    <a:pt x="4185" y="5497"/>
                  </a:lnTo>
                  <a:lnTo>
                    <a:pt x="4068" y="5424"/>
                  </a:lnTo>
                  <a:lnTo>
                    <a:pt x="3937" y="5366"/>
                  </a:lnTo>
                  <a:lnTo>
                    <a:pt x="3820" y="5322"/>
                  </a:lnTo>
                  <a:lnTo>
                    <a:pt x="3689" y="5293"/>
                  </a:lnTo>
                  <a:lnTo>
                    <a:pt x="3558" y="5264"/>
                  </a:lnTo>
                  <a:lnTo>
                    <a:pt x="3426" y="5235"/>
                  </a:lnTo>
                  <a:lnTo>
                    <a:pt x="3018" y="5235"/>
                  </a:lnTo>
                  <a:lnTo>
                    <a:pt x="2887" y="5264"/>
                  </a:lnTo>
                  <a:lnTo>
                    <a:pt x="2756" y="5278"/>
                  </a:lnTo>
                  <a:lnTo>
                    <a:pt x="2624" y="5322"/>
                  </a:lnTo>
                  <a:lnTo>
                    <a:pt x="2508" y="5366"/>
                  </a:lnTo>
                  <a:lnTo>
                    <a:pt x="2377" y="5424"/>
                  </a:lnTo>
                  <a:lnTo>
                    <a:pt x="2216" y="5512"/>
                  </a:lnTo>
                  <a:lnTo>
                    <a:pt x="2070" y="5614"/>
                  </a:lnTo>
                  <a:lnTo>
                    <a:pt x="1939" y="5745"/>
                  </a:lnTo>
                  <a:lnTo>
                    <a:pt x="1823" y="5862"/>
                  </a:lnTo>
                  <a:lnTo>
                    <a:pt x="1706" y="6007"/>
                  </a:lnTo>
                  <a:lnTo>
                    <a:pt x="1604" y="6153"/>
                  </a:lnTo>
                  <a:lnTo>
                    <a:pt x="1516" y="6314"/>
                  </a:lnTo>
                  <a:lnTo>
                    <a:pt x="1443" y="6474"/>
                  </a:lnTo>
                  <a:lnTo>
                    <a:pt x="1371" y="6649"/>
                  </a:lnTo>
                  <a:lnTo>
                    <a:pt x="1312" y="6824"/>
                  </a:lnTo>
                  <a:lnTo>
                    <a:pt x="1269" y="7013"/>
                  </a:lnTo>
                  <a:lnTo>
                    <a:pt x="1239" y="7188"/>
                  </a:lnTo>
                  <a:lnTo>
                    <a:pt x="1210" y="7378"/>
                  </a:lnTo>
                  <a:lnTo>
                    <a:pt x="1210" y="7568"/>
                  </a:lnTo>
                  <a:lnTo>
                    <a:pt x="1210" y="7743"/>
                  </a:lnTo>
                  <a:lnTo>
                    <a:pt x="1225" y="7932"/>
                  </a:lnTo>
                  <a:lnTo>
                    <a:pt x="1239" y="8122"/>
                  </a:lnTo>
                  <a:lnTo>
                    <a:pt x="1269" y="8297"/>
                  </a:lnTo>
                  <a:lnTo>
                    <a:pt x="1356" y="8646"/>
                  </a:lnTo>
                  <a:lnTo>
                    <a:pt x="1473" y="8996"/>
                  </a:lnTo>
                  <a:lnTo>
                    <a:pt x="1604" y="9332"/>
                  </a:lnTo>
                  <a:lnTo>
                    <a:pt x="1764" y="9667"/>
                  </a:lnTo>
                  <a:lnTo>
                    <a:pt x="1939" y="10002"/>
                  </a:lnTo>
                  <a:lnTo>
                    <a:pt x="2304" y="10644"/>
                  </a:lnTo>
                  <a:lnTo>
                    <a:pt x="2070" y="10615"/>
                  </a:lnTo>
                  <a:lnTo>
                    <a:pt x="1852" y="10615"/>
                  </a:lnTo>
                  <a:lnTo>
                    <a:pt x="1633" y="10659"/>
                  </a:lnTo>
                  <a:lnTo>
                    <a:pt x="1414" y="10717"/>
                  </a:lnTo>
                  <a:lnTo>
                    <a:pt x="1210" y="10819"/>
                  </a:lnTo>
                  <a:lnTo>
                    <a:pt x="1021" y="10936"/>
                  </a:lnTo>
                  <a:lnTo>
                    <a:pt x="846" y="11067"/>
                  </a:lnTo>
                  <a:lnTo>
                    <a:pt x="671" y="11227"/>
                  </a:lnTo>
                  <a:lnTo>
                    <a:pt x="525" y="11402"/>
                  </a:lnTo>
                  <a:lnTo>
                    <a:pt x="379" y="11606"/>
                  </a:lnTo>
                  <a:lnTo>
                    <a:pt x="262" y="11810"/>
                  </a:lnTo>
                  <a:lnTo>
                    <a:pt x="175" y="12015"/>
                  </a:lnTo>
                  <a:lnTo>
                    <a:pt x="87" y="12248"/>
                  </a:lnTo>
                  <a:lnTo>
                    <a:pt x="44" y="12467"/>
                  </a:lnTo>
                  <a:lnTo>
                    <a:pt x="15" y="12700"/>
                  </a:lnTo>
                  <a:lnTo>
                    <a:pt x="0" y="12933"/>
                  </a:lnTo>
                  <a:lnTo>
                    <a:pt x="29" y="13166"/>
                  </a:lnTo>
                  <a:lnTo>
                    <a:pt x="73" y="13385"/>
                  </a:lnTo>
                  <a:lnTo>
                    <a:pt x="131" y="13618"/>
                  </a:lnTo>
                  <a:lnTo>
                    <a:pt x="204" y="13823"/>
                  </a:lnTo>
                  <a:lnTo>
                    <a:pt x="292" y="14041"/>
                  </a:lnTo>
                  <a:lnTo>
                    <a:pt x="394" y="14245"/>
                  </a:lnTo>
                  <a:lnTo>
                    <a:pt x="510" y="14435"/>
                  </a:lnTo>
                  <a:lnTo>
                    <a:pt x="642" y="14639"/>
                  </a:lnTo>
                  <a:lnTo>
                    <a:pt x="787" y="14814"/>
                  </a:lnTo>
                  <a:lnTo>
                    <a:pt x="948" y="14989"/>
                  </a:lnTo>
                  <a:lnTo>
                    <a:pt x="1108" y="15164"/>
                  </a:lnTo>
                  <a:lnTo>
                    <a:pt x="1283" y="15324"/>
                  </a:lnTo>
                  <a:lnTo>
                    <a:pt x="1458" y="15485"/>
                  </a:lnTo>
                  <a:lnTo>
                    <a:pt x="1648" y="15631"/>
                  </a:lnTo>
                  <a:lnTo>
                    <a:pt x="1837" y="15762"/>
                  </a:lnTo>
                  <a:lnTo>
                    <a:pt x="2027" y="15893"/>
                  </a:lnTo>
                  <a:lnTo>
                    <a:pt x="2377" y="16097"/>
                  </a:lnTo>
                  <a:lnTo>
                    <a:pt x="2741" y="16272"/>
                  </a:lnTo>
                  <a:lnTo>
                    <a:pt x="3120" y="16432"/>
                  </a:lnTo>
                  <a:lnTo>
                    <a:pt x="3499" y="16578"/>
                  </a:lnTo>
                  <a:lnTo>
                    <a:pt x="3893" y="16680"/>
                  </a:lnTo>
                  <a:lnTo>
                    <a:pt x="4287" y="16768"/>
                  </a:lnTo>
                  <a:lnTo>
                    <a:pt x="4695" y="16841"/>
                  </a:lnTo>
                  <a:lnTo>
                    <a:pt x="5103" y="16884"/>
                  </a:lnTo>
                  <a:lnTo>
                    <a:pt x="5511" y="16899"/>
                  </a:lnTo>
                  <a:lnTo>
                    <a:pt x="5920" y="16899"/>
                  </a:lnTo>
                  <a:lnTo>
                    <a:pt x="6313" y="16870"/>
                  </a:lnTo>
                  <a:lnTo>
                    <a:pt x="6722" y="16826"/>
                  </a:lnTo>
                  <a:lnTo>
                    <a:pt x="7115" y="16739"/>
                  </a:lnTo>
                  <a:lnTo>
                    <a:pt x="7523" y="16651"/>
                  </a:lnTo>
                  <a:lnTo>
                    <a:pt x="7903" y="16520"/>
                  </a:lnTo>
                  <a:lnTo>
                    <a:pt x="8282" y="16374"/>
                  </a:lnTo>
                  <a:lnTo>
                    <a:pt x="13326" y="13268"/>
                  </a:lnTo>
                  <a:lnTo>
                    <a:pt x="13472" y="13108"/>
                  </a:lnTo>
                  <a:lnTo>
                    <a:pt x="13604" y="12948"/>
                  </a:lnTo>
                  <a:lnTo>
                    <a:pt x="13720" y="12773"/>
                  </a:lnTo>
                  <a:lnTo>
                    <a:pt x="13808" y="12583"/>
                  </a:lnTo>
                  <a:lnTo>
                    <a:pt x="13881" y="12394"/>
                  </a:lnTo>
                  <a:lnTo>
                    <a:pt x="13953" y="12190"/>
                  </a:lnTo>
                  <a:lnTo>
                    <a:pt x="13997" y="11985"/>
                  </a:lnTo>
                  <a:lnTo>
                    <a:pt x="14041" y="11767"/>
                  </a:lnTo>
                  <a:lnTo>
                    <a:pt x="14070" y="11548"/>
                  </a:lnTo>
                  <a:lnTo>
                    <a:pt x="14085" y="11329"/>
                  </a:lnTo>
                  <a:lnTo>
                    <a:pt x="14085" y="10892"/>
                  </a:lnTo>
                  <a:lnTo>
                    <a:pt x="14070" y="10440"/>
                  </a:lnTo>
                  <a:lnTo>
                    <a:pt x="14026" y="10002"/>
                  </a:lnTo>
                  <a:lnTo>
                    <a:pt x="13939" y="9288"/>
                  </a:lnTo>
                  <a:lnTo>
                    <a:pt x="13851" y="8559"/>
                  </a:lnTo>
                  <a:lnTo>
                    <a:pt x="13749" y="7845"/>
                  </a:lnTo>
                  <a:lnTo>
                    <a:pt x="13633" y="7130"/>
                  </a:lnTo>
                  <a:lnTo>
                    <a:pt x="13501" y="6416"/>
                  </a:lnTo>
                  <a:lnTo>
                    <a:pt x="13356" y="5701"/>
                  </a:lnTo>
                  <a:lnTo>
                    <a:pt x="13210" y="4987"/>
                  </a:lnTo>
                  <a:lnTo>
                    <a:pt x="13049" y="4287"/>
                  </a:lnTo>
                  <a:lnTo>
                    <a:pt x="12918" y="3733"/>
                  </a:lnTo>
                  <a:lnTo>
                    <a:pt x="12758" y="3193"/>
                  </a:lnTo>
                  <a:lnTo>
                    <a:pt x="12670" y="2916"/>
                  </a:lnTo>
                  <a:lnTo>
                    <a:pt x="12568" y="2654"/>
                  </a:lnTo>
                  <a:lnTo>
                    <a:pt x="12466" y="2391"/>
                  </a:lnTo>
                  <a:lnTo>
                    <a:pt x="12350" y="2129"/>
                  </a:lnTo>
                  <a:lnTo>
                    <a:pt x="12218" y="1881"/>
                  </a:lnTo>
                  <a:lnTo>
                    <a:pt x="12087" y="1648"/>
                  </a:lnTo>
                  <a:lnTo>
                    <a:pt x="11927" y="1415"/>
                  </a:lnTo>
                  <a:lnTo>
                    <a:pt x="11766" y="1196"/>
                  </a:lnTo>
                  <a:lnTo>
                    <a:pt x="11591" y="992"/>
                  </a:lnTo>
                  <a:lnTo>
                    <a:pt x="11387" y="802"/>
                  </a:lnTo>
                  <a:lnTo>
                    <a:pt x="11183" y="627"/>
                  </a:lnTo>
                  <a:lnTo>
                    <a:pt x="10950" y="481"/>
                  </a:lnTo>
                  <a:lnTo>
                    <a:pt x="10687" y="321"/>
                  </a:lnTo>
                  <a:lnTo>
                    <a:pt x="10410" y="204"/>
                  </a:lnTo>
                  <a:lnTo>
                    <a:pt x="10119" y="117"/>
                  </a:lnTo>
                  <a:lnTo>
                    <a:pt x="9813" y="44"/>
                  </a:lnTo>
                  <a:lnTo>
                    <a:pt x="9521" y="15"/>
                  </a:lnTo>
                  <a:lnTo>
                    <a:pt x="9215"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1" name="Google Shape;1621;p32"/>
            <p:cNvSpPr/>
            <p:nvPr/>
          </p:nvSpPr>
          <p:spPr>
            <a:xfrm>
              <a:off x="15343917" y="1228777"/>
              <a:ext cx="1012500" cy="1214857"/>
            </a:xfrm>
            <a:custGeom>
              <a:avLst/>
              <a:gdLst/>
              <a:ahLst/>
              <a:cxnLst/>
              <a:rect l="l" t="t" r="r" b="b"/>
              <a:pathLst>
                <a:path w="14085" h="16900" fill="none" extrusionOk="0">
                  <a:moveTo>
                    <a:pt x="8282" y="16374"/>
                  </a:moveTo>
                  <a:lnTo>
                    <a:pt x="8282" y="16374"/>
                  </a:lnTo>
                  <a:lnTo>
                    <a:pt x="7903" y="16520"/>
                  </a:lnTo>
                  <a:lnTo>
                    <a:pt x="7523" y="16651"/>
                  </a:lnTo>
                  <a:lnTo>
                    <a:pt x="7115" y="16739"/>
                  </a:lnTo>
                  <a:lnTo>
                    <a:pt x="6722" y="16826"/>
                  </a:lnTo>
                  <a:lnTo>
                    <a:pt x="6313" y="16870"/>
                  </a:lnTo>
                  <a:lnTo>
                    <a:pt x="5920" y="16899"/>
                  </a:lnTo>
                  <a:lnTo>
                    <a:pt x="5511" y="16899"/>
                  </a:lnTo>
                  <a:lnTo>
                    <a:pt x="5103" y="16884"/>
                  </a:lnTo>
                  <a:lnTo>
                    <a:pt x="4695" y="16841"/>
                  </a:lnTo>
                  <a:lnTo>
                    <a:pt x="4287" y="16768"/>
                  </a:lnTo>
                  <a:lnTo>
                    <a:pt x="3893" y="16680"/>
                  </a:lnTo>
                  <a:lnTo>
                    <a:pt x="3499" y="16578"/>
                  </a:lnTo>
                  <a:lnTo>
                    <a:pt x="3120" y="16432"/>
                  </a:lnTo>
                  <a:lnTo>
                    <a:pt x="2741" y="16272"/>
                  </a:lnTo>
                  <a:lnTo>
                    <a:pt x="2377" y="16097"/>
                  </a:lnTo>
                  <a:lnTo>
                    <a:pt x="2027" y="15893"/>
                  </a:lnTo>
                  <a:lnTo>
                    <a:pt x="2027" y="15893"/>
                  </a:lnTo>
                  <a:lnTo>
                    <a:pt x="1837" y="15762"/>
                  </a:lnTo>
                  <a:lnTo>
                    <a:pt x="1648" y="15631"/>
                  </a:lnTo>
                  <a:lnTo>
                    <a:pt x="1458" y="15485"/>
                  </a:lnTo>
                  <a:lnTo>
                    <a:pt x="1283" y="15324"/>
                  </a:lnTo>
                  <a:lnTo>
                    <a:pt x="1108" y="15164"/>
                  </a:lnTo>
                  <a:lnTo>
                    <a:pt x="948" y="14989"/>
                  </a:lnTo>
                  <a:lnTo>
                    <a:pt x="787" y="14814"/>
                  </a:lnTo>
                  <a:lnTo>
                    <a:pt x="642" y="14639"/>
                  </a:lnTo>
                  <a:lnTo>
                    <a:pt x="510" y="14435"/>
                  </a:lnTo>
                  <a:lnTo>
                    <a:pt x="394" y="14245"/>
                  </a:lnTo>
                  <a:lnTo>
                    <a:pt x="292" y="14041"/>
                  </a:lnTo>
                  <a:lnTo>
                    <a:pt x="204" y="13823"/>
                  </a:lnTo>
                  <a:lnTo>
                    <a:pt x="131" y="13618"/>
                  </a:lnTo>
                  <a:lnTo>
                    <a:pt x="73" y="13385"/>
                  </a:lnTo>
                  <a:lnTo>
                    <a:pt x="29" y="13166"/>
                  </a:lnTo>
                  <a:lnTo>
                    <a:pt x="0" y="12933"/>
                  </a:lnTo>
                  <a:lnTo>
                    <a:pt x="0" y="12933"/>
                  </a:lnTo>
                  <a:lnTo>
                    <a:pt x="15" y="12700"/>
                  </a:lnTo>
                  <a:lnTo>
                    <a:pt x="44" y="12467"/>
                  </a:lnTo>
                  <a:lnTo>
                    <a:pt x="87" y="12248"/>
                  </a:lnTo>
                  <a:lnTo>
                    <a:pt x="175" y="12015"/>
                  </a:lnTo>
                  <a:lnTo>
                    <a:pt x="262" y="11810"/>
                  </a:lnTo>
                  <a:lnTo>
                    <a:pt x="379" y="11606"/>
                  </a:lnTo>
                  <a:lnTo>
                    <a:pt x="525" y="11402"/>
                  </a:lnTo>
                  <a:lnTo>
                    <a:pt x="671" y="11227"/>
                  </a:lnTo>
                  <a:lnTo>
                    <a:pt x="846" y="11067"/>
                  </a:lnTo>
                  <a:lnTo>
                    <a:pt x="1021" y="10936"/>
                  </a:lnTo>
                  <a:lnTo>
                    <a:pt x="1210" y="10819"/>
                  </a:lnTo>
                  <a:lnTo>
                    <a:pt x="1414" y="10717"/>
                  </a:lnTo>
                  <a:lnTo>
                    <a:pt x="1633" y="10659"/>
                  </a:lnTo>
                  <a:lnTo>
                    <a:pt x="1852" y="10615"/>
                  </a:lnTo>
                  <a:lnTo>
                    <a:pt x="2070" y="10615"/>
                  </a:lnTo>
                  <a:lnTo>
                    <a:pt x="2304" y="10644"/>
                  </a:lnTo>
                  <a:lnTo>
                    <a:pt x="2304" y="10644"/>
                  </a:lnTo>
                  <a:lnTo>
                    <a:pt x="1939" y="10002"/>
                  </a:lnTo>
                  <a:lnTo>
                    <a:pt x="1764" y="9667"/>
                  </a:lnTo>
                  <a:lnTo>
                    <a:pt x="1604" y="9332"/>
                  </a:lnTo>
                  <a:lnTo>
                    <a:pt x="1473" y="8996"/>
                  </a:lnTo>
                  <a:lnTo>
                    <a:pt x="1356" y="8646"/>
                  </a:lnTo>
                  <a:lnTo>
                    <a:pt x="1269" y="8297"/>
                  </a:lnTo>
                  <a:lnTo>
                    <a:pt x="1239" y="8122"/>
                  </a:lnTo>
                  <a:lnTo>
                    <a:pt x="1225" y="7932"/>
                  </a:lnTo>
                  <a:lnTo>
                    <a:pt x="1225" y="7932"/>
                  </a:lnTo>
                  <a:lnTo>
                    <a:pt x="1210" y="7743"/>
                  </a:lnTo>
                  <a:lnTo>
                    <a:pt x="1210" y="7568"/>
                  </a:lnTo>
                  <a:lnTo>
                    <a:pt x="1210" y="7378"/>
                  </a:lnTo>
                  <a:lnTo>
                    <a:pt x="1239" y="7188"/>
                  </a:lnTo>
                  <a:lnTo>
                    <a:pt x="1269" y="7013"/>
                  </a:lnTo>
                  <a:lnTo>
                    <a:pt x="1312" y="6824"/>
                  </a:lnTo>
                  <a:lnTo>
                    <a:pt x="1371" y="6649"/>
                  </a:lnTo>
                  <a:lnTo>
                    <a:pt x="1443" y="6474"/>
                  </a:lnTo>
                  <a:lnTo>
                    <a:pt x="1516" y="6314"/>
                  </a:lnTo>
                  <a:lnTo>
                    <a:pt x="1604" y="6153"/>
                  </a:lnTo>
                  <a:lnTo>
                    <a:pt x="1706" y="6007"/>
                  </a:lnTo>
                  <a:lnTo>
                    <a:pt x="1823" y="5862"/>
                  </a:lnTo>
                  <a:lnTo>
                    <a:pt x="1939" y="5745"/>
                  </a:lnTo>
                  <a:lnTo>
                    <a:pt x="2070" y="5614"/>
                  </a:lnTo>
                  <a:lnTo>
                    <a:pt x="2216" y="5512"/>
                  </a:lnTo>
                  <a:lnTo>
                    <a:pt x="2377" y="5424"/>
                  </a:lnTo>
                  <a:lnTo>
                    <a:pt x="2377" y="5424"/>
                  </a:lnTo>
                  <a:lnTo>
                    <a:pt x="2508" y="5366"/>
                  </a:lnTo>
                  <a:lnTo>
                    <a:pt x="2624" y="5322"/>
                  </a:lnTo>
                  <a:lnTo>
                    <a:pt x="2756" y="5278"/>
                  </a:lnTo>
                  <a:lnTo>
                    <a:pt x="2887" y="5264"/>
                  </a:lnTo>
                  <a:lnTo>
                    <a:pt x="3018" y="5235"/>
                  </a:lnTo>
                  <a:lnTo>
                    <a:pt x="3149" y="5235"/>
                  </a:lnTo>
                  <a:lnTo>
                    <a:pt x="3295" y="5235"/>
                  </a:lnTo>
                  <a:lnTo>
                    <a:pt x="3426" y="5235"/>
                  </a:lnTo>
                  <a:lnTo>
                    <a:pt x="3558" y="5264"/>
                  </a:lnTo>
                  <a:lnTo>
                    <a:pt x="3689" y="5293"/>
                  </a:lnTo>
                  <a:lnTo>
                    <a:pt x="3820" y="5322"/>
                  </a:lnTo>
                  <a:lnTo>
                    <a:pt x="3937" y="5366"/>
                  </a:lnTo>
                  <a:lnTo>
                    <a:pt x="4068" y="5424"/>
                  </a:lnTo>
                  <a:lnTo>
                    <a:pt x="4185" y="5497"/>
                  </a:lnTo>
                  <a:lnTo>
                    <a:pt x="4301" y="5570"/>
                  </a:lnTo>
                  <a:lnTo>
                    <a:pt x="4403" y="5643"/>
                  </a:lnTo>
                  <a:lnTo>
                    <a:pt x="4403" y="5643"/>
                  </a:lnTo>
                  <a:lnTo>
                    <a:pt x="4447" y="5337"/>
                  </a:lnTo>
                  <a:lnTo>
                    <a:pt x="4505" y="5031"/>
                  </a:lnTo>
                  <a:lnTo>
                    <a:pt x="4564" y="4724"/>
                  </a:lnTo>
                  <a:lnTo>
                    <a:pt x="4637" y="4418"/>
                  </a:lnTo>
                  <a:lnTo>
                    <a:pt x="4709" y="4112"/>
                  </a:lnTo>
                  <a:lnTo>
                    <a:pt x="4797" y="3806"/>
                  </a:lnTo>
                  <a:lnTo>
                    <a:pt x="4899" y="3514"/>
                  </a:lnTo>
                  <a:lnTo>
                    <a:pt x="5016" y="3223"/>
                  </a:lnTo>
                  <a:lnTo>
                    <a:pt x="5147" y="2931"/>
                  </a:lnTo>
                  <a:lnTo>
                    <a:pt x="5278" y="2654"/>
                  </a:lnTo>
                  <a:lnTo>
                    <a:pt x="5424" y="2391"/>
                  </a:lnTo>
                  <a:lnTo>
                    <a:pt x="5584" y="2129"/>
                  </a:lnTo>
                  <a:lnTo>
                    <a:pt x="5774" y="1867"/>
                  </a:lnTo>
                  <a:lnTo>
                    <a:pt x="5963" y="1633"/>
                  </a:lnTo>
                  <a:lnTo>
                    <a:pt x="6168" y="1400"/>
                  </a:lnTo>
                  <a:lnTo>
                    <a:pt x="6386" y="1181"/>
                  </a:lnTo>
                  <a:lnTo>
                    <a:pt x="6386" y="1181"/>
                  </a:lnTo>
                  <a:lnTo>
                    <a:pt x="6620" y="977"/>
                  </a:lnTo>
                  <a:lnTo>
                    <a:pt x="6867" y="788"/>
                  </a:lnTo>
                  <a:lnTo>
                    <a:pt x="7130" y="613"/>
                  </a:lnTo>
                  <a:lnTo>
                    <a:pt x="7407" y="467"/>
                  </a:lnTo>
                  <a:lnTo>
                    <a:pt x="7698" y="336"/>
                  </a:lnTo>
                  <a:lnTo>
                    <a:pt x="7990" y="219"/>
                  </a:lnTo>
                  <a:lnTo>
                    <a:pt x="8282" y="132"/>
                  </a:lnTo>
                  <a:lnTo>
                    <a:pt x="8588" y="59"/>
                  </a:lnTo>
                  <a:lnTo>
                    <a:pt x="8894" y="29"/>
                  </a:lnTo>
                  <a:lnTo>
                    <a:pt x="9215" y="0"/>
                  </a:lnTo>
                  <a:lnTo>
                    <a:pt x="9521" y="15"/>
                  </a:lnTo>
                  <a:lnTo>
                    <a:pt x="9813" y="44"/>
                  </a:lnTo>
                  <a:lnTo>
                    <a:pt x="10119" y="117"/>
                  </a:lnTo>
                  <a:lnTo>
                    <a:pt x="10410" y="204"/>
                  </a:lnTo>
                  <a:lnTo>
                    <a:pt x="10687" y="321"/>
                  </a:lnTo>
                  <a:lnTo>
                    <a:pt x="10950" y="481"/>
                  </a:lnTo>
                  <a:lnTo>
                    <a:pt x="10950" y="481"/>
                  </a:lnTo>
                  <a:lnTo>
                    <a:pt x="11183" y="627"/>
                  </a:lnTo>
                  <a:lnTo>
                    <a:pt x="11387" y="802"/>
                  </a:lnTo>
                  <a:lnTo>
                    <a:pt x="11591" y="992"/>
                  </a:lnTo>
                  <a:lnTo>
                    <a:pt x="11766" y="1196"/>
                  </a:lnTo>
                  <a:lnTo>
                    <a:pt x="11927" y="1415"/>
                  </a:lnTo>
                  <a:lnTo>
                    <a:pt x="12087" y="1648"/>
                  </a:lnTo>
                  <a:lnTo>
                    <a:pt x="12218" y="1881"/>
                  </a:lnTo>
                  <a:lnTo>
                    <a:pt x="12350" y="2129"/>
                  </a:lnTo>
                  <a:lnTo>
                    <a:pt x="12466" y="2391"/>
                  </a:lnTo>
                  <a:lnTo>
                    <a:pt x="12568" y="2654"/>
                  </a:lnTo>
                  <a:lnTo>
                    <a:pt x="12670" y="2916"/>
                  </a:lnTo>
                  <a:lnTo>
                    <a:pt x="12758" y="3193"/>
                  </a:lnTo>
                  <a:lnTo>
                    <a:pt x="12918" y="3733"/>
                  </a:lnTo>
                  <a:lnTo>
                    <a:pt x="13049" y="4287"/>
                  </a:lnTo>
                  <a:lnTo>
                    <a:pt x="13049" y="4287"/>
                  </a:lnTo>
                  <a:lnTo>
                    <a:pt x="13210" y="4987"/>
                  </a:lnTo>
                  <a:lnTo>
                    <a:pt x="13356" y="5701"/>
                  </a:lnTo>
                  <a:lnTo>
                    <a:pt x="13501" y="6416"/>
                  </a:lnTo>
                  <a:lnTo>
                    <a:pt x="13633" y="7130"/>
                  </a:lnTo>
                  <a:lnTo>
                    <a:pt x="13749" y="7845"/>
                  </a:lnTo>
                  <a:lnTo>
                    <a:pt x="13851" y="8559"/>
                  </a:lnTo>
                  <a:lnTo>
                    <a:pt x="13939" y="9288"/>
                  </a:lnTo>
                  <a:lnTo>
                    <a:pt x="14026" y="10002"/>
                  </a:lnTo>
                  <a:lnTo>
                    <a:pt x="14026" y="10002"/>
                  </a:lnTo>
                  <a:lnTo>
                    <a:pt x="14070" y="10440"/>
                  </a:lnTo>
                  <a:lnTo>
                    <a:pt x="14085" y="10892"/>
                  </a:lnTo>
                  <a:lnTo>
                    <a:pt x="14085" y="11329"/>
                  </a:lnTo>
                  <a:lnTo>
                    <a:pt x="14070" y="11548"/>
                  </a:lnTo>
                  <a:lnTo>
                    <a:pt x="14041" y="11767"/>
                  </a:lnTo>
                  <a:lnTo>
                    <a:pt x="13997" y="11985"/>
                  </a:lnTo>
                  <a:lnTo>
                    <a:pt x="13953" y="12190"/>
                  </a:lnTo>
                  <a:lnTo>
                    <a:pt x="13881" y="12394"/>
                  </a:lnTo>
                  <a:lnTo>
                    <a:pt x="13808" y="12583"/>
                  </a:lnTo>
                  <a:lnTo>
                    <a:pt x="13720" y="12773"/>
                  </a:lnTo>
                  <a:lnTo>
                    <a:pt x="13604" y="12948"/>
                  </a:lnTo>
                  <a:lnTo>
                    <a:pt x="13472" y="13108"/>
                  </a:lnTo>
                  <a:lnTo>
                    <a:pt x="13326" y="13268"/>
                  </a:lnTo>
                  <a:lnTo>
                    <a:pt x="8282" y="163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2" name="Google Shape;1622;p32"/>
            <p:cNvSpPr/>
            <p:nvPr/>
          </p:nvSpPr>
          <p:spPr>
            <a:xfrm>
              <a:off x="17169716" y="555864"/>
              <a:ext cx="206526" cy="515775"/>
            </a:xfrm>
            <a:custGeom>
              <a:avLst/>
              <a:gdLst/>
              <a:ahLst/>
              <a:cxnLst/>
              <a:rect l="l" t="t" r="r" b="b"/>
              <a:pathLst>
                <a:path w="2873" h="7175" extrusionOk="0">
                  <a:moveTo>
                    <a:pt x="0" y="1"/>
                  </a:moveTo>
                  <a:lnTo>
                    <a:pt x="0" y="7174"/>
                  </a:lnTo>
                  <a:lnTo>
                    <a:pt x="2872" y="7174"/>
                  </a:lnTo>
                  <a:lnTo>
                    <a:pt x="28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3" name="Google Shape;1623;p32"/>
            <p:cNvSpPr/>
            <p:nvPr/>
          </p:nvSpPr>
          <p:spPr>
            <a:xfrm>
              <a:off x="17169716" y="555864"/>
              <a:ext cx="206526" cy="515775"/>
            </a:xfrm>
            <a:custGeom>
              <a:avLst/>
              <a:gdLst/>
              <a:ahLst/>
              <a:cxnLst/>
              <a:rect l="l" t="t" r="r" b="b"/>
              <a:pathLst>
                <a:path w="2873" h="7175" fill="none" extrusionOk="0">
                  <a:moveTo>
                    <a:pt x="2872" y="7174"/>
                  </a:moveTo>
                  <a:lnTo>
                    <a:pt x="0" y="7174"/>
                  </a:lnTo>
                  <a:lnTo>
                    <a:pt x="0" y="1"/>
                  </a:lnTo>
                  <a:lnTo>
                    <a:pt x="2872" y="1"/>
                  </a:lnTo>
                  <a:lnTo>
                    <a:pt x="2872" y="7174"/>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4" name="Google Shape;1624;p32"/>
            <p:cNvSpPr/>
            <p:nvPr/>
          </p:nvSpPr>
          <p:spPr>
            <a:xfrm>
              <a:off x="17169716" y="665919"/>
              <a:ext cx="206526" cy="19984"/>
            </a:xfrm>
            <a:custGeom>
              <a:avLst/>
              <a:gdLst/>
              <a:ahLst/>
              <a:cxnLst/>
              <a:rect l="l" t="t" r="r" b="b"/>
              <a:pathLst>
                <a:path w="2873" h="278" extrusionOk="0">
                  <a:moveTo>
                    <a:pt x="0" y="1"/>
                  </a:moveTo>
                  <a:lnTo>
                    <a:pt x="0" y="278"/>
                  </a:lnTo>
                  <a:lnTo>
                    <a:pt x="2872" y="278"/>
                  </a:lnTo>
                  <a:lnTo>
                    <a:pt x="2872"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5" name="Google Shape;1625;p32"/>
            <p:cNvSpPr/>
            <p:nvPr/>
          </p:nvSpPr>
          <p:spPr>
            <a:xfrm>
              <a:off x="17262951" y="553779"/>
              <a:ext cx="18978" cy="122708"/>
            </a:xfrm>
            <a:custGeom>
              <a:avLst/>
              <a:gdLst/>
              <a:ahLst/>
              <a:cxnLst/>
              <a:rect l="l" t="t" r="r" b="b"/>
              <a:pathLst>
                <a:path w="264" h="1707" extrusionOk="0">
                  <a:moveTo>
                    <a:pt x="1" y="0"/>
                  </a:moveTo>
                  <a:lnTo>
                    <a:pt x="1" y="1706"/>
                  </a:lnTo>
                  <a:lnTo>
                    <a:pt x="263" y="1706"/>
                  </a:lnTo>
                  <a:lnTo>
                    <a:pt x="263"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6" name="Google Shape;1626;p32"/>
            <p:cNvSpPr/>
            <p:nvPr/>
          </p:nvSpPr>
          <p:spPr>
            <a:xfrm>
              <a:off x="17262951" y="769721"/>
              <a:ext cx="18978" cy="115304"/>
            </a:xfrm>
            <a:custGeom>
              <a:avLst/>
              <a:gdLst/>
              <a:ahLst/>
              <a:cxnLst/>
              <a:rect l="l" t="t" r="r" b="b"/>
              <a:pathLst>
                <a:path w="264" h="1604" extrusionOk="0">
                  <a:moveTo>
                    <a:pt x="1" y="0"/>
                  </a:moveTo>
                  <a:lnTo>
                    <a:pt x="1" y="1604"/>
                  </a:lnTo>
                  <a:lnTo>
                    <a:pt x="263" y="1604"/>
                  </a:lnTo>
                  <a:lnTo>
                    <a:pt x="263"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7" name="Google Shape;1627;p32"/>
            <p:cNvSpPr/>
            <p:nvPr/>
          </p:nvSpPr>
          <p:spPr>
            <a:xfrm>
              <a:off x="17169716" y="768643"/>
              <a:ext cx="206526" cy="18906"/>
            </a:xfrm>
            <a:custGeom>
              <a:avLst/>
              <a:gdLst/>
              <a:ahLst/>
              <a:cxnLst/>
              <a:rect l="l" t="t" r="r" b="b"/>
              <a:pathLst>
                <a:path w="2873" h="263" extrusionOk="0">
                  <a:moveTo>
                    <a:pt x="0" y="0"/>
                  </a:moveTo>
                  <a:lnTo>
                    <a:pt x="0" y="263"/>
                  </a:lnTo>
                  <a:lnTo>
                    <a:pt x="2872" y="263"/>
                  </a:lnTo>
                  <a:lnTo>
                    <a:pt x="2872"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8" name="Google Shape;1628;p32"/>
            <p:cNvSpPr/>
            <p:nvPr/>
          </p:nvSpPr>
          <p:spPr>
            <a:xfrm>
              <a:off x="17169716" y="870288"/>
              <a:ext cx="206526" cy="19984"/>
            </a:xfrm>
            <a:custGeom>
              <a:avLst/>
              <a:gdLst/>
              <a:ahLst/>
              <a:cxnLst/>
              <a:rect l="l" t="t" r="r" b="b"/>
              <a:pathLst>
                <a:path w="2873" h="278" extrusionOk="0">
                  <a:moveTo>
                    <a:pt x="0" y="1"/>
                  </a:moveTo>
                  <a:lnTo>
                    <a:pt x="0" y="278"/>
                  </a:lnTo>
                  <a:lnTo>
                    <a:pt x="2872" y="278"/>
                  </a:lnTo>
                  <a:lnTo>
                    <a:pt x="2872"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9" name="Google Shape;1629;p32"/>
            <p:cNvSpPr/>
            <p:nvPr/>
          </p:nvSpPr>
          <p:spPr>
            <a:xfrm>
              <a:off x="17169716" y="870288"/>
              <a:ext cx="206526" cy="19984"/>
            </a:xfrm>
            <a:custGeom>
              <a:avLst/>
              <a:gdLst/>
              <a:ahLst/>
              <a:cxnLst/>
              <a:rect l="l" t="t" r="r" b="b"/>
              <a:pathLst>
                <a:path w="2873" h="278" fill="none" extrusionOk="0">
                  <a:moveTo>
                    <a:pt x="2872" y="278"/>
                  </a:moveTo>
                  <a:lnTo>
                    <a:pt x="0" y="278"/>
                  </a:lnTo>
                  <a:lnTo>
                    <a:pt x="0" y="1"/>
                  </a:lnTo>
                  <a:lnTo>
                    <a:pt x="2872" y="1"/>
                  </a:lnTo>
                  <a:lnTo>
                    <a:pt x="2872" y="278"/>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0" name="Google Shape;1630;p32"/>
            <p:cNvSpPr/>
            <p:nvPr/>
          </p:nvSpPr>
          <p:spPr>
            <a:xfrm>
              <a:off x="17169716" y="960431"/>
              <a:ext cx="206526" cy="18978"/>
            </a:xfrm>
            <a:custGeom>
              <a:avLst/>
              <a:gdLst/>
              <a:ahLst/>
              <a:cxnLst/>
              <a:rect l="l" t="t" r="r" b="b"/>
              <a:pathLst>
                <a:path w="2873" h="264" extrusionOk="0">
                  <a:moveTo>
                    <a:pt x="0" y="1"/>
                  </a:moveTo>
                  <a:lnTo>
                    <a:pt x="0" y="263"/>
                  </a:lnTo>
                  <a:lnTo>
                    <a:pt x="2872" y="263"/>
                  </a:lnTo>
                  <a:lnTo>
                    <a:pt x="2872"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1" name="Google Shape;1631;p32"/>
            <p:cNvSpPr/>
            <p:nvPr/>
          </p:nvSpPr>
          <p:spPr>
            <a:xfrm>
              <a:off x="17169716" y="960431"/>
              <a:ext cx="206526" cy="18978"/>
            </a:xfrm>
            <a:custGeom>
              <a:avLst/>
              <a:gdLst/>
              <a:ahLst/>
              <a:cxnLst/>
              <a:rect l="l" t="t" r="r" b="b"/>
              <a:pathLst>
                <a:path w="2873" h="264" fill="none" extrusionOk="0">
                  <a:moveTo>
                    <a:pt x="2872" y="263"/>
                  </a:moveTo>
                  <a:lnTo>
                    <a:pt x="0" y="263"/>
                  </a:lnTo>
                  <a:lnTo>
                    <a:pt x="0" y="1"/>
                  </a:lnTo>
                  <a:lnTo>
                    <a:pt x="2872" y="1"/>
                  </a:lnTo>
                  <a:lnTo>
                    <a:pt x="2872" y="263"/>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2" name="Google Shape;1632;p32"/>
            <p:cNvSpPr/>
            <p:nvPr/>
          </p:nvSpPr>
          <p:spPr>
            <a:xfrm>
              <a:off x="15903540" y="425896"/>
              <a:ext cx="1575432" cy="1928603"/>
            </a:xfrm>
            <a:custGeom>
              <a:avLst/>
              <a:gdLst/>
              <a:ahLst/>
              <a:cxnLst/>
              <a:rect l="l" t="t" r="r" b="b"/>
              <a:pathLst>
                <a:path w="21916" h="26829" extrusionOk="0">
                  <a:moveTo>
                    <a:pt x="10368" y="1"/>
                  </a:moveTo>
                  <a:lnTo>
                    <a:pt x="1" y="10324"/>
                  </a:lnTo>
                  <a:lnTo>
                    <a:pt x="1" y="13240"/>
                  </a:lnTo>
                  <a:lnTo>
                    <a:pt x="1" y="26829"/>
                  </a:lnTo>
                  <a:lnTo>
                    <a:pt x="21915" y="26829"/>
                  </a:lnTo>
                  <a:lnTo>
                    <a:pt x="21915" y="13240"/>
                  </a:lnTo>
                  <a:lnTo>
                    <a:pt x="21915" y="11286"/>
                  </a:lnTo>
                  <a:lnTo>
                    <a:pt x="1036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3" name="Google Shape;1633;p32"/>
            <p:cNvSpPr/>
            <p:nvPr/>
          </p:nvSpPr>
          <p:spPr>
            <a:xfrm>
              <a:off x="15903540" y="425896"/>
              <a:ext cx="1575432" cy="1928603"/>
            </a:xfrm>
            <a:custGeom>
              <a:avLst/>
              <a:gdLst/>
              <a:ahLst/>
              <a:cxnLst/>
              <a:rect l="l" t="t" r="r" b="b"/>
              <a:pathLst>
                <a:path w="21916" h="26829" fill="none" extrusionOk="0">
                  <a:moveTo>
                    <a:pt x="10368" y="1"/>
                  </a:moveTo>
                  <a:lnTo>
                    <a:pt x="1" y="10324"/>
                  </a:lnTo>
                  <a:lnTo>
                    <a:pt x="1" y="13240"/>
                  </a:lnTo>
                  <a:lnTo>
                    <a:pt x="1" y="26829"/>
                  </a:lnTo>
                  <a:lnTo>
                    <a:pt x="21915" y="26829"/>
                  </a:lnTo>
                  <a:lnTo>
                    <a:pt x="21915" y="13240"/>
                  </a:lnTo>
                  <a:lnTo>
                    <a:pt x="21915" y="11286"/>
                  </a:lnTo>
                  <a:lnTo>
                    <a:pt x="10368" y="1"/>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4" name="Google Shape;1634;p32"/>
            <p:cNvSpPr/>
            <p:nvPr/>
          </p:nvSpPr>
          <p:spPr>
            <a:xfrm>
              <a:off x="17169716" y="867197"/>
              <a:ext cx="206526" cy="204441"/>
            </a:xfrm>
            <a:custGeom>
              <a:avLst/>
              <a:gdLst/>
              <a:ahLst/>
              <a:cxnLst/>
              <a:rect l="l" t="t" r="r" b="b"/>
              <a:pathLst>
                <a:path w="2873" h="2844" extrusionOk="0">
                  <a:moveTo>
                    <a:pt x="0" y="0"/>
                  </a:moveTo>
                  <a:lnTo>
                    <a:pt x="0" y="44"/>
                  </a:lnTo>
                  <a:lnTo>
                    <a:pt x="44" y="44"/>
                  </a:lnTo>
                  <a:lnTo>
                    <a:pt x="0" y="0"/>
                  </a:lnTo>
                  <a:close/>
                  <a:moveTo>
                    <a:pt x="0" y="321"/>
                  </a:moveTo>
                  <a:lnTo>
                    <a:pt x="0" y="948"/>
                  </a:lnTo>
                  <a:lnTo>
                    <a:pt x="350" y="1298"/>
                  </a:lnTo>
                  <a:lnTo>
                    <a:pt x="1312" y="1298"/>
                  </a:lnTo>
                  <a:lnTo>
                    <a:pt x="321" y="321"/>
                  </a:lnTo>
                  <a:close/>
                  <a:moveTo>
                    <a:pt x="627" y="1560"/>
                  </a:moveTo>
                  <a:lnTo>
                    <a:pt x="1939" y="2843"/>
                  </a:lnTo>
                  <a:lnTo>
                    <a:pt x="2872" y="2843"/>
                  </a:lnTo>
                  <a:lnTo>
                    <a:pt x="2872" y="2829"/>
                  </a:lnTo>
                  <a:lnTo>
                    <a:pt x="1589" y="1560"/>
                  </a:lnTo>
                  <a:close/>
                </a:path>
              </a:pathLst>
            </a:custGeom>
            <a:solidFill>
              <a:srgbClr val="D16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5" name="Google Shape;1635;p32"/>
            <p:cNvSpPr/>
            <p:nvPr/>
          </p:nvSpPr>
          <p:spPr>
            <a:xfrm>
              <a:off x="17214788" y="979337"/>
              <a:ext cx="161454" cy="92300"/>
            </a:xfrm>
            <a:custGeom>
              <a:avLst/>
              <a:gdLst/>
              <a:ahLst/>
              <a:cxnLst/>
              <a:rect l="l" t="t" r="r" b="b"/>
              <a:pathLst>
                <a:path w="2246" h="1284" fill="none" extrusionOk="0">
                  <a:moveTo>
                    <a:pt x="962" y="0"/>
                  </a:moveTo>
                  <a:lnTo>
                    <a:pt x="0" y="0"/>
                  </a:lnTo>
                  <a:lnTo>
                    <a:pt x="1312" y="1283"/>
                  </a:lnTo>
                  <a:lnTo>
                    <a:pt x="2245" y="1283"/>
                  </a:lnTo>
                  <a:lnTo>
                    <a:pt x="2245" y="1269"/>
                  </a:lnTo>
                  <a:lnTo>
                    <a:pt x="96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6" name="Google Shape;1636;p32"/>
            <p:cNvSpPr/>
            <p:nvPr/>
          </p:nvSpPr>
          <p:spPr>
            <a:xfrm>
              <a:off x="17169716" y="867197"/>
              <a:ext cx="94385" cy="93307"/>
            </a:xfrm>
            <a:custGeom>
              <a:avLst/>
              <a:gdLst/>
              <a:ahLst/>
              <a:cxnLst/>
              <a:rect l="l" t="t" r="r" b="b"/>
              <a:pathLst>
                <a:path w="1313" h="1298" fill="none" extrusionOk="0">
                  <a:moveTo>
                    <a:pt x="0" y="0"/>
                  </a:moveTo>
                  <a:lnTo>
                    <a:pt x="0" y="948"/>
                  </a:lnTo>
                  <a:lnTo>
                    <a:pt x="350" y="1298"/>
                  </a:lnTo>
                  <a:lnTo>
                    <a:pt x="1312" y="1298"/>
                  </a:lnTo>
                  <a:lnTo>
                    <a:pt x="321" y="321"/>
                  </a:lnTo>
                  <a:lnTo>
                    <a:pt x="0" y="321"/>
                  </a:lnTo>
                  <a:lnTo>
                    <a:pt x="0" y="44"/>
                  </a:lnTo>
                  <a:lnTo>
                    <a:pt x="44" y="4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7" name="Google Shape;1637;p32"/>
            <p:cNvSpPr/>
            <p:nvPr/>
          </p:nvSpPr>
          <p:spPr>
            <a:xfrm>
              <a:off x="17169716" y="870288"/>
              <a:ext cx="23075" cy="19984"/>
            </a:xfrm>
            <a:custGeom>
              <a:avLst/>
              <a:gdLst/>
              <a:ahLst/>
              <a:cxnLst/>
              <a:rect l="l" t="t" r="r" b="b"/>
              <a:pathLst>
                <a:path w="321" h="278" extrusionOk="0">
                  <a:moveTo>
                    <a:pt x="0" y="1"/>
                  </a:moveTo>
                  <a:lnTo>
                    <a:pt x="0" y="278"/>
                  </a:lnTo>
                  <a:lnTo>
                    <a:pt x="321" y="278"/>
                  </a:lnTo>
                  <a:lnTo>
                    <a:pt x="44" y="1"/>
                  </a:lnTo>
                  <a:close/>
                </a:path>
              </a:pathLst>
            </a:custGeom>
            <a:solidFill>
              <a:srgbClr val="A54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8" name="Google Shape;1638;p32"/>
            <p:cNvSpPr/>
            <p:nvPr/>
          </p:nvSpPr>
          <p:spPr>
            <a:xfrm>
              <a:off x="17169716" y="870288"/>
              <a:ext cx="23075" cy="19984"/>
            </a:xfrm>
            <a:custGeom>
              <a:avLst/>
              <a:gdLst/>
              <a:ahLst/>
              <a:cxnLst/>
              <a:rect l="l" t="t" r="r" b="b"/>
              <a:pathLst>
                <a:path w="321" h="278" fill="none" extrusionOk="0">
                  <a:moveTo>
                    <a:pt x="44" y="1"/>
                  </a:moveTo>
                  <a:lnTo>
                    <a:pt x="0" y="1"/>
                  </a:lnTo>
                  <a:lnTo>
                    <a:pt x="0" y="278"/>
                  </a:lnTo>
                  <a:lnTo>
                    <a:pt x="321" y="278"/>
                  </a:lnTo>
                  <a:lnTo>
                    <a:pt x="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9" name="Google Shape;1639;p32"/>
            <p:cNvSpPr/>
            <p:nvPr/>
          </p:nvSpPr>
          <p:spPr>
            <a:xfrm>
              <a:off x="17194876" y="960431"/>
              <a:ext cx="89137" cy="18978"/>
            </a:xfrm>
            <a:custGeom>
              <a:avLst/>
              <a:gdLst/>
              <a:ahLst/>
              <a:cxnLst/>
              <a:rect l="l" t="t" r="r" b="b"/>
              <a:pathLst>
                <a:path w="1240" h="264" extrusionOk="0">
                  <a:moveTo>
                    <a:pt x="0" y="1"/>
                  </a:moveTo>
                  <a:lnTo>
                    <a:pt x="277" y="263"/>
                  </a:lnTo>
                  <a:lnTo>
                    <a:pt x="1239" y="263"/>
                  </a:lnTo>
                  <a:lnTo>
                    <a:pt x="962" y="1"/>
                  </a:lnTo>
                  <a:close/>
                </a:path>
              </a:pathLst>
            </a:custGeom>
            <a:solidFill>
              <a:srgbClr val="A54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0" name="Google Shape;1640;p32"/>
            <p:cNvSpPr/>
            <p:nvPr/>
          </p:nvSpPr>
          <p:spPr>
            <a:xfrm>
              <a:off x="17194876" y="960431"/>
              <a:ext cx="89137" cy="18978"/>
            </a:xfrm>
            <a:custGeom>
              <a:avLst/>
              <a:gdLst/>
              <a:ahLst/>
              <a:cxnLst/>
              <a:rect l="l" t="t" r="r" b="b"/>
              <a:pathLst>
                <a:path w="1240" h="264" fill="none" extrusionOk="0">
                  <a:moveTo>
                    <a:pt x="962" y="1"/>
                  </a:moveTo>
                  <a:lnTo>
                    <a:pt x="0" y="1"/>
                  </a:lnTo>
                  <a:lnTo>
                    <a:pt x="277" y="263"/>
                  </a:lnTo>
                  <a:lnTo>
                    <a:pt x="1239" y="263"/>
                  </a:lnTo>
                  <a:lnTo>
                    <a:pt x="9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1" name="Google Shape;1641;p32"/>
            <p:cNvSpPr/>
            <p:nvPr/>
          </p:nvSpPr>
          <p:spPr>
            <a:xfrm>
              <a:off x="15903540" y="425896"/>
              <a:ext cx="1575432" cy="876278"/>
            </a:xfrm>
            <a:custGeom>
              <a:avLst/>
              <a:gdLst/>
              <a:ahLst/>
              <a:cxnLst/>
              <a:rect l="l" t="t" r="r" b="b"/>
              <a:pathLst>
                <a:path w="21916" h="12190" extrusionOk="0">
                  <a:moveTo>
                    <a:pt x="10368" y="1"/>
                  </a:moveTo>
                  <a:lnTo>
                    <a:pt x="1" y="10324"/>
                  </a:lnTo>
                  <a:lnTo>
                    <a:pt x="1" y="11621"/>
                  </a:lnTo>
                  <a:lnTo>
                    <a:pt x="10659" y="1517"/>
                  </a:lnTo>
                  <a:lnTo>
                    <a:pt x="21915" y="12190"/>
                  </a:lnTo>
                  <a:lnTo>
                    <a:pt x="21915" y="11286"/>
                  </a:lnTo>
                  <a:lnTo>
                    <a:pt x="19553" y="8982"/>
                  </a:lnTo>
                  <a:lnTo>
                    <a:pt x="18241" y="7699"/>
                  </a:lnTo>
                  <a:lnTo>
                    <a:pt x="17964" y="7437"/>
                  </a:lnTo>
                  <a:lnTo>
                    <a:pt x="17614" y="7087"/>
                  </a:lnTo>
                  <a:lnTo>
                    <a:pt x="10368"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2" name="Google Shape;1642;p32"/>
            <p:cNvSpPr/>
            <p:nvPr/>
          </p:nvSpPr>
          <p:spPr>
            <a:xfrm>
              <a:off x="15842797" y="2354421"/>
              <a:ext cx="1697996" cy="124792"/>
            </a:xfrm>
            <a:custGeom>
              <a:avLst/>
              <a:gdLst/>
              <a:ahLst/>
              <a:cxnLst/>
              <a:rect l="l" t="t" r="r" b="b"/>
              <a:pathLst>
                <a:path w="23621" h="1736" extrusionOk="0">
                  <a:moveTo>
                    <a:pt x="0" y="1"/>
                  </a:moveTo>
                  <a:lnTo>
                    <a:pt x="0" y="1736"/>
                  </a:lnTo>
                  <a:lnTo>
                    <a:pt x="23621" y="1736"/>
                  </a:lnTo>
                  <a:lnTo>
                    <a:pt x="236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3" name="Google Shape;1643;p32"/>
            <p:cNvSpPr/>
            <p:nvPr/>
          </p:nvSpPr>
          <p:spPr>
            <a:xfrm>
              <a:off x="16102732" y="1566276"/>
              <a:ext cx="606925" cy="503123"/>
            </a:xfrm>
            <a:custGeom>
              <a:avLst/>
              <a:gdLst/>
              <a:ahLst/>
              <a:cxnLst/>
              <a:rect l="l" t="t" r="r" b="b"/>
              <a:pathLst>
                <a:path w="8443" h="6999" extrusionOk="0">
                  <a:moveTo>
                    <a:pt x="0" y="0"/>
                  </a:moveTo>
                  <a:lnTo>
                    <a:pt x="0" y="6999"/>
                  </a:lnTo>
                  <a:lnTo>
                    <a:pt x="8442" y="6999"/>
                  </a:lnTo>
                  <a:lnTo>
                    <a:pt x="84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4" name="Google Shape;1644;p32"/>
            <p:cNvSpPr/>
            <p:nvPr/>
          </p:nvSpPr>
          <p:spPr>
            <a:xfrm>
              <a:off x="16916035" y="1543201"/>
              <a:ext cx="400471" cy="811294"/>
            </a:xfrm>
            <a:custGeom>
              <a:avLst/>
              <a:gdLst/>
              <a:ahLst/>
              <a:cxnLst/>
              <a:rect l="l" t="t" r="r" b="b"/>
              <a:pathLst>
                <a:path w="5571" h="11286" extrusionOk="0">
                  <a:moveTo>
                    <a:pt x="1" y="0"/>
                  </a:moveTo>
                  <a:lnTo>
                    <a:pt x="1" y="11286"/>
                  </a:lnTo>
                  <a:lnTo>
                    <a:pt x="5570" y="11286"/>
                  </a:lnTo>
                  <a:lnTo>
                    <a:pt x="5570"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5" name="Google Shape;1645;p32"/>
            <p:cNvSpPr/>
            <p:nvPr/>
          </p:nvSpPr>
          <p:spPr>
            <a:xfrm>
              <a:off x="16948527" y="1594527"/>
              <a:ext cx="335487" cy="718059"/>
            </a:xfrm>
            <a:custGeom>
              <a:avLst/>
              <a:gdLst/>
              <a:ahLst/>
              <a:cxnLst/>
              <a:rect l="l" t="t" r="r" b="b"/>
              <a:pathLst>
                <a:path w="4667" h="9989" extrusionOk="0">
                  <a:moveTo>
                    <a:pt x="1" y="1"/>
                  </a:moveTo>
                  <a:lnTo>
                    <a:pt x="1" y="9988"/>
                  </a:lnTo>
                  <a:lnTo>
                    <a:pt x="4666" y="9988"/>
                  </a:lnTo>
                  <a:lnTo>
                    <a:pt x="46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6" name="Google Shape;1646;p32"/>
            <p:cNvSpPr/>
            <p:nvPr/>
          </p:nvSpPr>
          <p:spPr>
            <a:xfrm>
              <a:off x="16889869" y="1498129"/>
              <a:ext cx="455967" cy="68219"/>
            </a:xfrm>
            <a:custGeom>
              <a:avLst/>
              <a:gdLst/>
              <a:ahLst/>
              <a:cxnLst/>
              <a:rect l="l" t="t" r="r" b="b"/>
              <a:pathLst>
                <a:path w="6343" h="949" extrusionOk="0">
                  <a:moveTo>
                    <a:pt x="190" y="0"/>
                  </a:moveTo>
                  <a:lnTo>
                    <a:pt x="146" y="15"/>
                  </a:lnTo>
                  <a:lnTo>
                    <a:pt x="102" y="44"/>
                  </a:lnTo>
                  <a:lnTo>
                    <a:pt x="73" y="73"/>
                  </a:lnTo>
                  <a:lnTo>
                    <a:pt x="44" y="103"/>
                  </a:lnTo>
                  <a:lnTo>
                    <a:pt x="15" y="146"/>
                  </a:lnTo>
                  <a:lnTo>
                    <a:pt x="0" y="190"/>
                  </a:lnTo>
                  <a:lnTo>
                    <a:pt x="0" y="248"/>
                  </a:lnTo>
                  <a:lnTo>
                    <a:pt x="0" y="700"/>
                  </a:lnTo>
                  <a:lnTo>
                    <a:pt x="0" y="744"/>
                  </a:lnTo>
                  <a:lnTo>
                    <a:pt x="15" y="788"/>
                  </a:lnTo>
                  <a:lnTo>
                    <a:pt x="44" y="832"/>
                  </a:lnTo>
                  <a:lnTo>
                    <a:pt x="73" y="875"/>
                  </a:lnTo>
                  <a:lnTo>
                    <a:pt x="102" y="904"/>
                  </a:lnTo>
                  <a:lnTo>
                    <a:pt x="146" y="919"/>
                  </a:lnTo>
                  <a:lnTo>
                    <a:pt x="190" y="934"/>
                  </a:lnTo>
                  <a:lnTo>
                    <a:pt x="233" y="948"/>
                  </a:lnTo>
                  <a:lnTo>
                    <a:pt x="6095" y="948"/>
                  </a:lnTo>
                  <a:lnTo>
                    <a:pt x="6153" y="934"/>
                  </a:lnTo>
                  <a:lnTo>
                    <a:pt x="6197" y="919"/>
                  </a:lnTo>
                  <a:lnTo>
                    <a:pt x="6241" y="904"/>
                  </a:lnTo>
                  <a:lnTo>
                    <a:pt x="6270" y="875"/>
                  </a:lnTo>
                  <a:lnTo>
                    <a:pt x="6299" y="832"/>
                  </a:lnTo>
                  <a:lnTo>
                    <a:pt x="6328" y="788"/>
                  </a:lnTo>
                  <a:lnTo>
                    <a:pt x="6343" y="744"/>
                  </a:lnTo>
                  <a:lnTo>
                    <a:pt x="6343" y="700"/>
                  </a:lnTo>
                  <a:lnTo>
                    <a:pt x="6343" y="248"/>
                  </a:lnTo>
                  <a:lnTo>
                    <a:pt x="6343" y="190"/>
                  </a:lnTo>
                  <a:lnTo>
                    <a:pt x="6328" y="146"/>
                  </a:lnTo>
                  <a:lnTo>
                    <a:pt x="6299" y="103"/>
                  </a:lnTo>
                  <a:lnTo>
                    <a:pt x="6270" y="73"/>
                  </a:lnTo>
                  <a:lnTo>
                    <a:pt x="6241" y="44"/>
                  </a:lnTo>
                  <a:lnTo>
                    <a:pt x="6197" y="15"/>
                  </a:lnTo>
                  <a:lnTo>
                    <a:pt x="61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7" name="Google Shape;1647;p32"/>
            <p:cNvSpPr/>
            <p:nvPr/>
          </p:nvSpPr>
          <p:spPr>
            <a:xfrm>
              <a:off x="15797725" y="360912"/>
              <a:ext cx="1744146" cy="900432"/>
            </a:xfrm>
            <a:custGeom>
              <a:avLst/>
              <a:gdLst/>
              <a:ahLst/>
              <a:cxnLst/>
              <a:rect l="l" t="t" r="r" b="b"/>
              <a:pathLst>
                <a:path w="24263" h="12526" extrusionOk="0">
                  <a:moveTo>
                    <a:pt x="12000" y="1"/>
                  </a:moveTo>
                  <a:lnTo>
                    <a:pt x="11869" y="44"/>
                  </a:lnTo>
                  <a:lnTo>
                    <a:pt x="11752" y="103"/>
                  </a:lnTo>
                  <a:lnTo>
                    <a:pt x="11635" y="190"/>
                  </a:lnTo>
                  <a:lnTo>
                    <a:pt x="219" y="11301"/>
                  </a:lnTo>
                  <a:lnTo>
                    <a:pt x="146" y="11388"/>
                  </a:lnTo>
                  <a:lnTo>
                    <a:pt x="88" y="11490"/>
                  </a:lnTo>
                  <a:lnTo>
                    <a:pt x="44" y="11578"/>
                  </a:lnTo>
                  <a:lnTo>
                    <a:pt x="15" y="11680"/>
                  </a:lnTo>
                  <a:lnTo>
                    <a:pt x="0" y="11782"/>
                  </a:lnTo>
                  <a:lnTo>
                    <a:pt x="15" y="11884"/>
                  </a:lnTo>
                  <a:lnTo>
                    <a:pt x="29" y="11986"/>
                  </a:lnTo>
                  <a:lnTo>
                    <a:pt x="59" y="12088"/>
                  </a:lnTo>
                  <a:lnTo>
                    <a:pt x="102" y="12175"/>
                  </a:lnTo>
                  <a:lnTo>
                    <a:pt x="161" y="12263"/>
                  </a:lnTo>
                  <a:lnTo>
                    <a:pt x="219" y="12336"/>
                  </a:lnTo>
                  <a:lnTo>
                    <a:pt x="307" y="12394"/>
                  </a:lnTo>
                  <a:lnTo>
                    <a:pt x="394" y="12452"/>
                  </a:lnTo>
                  <a:lnTo>
                    <a:pt x="496" y="12496"/>
                  </a:lnTo>
                  <a:lnTo>
                    <a:pt x="598" y="12511"/>
                  </a:lnTo>
                  <a:lnTo>
                    <a:pt x="715" y="12525"/>
                  </a:lnTo>
                  <a:lnTo>
                    <a:pt x="846" y="12511"/>
                  </a:lnTo>
                  <a:lnTo>
                    <a:pt x="977" y="12482"/>
                  </a:lnTo>
                  <a:lnTo>
                    <a:pt x="1094" y="12409"/>
                  </a:lnTo>
                  <a:lnTo>
                    <a:pt x="1210" y="12336"/>
                  </a:lnTo>
                  <a:lnTo>
                    <a:pt x="11650" y="2392"/>
                  </a:lnTo>
                  <a:lnTo>
                    <a:pt x="11752" y="2304"/>
                  </a:lnTo>
                  <a:lnTo>
                    <a:pt x="11883" y="2246"/>
                  </a:lnTo>
                  <a:lnTo>
                    <a:pt x="12000" y="2217"/>
                  </a:lnTo>
                  <a:lnTo>
                    <a:pt x="12131" y="2202"/>
                  </a:lnTo>
                  <a:lnTo>
                    <a:pt x="12262" y="2217"/>
                  </a:lnTo>
                  <a:lnTo>
                    <a:pt x="12394" y="2246"/>
                  </a:lnTo>
                  <a:lnTo>
                    <a:pt x="12510" y="2304"/>
                  </a:lnTo>
                  <a:lnTo>
                    <a:pt x="12627" y="2392"/>
                  </a:lnTo>
                  <a:lnTo>
                    <a:pt x="23067" y="12336"/>
                  </a:lnTo>
                  <a:lnTo>
                    <a:pt x="23169" y="12409"/>
                  </a:lnTo>
                  <a:lnTo>
                    <a:pt x="23300" y="12482"/>
                  </a:lnTo>
                  <a:lnTo>
                    <a:pt x="23416" y="12511"/>
                  </a:lnTo>
                  <a:lnTo>
                    <a:pt x="23562" y="12525"/>
                  </a:lnTo>
                  <a:lnTo>
                    <a:pt x="23679" y="12511"/>
                  </a:lnTo>
                  <a:lnTo>
                    <a:pt x="23781" y="12496"/>
                  </a:lnTo>
                  <a:lnTo>
                    <a:pt x="23883" y="12452"/>
                  </a:lnTo>
                  <a:lnTo>
                    <a:pt x="23971" y="12394"/>
                  </a:lnTo>
                  <a:lnTo>
                    <a:pt x="24043" y="12336"/>
                  </a:lnTo>
                  <a:lnTo>
                    <a:pt x="24116" y="12263"/>
                  </a:lnTo>
                  <a:lnTo>
                    <a:pt x="24175" y="12175"/>
                  </a:lnTo>
                  <a:lnTo>
                    <a:pt x="24218" y="12088"/>
                  </a:lnTo>
                  <a:lnTo>
                    <a:pt x="24248" y="11986"/>
                  </a:lnTo>
                  <a:lnTo>
                    <a:pt x="24262" y="11884"/>
                  </a:lnTo>
                  <a:lnTo>
                    <a:pt x="24262" y="11782"/>
                  </a:lnTo>
                  <a:lnTo>
                    <a:pt x="24262" y="11680"/>
                  </a:lnTo>
                  <a:lnTo>
                    <a:pt x="24233" y="11578"/>
                  </a:lnTo>
                  <a:lnTo>
                    <a:pt x="24189" y="11490"/>
                  </a:lnTo>
                  <a:lnTo>
                    <a:pt x="24131" y="11388"/>
                  </a:lnTo>
                  <a:lnTo>
                    <a:pt x="24058" y="11301"/>
                  </a:lnTo>
                  <a:lnTo>
                    <a:pt x="12627" y="190"/>
                  </a:lnTo>
                  <a:lnTo>
                    <a:pt x="12525" y="103"/>
                  </a:lnTo>
                  <a:lnTo>
                    <a:pt x="12394" y="44"/>
                  </a:lnTo>
                  <a:lnTo>
                    <a:pt x="122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8" name="Google Shape;1648;p32"/>
            <p:cNvSpPr/>
            <p:nvPr/>
          </p:nvSpPr>
          <p:spPr>
            <a:xfrm>
              <a:off x="15993683" y="1339839"/>
              <a:ext cx="135288" cy="71382"/>
            </a:xfrm>
            <a:custGeom>
              <a:avLst/>
              <a:gdLst/>
              <a:ahLst/>
              <a:cxnLst/>
              <a:rect l="l" t="t" r="r" b="b"/>
              <a:pathLst>
                <a:path w="1882" h="993" extrusionOk="0">
                  <a:moveTo>
                    <a:pt x="1" y="1"/>
                  </a:moveTo>
                  <a:lnTo>
                    <a:pt x="1" y="992"/>
                  </a:lnTo>
                  <a:lnTo>
                    <a:pt x="1882" y="992"/>
                  </a:lnTo>
                  <a:lnTo>
                    <a:pt x="1882"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9" name="Google Shape;1649;p32"/>
            <p:cNvSpPr/>
            <p:nvPr/>
          </p:nvSpPr>
          <p:spPr>
            <a:xfrm>
              <a:off x="17101570" y="1225614"/>
              <a:ext cx="135288" cy="71382"/>
            </a:xfrm>
            <a:custGeom>
              <a:avLst/>
              <a:gdLst/>
              <a:ahLst/>
              <a:cxnLst/>
              <a:rect l="l" t="t" r="r" b="b"/>
              <a:pathLst>
                <a:path w="1882" h="993" extrusionOk="0">
                  <a:moveTo>
                    <a:pt x="0" y="1"/>
                  </a:moveTo>
                  <a:lnTo>
                    <a:pt x="0" y="992"/>
                  </a:lnTo>
                  <a:lnTo>
                    <a:pt x="1881" y="992"/>
                  </a:lnTo>
                  <a:lnTo>
                    <a:pt x="1881"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0" name="Google Shape;1650;p32"/>
            <p:cNvSpPr/>
            <p:nvPr/>
          </p:nvSpPr>
          <p:spPr>
            <a:xfrm>
              <a:off x="16128898" y="1268601"/>
              <a:ext cx="135288" cy="71310"/>
            </a:xfrm>
            <a:custGeom>
              <a:avLst/>
              <a:gdLst/>
              <a:ahLst/>
              <a:cxnLst/>
              <a:rect l="l" t="t" r="r" b="b"/>
              <a:pathLst>
                <a:path w="1882" h="992" extrusionOk="0">
                  <a:moveTo>
                    <a:pt x="1" y="0"/>
                  </a:moveTo>
                  <a:lnTo>
                    <a:pt x="1" y="992"/>
                  </a:lnTo>
                  <a:lnTo>
                    <a:pt x="1882" y="992"/>
                  </a:lnTo>
                  <a:lnTo>
                    <a:pt x="1882"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1" name="Google Shape;1651;p32"/>
            <p:cNvSpPr/>
            <p:nvPr/>
          </p:nvSpPr>
          <p:spPr>
            <a:xfrm>
              <a:off x="15903540" y="1991762"/>
              <a:ext cx="111206" cy="71382"/>
            </a:xfrm>
            <a:custGeom>
              <a:avLst/>
              <a:gdLst/>
              <a:ahLst/>
              <a:cxnLst/>
              <a:rect l="l" t="t" r="r" b="b"/>
              <a:pathLst>
                <a:path w="1547" h="993" extrusionOk="0">
                  <a:moveTo>
                    <a:pt x="1" y="1"/>
                  </a:moveTo>
                  <a:lnTo>
                    <a:pt x="1" y="992"/>
                  </a:lnTo>
                  <a:lnTo>
                    <a:pt x="1546" y="992"/>
                  </a:lnTo>
                  <a:lnTo>
                    <a:pt x="1546"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2" name="Google Shape;1652;p32"/>
            <p:cNvSpPr/>
            <p:nvPr/>
          </p:nvSpPr>
          <p:spPr>
            <a:xfrm>
              <a:off x="16085911" y="1543201"/>
              <a:ext cx="641574" cy="23147"/>
            </a:xfrm>
            <a:custGeom>
              <a:avLst/>
              <a:gdLst/>
              <a:ahLst/>
              <a:cxnLst/>
              <a:rect l="l" t="t" r="r" b="b"/>
              <a:pathLst>
                <a:path w="8925" h="322" extrusionOk="0">
                  <a:moveTo>
                    <a:pt x="1" y="0"/>
                  </a:moveTo>
                  <a:lnTo>
                    <a:pt x="1" y="321"/>
                  </a:lnTo>
                  <a:lnTo>
                    <a:pt x="8924" y="321"/>
                  </a:lnTo>
                  <a:lnTo>
                    <a:pt x="89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3" name="Google Shape;1653;p32"/>
            <p:cNvSpPr/>
            <p:nvPr/>
          </p:nvSpPr>
          <p:spPr>
            <a:xfrm>
              <a:off x="17009342" y="1801052"/>
              <a:ext cx="83890" cy="81805"/>
            </a:xfrm>
            <a:custGeom>
              <a:avLst/>
              <a:gdLst/>
              <a:ahLst/>
              <a:cxnLst/>
              <a:rect l="l" t="t" r="r" b="b"/>
              <a:pathLst>
                <a:path w="1167" h="1138" extrusionOk="0">
                  <a:moveTo>
                    <a:pt x="1094" y="0"/>
                  </a:moveTo>
                  <a:lnTo>
                    <a:pt x="15" y="1050"/>
                  </a:lnTo>
                  <a:lnTo>
                    <a:pt x="0" y="1094"/>
                  </a:lnTo>
                  <a:lnTo>
                    <a:pt x="15" y="1123"/>
                  </a:lnTo>
                  <a:lnTo>
                    <a:pt x="44" y="1137"/>
                  </a:lnTo>
                  <a:lnTo>
                    <a:pt x="73" y="1123"/>
                  </a:lnTo>
                  <a:lnTo>
                    <a:pt x="1152" y="73"/>
                  </a:lnTo>
                  <a:lnTo>
                    <a:pt x="1167" y="44"/>
                  </a:lnTo>
                  <a:lnTo>
                    <a:pt x="1152" y="15"/>
                  </a:lnTo>
                  <a:lnTo>
                    <a:pt x="1123"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4" name="Google Shape;1654;p32"/>
            <p:cNvSpPr/>
            <p:nvPr/>
          </p:nvSpPr>
          <p:spPr>
            <a:xfrm>
              <a:off x="16208546" y="1685748"/>
              <a:ext cx="84968" cy="81805"/>
            </a:xfrm>
            <a:custGeom>
              <a:avLst/>
              <a:gdLst/>
              <a:ahLst/>
              <a:cxnLst/>
              <a:rect l="l" t="t" r="r" b="b"/>
              <a:pathLst>
                <a:path w="1182" h="1138" extrusionOk="0">
                  <a:moveTo>
                    <a:pt x="1138" y="0"/>
                  </a:moveTo>
                  <a:lnTo>
                    <a:pt x="1094" y="15"/>
                  </a:lnTo>
                  <a:lnTo>
                    <a:pt x="15" y="1065"/>
                  </a:lnTo>
                  <a:lnTo>
                    <a:pt x="1" y="1094"/>
                  </a:lnTo>
                  <a:lnTo>
                    <a:pt x="15" y="1138"/>
                  </a:lnTo>
                  <a:lnTo>
                    <a:pt x="88" y="1138"/>
                  </a:lnTo>
                  <a:lnTo>
                    <a:pt x="1167" y="88"/>
                  </a:lnTo>
                  <a:lnTo>
                    <a:pt x="1182" y="59"/>
                  </a:lnTo>
                  <a:lnTo>
                    <a:pt x="1167" y="15"/>
                  </a:lnTo>
                  <a:lnTo>
                    <a:pt x="1138"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5" name="Google Shape;1655;p32"/>
            <p:cNvSpPr/>
            <p:nvPr/>
          </p:nvSpPr>
          <p:spPr>
            <a:xfrm>
              <a:off x="16303937" y="1699335"/>
              <a:ext cx="83962" cy="81877"/>
            </a:xfrm>
            <a:custGeom>
              <a:avLst/>
              <a:gdLst/>
              <a:ahLst/>
              <a:cxnLst/>
              <a:rect l="l" t="t" r="r" b="b"/>
              <a:pathLst>
                <a:path w="1168" h="1139" extrusionOk="0">
                  <a:moveTo>
                    <a:pt x="1123" y="1"/>
                  </a:moveTo>
                  <a:lnTo>
                    <a:pt x="1094" y="15"/>
                  </a:lnTo>
                  <a:lnTo>
                    <a:pt x="15" y="1051"/>
                  </a:lnTo>
                  <a:lnTo>
                    <a:pt x="1" y="1094"/>
                  </a:lnTo>
                  <a:lnTo>
                    <a:pt x="15" y="1124"/>
                  </a:lnTo>
                  <a:lnTo>
                    <a:pt x="44" y="1138"/>
                  </a:lnTo>
                  <a:lnTo>
                    <a:pt x="88" y="1124"/>
                  </a:lnTo>
                  <a:lnTo>
                    <a:pt x="1153" y="74"/>
                  </a:lnTo>
                  <a:lnTo>
                    <a:pt x="1167" y="45"/>
                  </a:lnTo>
                  <a:lnTo>
                    <a:pt x="1153" y="15"/>
                  </a:lnTo>
                  <a:lnTo>
                    <a:pt x="1123"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6" name="Google Shape;1656;p32"/>
            <p:cNvSpPr/>
            <p:nvPr/>
          </p:nvSpPr>
          <p:spPr>
            <a:xfrm>
              <a:off x="16173970" y="1618680"/>
              <a:ext cx="251598" cy="226438"/>
            </a:xfrm>
            <a:custGeom>
              <a:avLst/>
              <a:gdLst/>
              <a:ahLst/>
              <a:cxnLst/>
              <a:rect l="l" t="t" r="r" b="b"/>
              <a:pathLst>
                <a:path w="3500" h="3150" extrusionOk="0">
                  <a:moveTo>
                    <a:pt x="3456" y="0"/>
                  </a:moveTo>
                  <a:lnTo>
                    <a:pt x="3427" y="15"/>
                  </a:lnTo>
                  <a:lnTo>
                    <a:pt x="15" y="3062"/>
                  </a:lnTo>
                  <a:lnTo>
                    <a:pt x="1" y="3091"/>
                  </a:lnTo>
                  <a:lnTo>
                    <a:pt x="1" y="3135"/>
                  </a:lnTo>
                  <a:lnTo>
                    <a:pt x="44" y="3150"/>
                  </a:lnTo>
                  <a:lnTo>
                    <a:pt x="74" y="3135"/>
                  </a:lnTo>
                  <a:lnTo>
                    <a:pt x="3485" y="73"/>
                  </a:lnTo>
                  <a:lnTo>
                    <a:pt x="3500" y="44"/>
                  </a:lnTo>
                  <a:lnTo>
                    <a:pt x="3485" y="15"/>
                  </a:lnTo>
                  <a:lnTo>
                    <a:pt x="345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7" name="Google Shape;1657;p32"/>
            <p:cNvSpPr/>
            <p:nvPr/>
          </p:nvSpPr>
          <p:spPr>
            <a:xfrm>
              <a:off x="17140316" y="1827218"/>
              <a:ext cx="83962" cy="81805"/>
            </a:xfrm>
            <a:custGeom>
              <a:avLst/>
              <a:gdLst/>
              <a:ahLst/>
              <a:cxnLst/>
              <a:rect l="l" t="t" r="r" b="b"/>
              <a:pathLst>
                <a:path w="1168" h="1138" extrusionOk="0">
                  <a:moveTo>
                    <a:pt x="1124" y="1"/>
                  </a:moveTo>
                  <a:lnTo>
                    <a:pt x="1094" y="15"/>
                  </a:lnTo>
                  <a:lnTo>
                    <a:pt x="15" y="1065"/>
                  </a:lnTo>
                  <a:lnTo>
                    <a:pt x="1" y="1094"/>
                  </a:lnTo>
                  <a:lnTo>
                    <a:pt x="15" y="1123"/>
                  </a:lnTo>
                  <a:lnTo>
                    <a:pt x="45" y="1138"/>
                  </a:lnTo>
                  <a:lnTo>
                    <a:pt x="74" y="1123"/>
                  </a:lnTo>
                  <a:lnTo>
                    <a:pt x="1153" y="74"/>
                  </a:lnTo>
                  <a:lnTo>
                    <a:pt x="1167" y="44"/>
                  </a:lnTo>
                  <a:lnTo>
                    <a:pt x="1153" y="15"/>
                  </a:lnTo>
                  <a:lnTo>
                    <a:pt x="1124"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8" name="Google Shape;1658;p32"/>
            <p:cNvSpPr/>
            <p:nvPr/>
          </p:nvSpPr>
          <p:spPr>
            <a:xfrm>
              <a:off x="16975772" y="1723488"/>
              <a:ext cx="273666" cy="271510"/>
            </a:xfrm>
            <a:custGeom>
              <a:avLst/>
              <a:gdLst/>
              <a:ahLst/>
              <a:cxnLst/>
              <a:rect l="l" t="t" r="r" b="b"/>
              <a:pathLst>
                <a:path w="3807" h="3777" extrusionOk="0">
                  <a:moveTo>
                    <a:pt x="3748" y="0"/>
                  </a:moveTo>
                  <a:lnTo>
                    <a:pt x="3719" y="15"/>
                  </a:lnTo>
                  <a:lnTo>
                    <a:pt x="15" y="3689"/>
                  </a:lnTo>
                  <a:lnTo>
                    <a:pt x="1" y="3733"/>
                  </a:lnTo>
                  <a:lnTo>
                    <a:pt x="15" y="3762"/>
                  </a:lnTo>
                  <a:lnTo>
                    <a:pt x="44" y="3777"/>
                  </a:lnTo>
                  <a:lnTo>
                    <a:pt x="74" y="3762"/>
                  </a:lnTo>
                  <a:lnTo>
                    <a:pt x="3792" y="88"/>
                  </a:lnTo>
                  <a:lnTo>
                    <a:pt x="3806" y="44"/>
                  </a:lnTo>
                  <a:lnTo>
                    <a:pt x="3792" y="15"/>
                  </a:lnTo>
                  <a:lnTo>
                    <a:pt x="3748"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9" name="Google Shape;1659;p32"/>
            <p:cNvSpPr/>
            <p:nvPr/>
          </p:nvSpPr>
          <p:spPr>
            <a:xfrm>
              <a:off x="16251533" y="1566276"/>
              <a:ext cx="19984" cy="461214"/>
            </a:xfrm>
            <a:custGeom>
              <a:avLst/>
              <a:gdLst/>
              <a:ahLst/>
              <a:cxnLst/>
              <a:rect l="l" t="t" r="r" b="b"/>
              <a:pathLst>
                <a:path w="278" h="6416" extrusionOk="0">
                  <a:moveTo>
                    <a:pt x="1" y="0"/>
                  </a:moveTo>
                  <a:lnTo>
                    <a:pt x="1" y="6416"/>
                  </a:lnTo>
                  <a:lnTo>
                    <a:pt x="278" y="6416"/>
                  </a:lnTo>
                  <a:lnTo>
                    <a:pt x="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0" name="Google Shape;1660;p32"/>
            <p:cNvSpPr/>
            <p:nvPr/>
          </p:nvSpPr>
          <p:spPr>
            <a:xfrm>
              <a:off x="16396165" y="1566276"/>
              <a:ext cx="21062" cy="461214"/>
            </a:xfrm>
            <a:custGeom>
              <a:avLst/>
              <a:gdLst/>
              <a:ahLst/>
              <a:cxnLst/>
              <a:rect l="l" t="t" r="r" b="b"/>
              <a:pathLst>
                <a:path w="293" h="6416" extrusionOk="0">
                  <a:moveTo>
                    <a:pt x="1" y="0"/>
                  </a:moveTo>
                  <a:lnTo>
                    <a:pt x="1" y="6416"/>
                  </a:lnTo>
                  <a:lnTo>
                    <a:pt x="292" y="6416"/>
                  </a:lnTo>
                  <a:lnTo>
                    <a:pt x="2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1" name="Google Shape;1661;p32"/>
            <p:cNvSpPr/>
            <p:nvPr/>
          </p:nvSpPr>
          <p:spPr>
            <a:xfrm>
              <a:off x="16541876" y="1566276"/>
              <a:ext cx="19984" cy="461214"/>
            </a:xfrm>
            <a:custGeom>
              <a:avLst/>
              <a:gdLst/>
              <a:ahLst/>
              <a:cxnLst/>
              <a:rect l="l" t="t" r="r" b="b"/>
              <a:pathLst>
                <a:path w="278" h="6416" extrusionOk="0">
                  <a:moveTo>
                    <a:pt x="0" y="0"/>
                  </a:moveTo>
                  <a:lnTo>
                    <a:pt x="0" y="6416"/>
                  </a:lnTo>
                  <a:lnTo>
                    <a:pt x="277" y="6416"/>
                  </a:lnTo>
                  <a:lnTo>
                    <a:pt x="2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2" name="Google Shape;1662;p32"/>
            <p:cNvSpPr/>
            <p:nvPr/>
          </p:nvSpPr>
          <p:spPr>
            <a:xfrm>
              <a:off x="16102732" y="1809390"/>
              <a:ext cx="606925" cy="16893"/>
            </a:xfrm>
            <a:custGeom>
              <a:avLst/>
              <a:gdLst/>
              <a:ahLst/>
              <a:cxnLst/>
              <a:rect l="l" t="t" r="r" b="b"/>
              <a:pathLst>
                <a:path w="8443" h="235" extrusionOk="0">
                  <a:moveTo>
                    <a:pt x="0" y="1"/>
                  </a:moveTo>
                  <a:lnTo>
                    <a:pt x="0" y="234"/>
                  </a:lnTo>
                  <a:lnTo>
                    <a:pt x="8442" y="234"/>
                  </a:lnTo>
                  <a:lnTo>
                    <a:pt x="8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3" name="Google Shape;1663;p32"/>
            <p:cNvSpPr/>
            <p:nvPr/>
          </p:nvSpPr>
          <p:spPr>
            <a:xfrm>
              <a:off x="16536628" y="807388"/>
              <a:ext cx="310328" cy="310328"/>
            </a:xfrm>
            <a:custGeom>
              <a:avLst/>
              <a:gdLst/>
              <a:ahLst/>
              <a:cxnLst/>
              <a:rect l="l" t="t" r="r" b="b"/>
              <a:pathLst>
                <a:path w="4317" h="4317" extrusionOk="0">
                  <a:moveTo>
                    <a:pt x="2158" y="1"/>
                  </a:moveTo>
                  <a:lnTo>
                    <a:pt x="1940" y="16"/>
                  </a:lnTo>
                  <a:lnTo>
                    <a:pt x="1721" y="45"/>
                  </a:lnTo>
                  <a:lnTo>
                    <a:pt x="1517" y="103"/>
                  </a:lnTo>
                  <a:lnTo>
                    <a:pt x="1313" y="161"/>
                  </a:lnTo>
                  <a:lnTo>
                    <a:pt x="1123" y="263"/>
                  </a:lnTo>
                  <a:lnTo>
                    <a:pt x="948" y="365"/>
                  </a:lnTo>
                  <a:lnTo>
                    <a:pt x="788" y="497"/>
                  </a:lnTo>
                  <a:lnTo>
                    <a:pt x="627" y="628"/>
                  </a:lnTo>
                  <a:lnTo>
                    <a:pt x="496" y="788"/>
                  </a:lnTo>
                  <a:lnTo>
                    <a:pt x="365" y="949"/>
                  </a:lnTo>
                  <a:lnTo>
                    <a:pt x="263" y="1124"/>
                  </a:lnTo>
                  <a:lnTo>
                    <a:pt x="175" y="1313"/>
                  </a:lnTo>
                  <a:lnTo>
                    <a:pt x="103" y="1517"/>
                  </a:lnTo>
                  <a:lnTo>
                    <a:pt x="44" y="1721"/>
                  </a:lnTo>
                  <a:lnTo>
                    <a:pt x="15" y="1940"/>
                  </a:lnTo>
                  <a:lnTo>
                    <a:pt x="1" y="2159"/>
                  </a:lnTo>
                  <a:lnTo>
                    <a:pt x="15" y="2378"/>
                  </a:lnTo>
                  <a:lnTo>
                    <a:pt x="44" y="2582"/>
                  </a:lnTo>
                  <a:lnTo>
                    <a:pt x="103" y="2800"/>
                  </a:lnTo>
                  <a:lnTo>
                    <a:pt x="175" y="2990"/>
                  </a:lnTo>
                  <a:lnTo>
                    <a:pt x="263" y="3179"/>
                  </a:lnTo>
                  <a:lnTo>
                    <a:pt x="365" y="3354"/>
                  </a:lnTo>
                  <a:lnTo>
                    <a:pt x="496" y="3529"/>
                  </a:lnTo>
                  <a:lnTo>
                    <a:pt x="627" y="3675"/>
                  </a:lnTo>
                  <a:lnTo>
                    <a:pt x="788" y="3821"/>
                  </a:lnTo>
                  <a:lnTo>
                    <a:pt x="948" y="3938"/>
                  </a:lnTo>
                  <a:lnTo>
                    <a:pt x="1123" y="4054"/>
                  </a:lnTo>
                  <a:lnTo>
                    <a:pt x="1313" y="4142"/>
                  </a:lnTo>
                  <a:lnTo>
                    <a:pt x="1517" y="4215"/>
                  </a:lnTo>
                  <a:lnTo>
                    <a:pt x="1721" y="4273"/>
                  </a:lnTo>
                  <a:lnTo>
                    <a:pt x="1940" y="4302"/>
                  </a:lnTo>
                  <a:lnTo>
                    <a:pt x="2158" y="4317"/>
                  </a:lnTo>
                  <a:lnTo>
                    <a:pt x="2377" y="4302"/>
                  </a:lnTo>
                  <a:lnTo>
                    <a:pt x="2596" y="4273"/>
                  </a:lnTo>
                  <a:lnTo>
                    <a:pt x="2800" y="4215"/>
                  </a:lnTo>
                  <a:lnTo>
                    <a:pt x="2989" y="4142"/>
                  </a:lnTo>
                  <a:lnTo>
                    <a:pt x="3179" y="4054"/>
                  </a:lnTo>
                  <a:lnTo>
                    <a:pt x="3369" y="3938"/>
                  </a:lnTo>
                  <a:lnTo>
                    <a:pt x="3529" y="3821"/>
                  </a:lnTo>
                  <a:lnTo>
                    <a:pt x="3675" y="3675"/>
                  </a:lnTo>
                  <a:lnTo>
                    <a:pt x="3821" y="3529"/>
                  </a:lnTo>
                  <a:lnTo>
                    <a:pt x="3937" y="3354"/>
                  </a:lnTo>
                  <a:lnTo>
                    <a:pt x="4054" y="3179"/>
                  </a:lnTo>
                  <a:lnTo>
                    <a:pt x="4141" y="2990"/>
                  </a:lnTo>
                  <a:lnTo>
                    <a:pt x="4214" y="2800"/>
                  </a:lnTo>
                  <a:lnTo>
                    <a:pt x="4273" y="2582"/>
                  </a:lnTo>
                  <a:lnTo>
                    <a:pt x="4302" y="2378"/>
                  </a:lnTo>
                  <a:lnTo>
                    <a:pt x="4316" y="2159"/>
                  </a:lnTo>
                  <a:lnTo>
                    <a:pt x="4302" y="1940"/>
                  </a:lnTo>
                  <a:lnTo>
                    <a:pt x="4273" y="1721"/>
                  </a:lnTo>
                  <a:lnTo>
                    <a:pt x="4214" y="1517"/>
                  </a:lnTo>
                  <a:lnTo>
                    <a:pt x="4141" y="1313"/>
                  </a:lnTo>
                  <a:lnTo>
                    <a:pt x="4054" y="1124"/>
                  </a:lnTo>
                  <a:lnTo>
                    <a:pt x="3937" y="949"/>
                  </a:lnTo>
                  <a:lnTo>
                    <a:pt x="3821" y="788"/>
                  </a:lnTo>
                  <a:lnTo>
                    <a:pt x="3675" y="628"/>
                  </a:lnTo>
                  <a:lnTo>
                    <a:pt x="3529" y="497"/>
                  </a:lnTo>
                  <a:lnTo>
                    <a:pt x="3369" y="365"/>
                  </a:lnTo>
                  <a:lnTo>
                    <a:pt x="3179" y="263"/>
                  </a:lnTo>
                  <a:lnTo>
                    <a:pt x="2989" y="161"/>
                  </a:lnTo>
                  <a:lnTo>
                    <a:pt x="2800" y="103"/>
                  </a:lnTo>
                  <a:lnTo>
                    <a:pt x="2596" y="45"/>
                  </a:lnTo>
                  <a:lnTo>
                    <a:pt x="2377" y="16"/>
                  </a:lnTo>
                  <a:lnTo>
                    <a:pt x="21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4" name="Google Shape;1664;p32"/>
            <p:cNvSpPr/>
            <p:nvPr/>
          </p:nvSpPr>
          <p:spPr>
            <a:xfrm>
              <a:off x="16514631" y="784385"/>
              <a:ext cx="354321" cy="355328"/>
            </a:xfrm>
            <a:custGeom>
              <a:avLst/>
              <a:gdLst/>
              <a:ahLst/>
              <a:cxnLst/>
              <a:rect l="l" t="t" r="r" b="b"/>
              <a:pathLst>
                <a:path w="4929" h="4943" extrusionOk="0">
                  <a:moveTo>
                    <a:pt x="2654" y="613"/>
                  </a:moveTo>
                  <a:lnTo>
                    <a:pt x="2844" y="642"/>
                  </a:lnTo>
                  <a:lnTo>
                    <a:pt x="3018" y="700"/>
                  </a:lnTo>
                  <a:lnTo>
                    <a:pt x="3193" y="758"/>
                  </a:lnTo>
                  <a:lnTo>
                    <a:pt x="3354" y="831"/>
                  </a:lnTo>
                  <a:lnTo>
                    <a:pt x="3500" y="933"/>
                  </a:lnTo>
                  <a:lnTo>
                    <a:pt x="3645" y="1035"/>
                  </a:lnTo>
                  <a:lnTo>
                    <a:pt x="3777" y="1152"/>
                  </a:lnTo>
                  <a:lnTo>
                    <a:pt x="3908" y="1283"/>
                  </a:lnTo>
                  <a:lnTo>
                    <a:pt x="4010" y="1429"/>
                  </a:lnTo>
                  <a:lnTo>
                    <a:pt x="4097" y="1589"/>
                  </a:lnTo>
                  <a:lnTo>
                    <a:pt x="4185" y="1750"/>
                  </a:lnTo>
                  <a:lnTo>
                    <a:pt x="4243" y="1925"/>
                  </a:lnTo>
                  <a:lnTo>
                    <a:pt x="4287" y="2100"/>
                  </a:lnTo>
                  <a:lnTo>
                    <a:pt x="4316" y="2289"/>
                  </a:lnTo>
                  <a:lnTo>
                    <a:pt x="4331" y="2479"/>
                  </a:lnTo>
                  <a:lnTo>
                    <a:pt x="4316" y="2668"/>
                  </a:lnTo>
                  <a:lnTo>
                    <a:pt x="4287" y="2843"/>
                  </a:lnTo>
                  <a:lnTo>
                    <a:pt x="4243" y="3033"/>
                  </a:lnTo>
                  <a:lnTo>
                    <a:pt x="4185" y="3193"/>
                  </a:lnTo>
                  <a:lnTo>
                    <a:pt x="4097" y="3368"/>
                  </a:lnTo>
                  <a:lnTo>
                    <a:pt x="4010" y="3514"/>
                  </a:lnTo>
                  <a:lnTo>
                    <a:pt x="3908" y="3660"/>
                  </a:lnTo>
                  <a:lnTo>
                    <a:pt x="3777" y="3791"/>
                  </a:lnTo>
                  <a:lnTo>
                    <a:pt x="3645" y="3908"/>
                  </a:lnTo>
                  <a:lnTo>
                    <a:pt x="3500" y="4024"/>
                  </a:lnTo>
                  <a:lnTo>
                    <a:pt x="3354" y="4112"/>
                  </a:lnTo>
                  <a:lnTo>
                    <a:pt x="3193" y="4199"/>
                  </a:lnTo>
                  <a:lnTo>
                    <a:pt x="3018" y="4258"/>
                  </a:lnTo>
                  <a:lnTo>
                    <a:pt x="2844" y="4301"/>
                  </a:lnTo>
                  <a:lnTo>
                    <a:pt x="2654" y="4331"/>
                  </a:lnTo>
                  <a:lnTo>
                    <a:pt x="2464" y="4345"/>
                  </a:lnTo>
                  <a:lnTo>
                    <a:pt x="2275" y="4331"/>
                  </a:lnTo>
                  <a:lnTo>
                    <a:pt x="2085" y="4301"/>
                  </a:lnTo>
                  <a:lnTo>
                    <a:pt x="1910" y="4258"/>
                  </a:lnTo>
                  <a:lnTo>
                    <a:pt x="1735" y="4199"/>
                  </a:lnTo>
                  <a:lnTo>
                    <a:pt x="1575" y="4112"/>
                  </a:lnTo>
                  <a:lnTo>
                    <a:pt x="1415" y="4024"/>
                  </a:lnTo>
                  <a:lnTo>
                    <a:pt x="1283" y="3908"/>
                  </a:lnTo>
                  <a:lnTo>
                    <a:pt x="1138" y="3791"/>
                  </a:lnTo>
                  <a:lnTo>
                    <a:pt x="1021" y="3660"/>
                  </a:lnTo>
                  <a:lnTo>
                    <a:pt x="919" y="3514"/>
                  </a:lnTo>
                  <a:lnTo>
                    <a:pt x="817" y="3368"/>
                  </a:lnTo>
                  <a:lnTo>
                    <a:pt x="744" y="3193"/>
                  </a:lnTo>
                  <a:lnTo>
                    <a:pt x="686" y="3033"/>
                  </a:lnTo>
                  <a:lnTo>
                    <a:pt x="642" y="2843"/>
                  </a:lnTo>
                  <a:lnTo>
                    <a:pt x="613" y="2668"/>
                  </a:lnTo>
                  <a:lnTo>
                    <a:pt x="598" y="2479"/>
                  </a:lnTo>
                  <a:lnTo>
                    <a:pt x="613" y="2289"/>
                  </a:lnTo>
                  <a:lnTo>
                    <a:pt x="642" y="2100"/>
                  </a:lnTo>
                  <a:lnTo>
                    <a:pt x="686" y="1925"/>
                  </a:lnTo>
                  <a:lnTo>
                    <a:pt x="744" y="1750"/>
                  </a:lnTo>
                  <a:lnTo>
                    <a:pt x="817" y="1589"/>
                  </a:lnTo>
                  <a:lnTo>
                    <a:pt x="919" y="1429"/>
                  </a:lnTo>
                  <a:lnTo>
                    <a:pt x="1021" y="1283"/>
                  </a:lnTo>
                  <a:lnTo>
                    <a:pt x="1138" y="1152"/>
                  </a:lnTo>
                  <a:lnTo>
                    <a:pt x="1283" y="1035"/>
                  </a:lnTo>
                  <a:lnTo>
                    <a:pt x="1415" y="933"/>
                  </a:lnTo>
                  <a:lnTo>
                    <a:pt x="1575" y="831"/>
                  </a:lnTo>
                  <a:lnTo>
                    <a:pt x="1735" y="758"/>
                  </a:lnTo>
                  <a:lnTo>
                    <a:pt x="1910" y="700"/>
                  </a:lnTo>
                  <a:lnTo>
                    <a:pt x="2085" y="642"/>
                  </a:lnTo>
                  <a:lnTo>
                    <a:pt x="2275" y="613"/>
                  </a:lnTo>
                  <a:close/>
                  <a:moveTo>
                    <a:pt x="2464" y="0"/>
                  </a:moveTo>
                  <a:lnTo>
                    <a:pt x="2217" y="15"/>
                  </a:lnTo>
                  <a:lnTo>
                    <a:pt x="1969" y="59"/>
                  </a:lnTo>
                  <a:lnTo>
                    <a:pt x="1735" y="117"/>
                  </a:lnTo>
                  <a:lnTo>
                    <a:pt x="1502" y="204"/>
                  </a:lnTo>
                  <a:lnTo>
                    <a:pt x="1283" y="306"/>
                  </a:lnTo>
                  <a:lnTo>
                    <a:pt x="1079" y="423"/>
                  </a:lnTo>
                  <a:lnTo>
                    <a:pt x="890" y="569"/>
                  </a:lnTo>
                  <a:lnTo>
                    <a:pt x="715" y="729"/>
                  </a:lnTo>
                  <a:lnTo>
                    <a:pt x="554" y="904"/>
                  </a:lnTo>
                  <a:lnTo>
                    <a:pt x="409" y="1094"/>
                  </a:lnTo>
                  <a:lnTo>
                    <a:pt x="292" y="1298"/>
                  </a:lnTo>
                  <a:lnTo>
                    <a:pt x="190" y="1517"/>
                  </a:lnTo>
                  <a:lnTo>
                    <a:pt x="102" y="1735"/>
                  </a:lnTo>
                  <a:lnTo>
                    <a:pt x="44" y="1983"/>
                  </a:lnTo>
                  <a:lnTo>
                    <a:pt x="0" y="2216"/>
                  </a:lnTo>
                  <a:lnTo>
                    <a:pt x="0" y="2479"/>
                  </a:lnTo>
                  <a:lnTo>
                    <a:pt x="0" y="2727"/>
                  </a:lnTo>
                  <a:lnTo>
                    <a:pt x="44" y="2975"/>
                  </a:lnTo>
                  <a:lnTo>
                    <a:pt x="102" y="3208"/>
                  </a:lnTo>
                  <a:lnTo>
                    <a:pt x="190" y="3441"/>
                  </a:lnTo>
                  <a:lnTo>
                    <a:pt x="292" y="3645"/>
                  </a:lnTo>
                  <a:lnTo>
                    <a:pt x="409" y="3849"/>
                  </a:lnTo>
                  <a:lnTo>
                    <a:pt x="554" y="4039"/>
                  </a:lnTo>
                  <a:lnTo>
                    <a:pt x="715" y="4214"/>
                  </a:lnTo>
                  <a:lnTo>
                    <a:pt x="890" y="4374"/>
                  </a:lnTo>
                  <a:lnTo>
                    <a:pt x="1079" y="4520"/>
                  </a:lnTo>
                  <a:lnTo>
                    <a:pt x="1283" y="4651"/>
                  </a:lnTo>
                  <a:lnTo>
                    <a:pt x="1502" y="4753"/>
                  </a:lnTo>
                  <a:lnTo>
                    <a:pt x="1735" y="4826"/>
                  </a:lnTo>
                  <a:lnTo>
                    <a:pt x="1969" y="4899"/>
                  </a:lnTo>
                  <a:lnTo>
                    <a:pt x="2217" y="4928"/>
                  </a:lnTo>
                  <a:lnTo>
                    <a:pt x="2464" y="4943"/>
                  </a:lnTo>
                  <a:lnTo>
                    <a:pt x="2712" y="4928"/>
                  </a:lnTo>
                  <a:lnTo>
                    <a:pt x="2960" y="4899"/>
                  </a:lnTo>
                  <a:lnTo>
                    <a:pt x="3193" y="4826"/>
                  </a:lnTo>
                  <a:lnTo>
                    <a:pt x="3427" y="4753"/>
                  </a:lnTo>
                  <a:lnTo>
                    <a:pt x="3645" y="4651"/>
                  </a:lnTo>
                  <a:lnTo>
                    <a:pt x="3850" y="4520"/>
                  </a:lnTo>
                  <a:lnTo>
                    <a:pt x="4039" y="4374"/>
                  </a:lnTo>
                  <a:lnTo>
                    <a:pt x="4214" y="4214"/>
                  </a:lnTo>
                  <a:lnTo>
                    <a:pt x="4374" y="4039"/>
                  </a:lnTo>
                  <a:lnTo>
                    <a:pt x="4506" y="3849"/>
                  </a:lnTo>
                  <a:lnTo>
                    <a:pt x="4637" y="3645"/>
                  </a:lnTo>
                  <a:lnTo>
                    <a:pt x="4739" y="3441"/>
                  </a:lnTo>
                  <a:lnTo>
                    <a:pt x="4826" y="3208"/>
                  </a:lnTo>
                  <a:lnTo>
                    <a:pt x="4885" y="2975"/>
                  </a:lnTo>
                  <a:lnTo>
                    <a:pt x="4914" y="2727"/>
                  </a:lnTo>
                  <a:lnTo>
                    <a:pt x="4928" y="2479"/>
                  </a:lnTo>
                  <a:lnTo>
                    <a:pt x="4914" y="2216"/>
                  </a:lnTo>
                  <a:lnTo>
                    <a:pt x="4885" y="1983"/>
                  </a:lnTo>
                  <a:lnTo>
                    <a:pt x="4826" y="1735"/>
                  </a:lnTo>
                  <a:lnTo>
                    <a:pt x="4739" y="1517"/>
                  </a:lnTo>
                  <a:lnTo>
                    <a:pt x="4637" y="1298"/>
                  </a:lnTo>
                  <a:lnTo>
                    <a:pt x="4506" y="1094"/>
                  </a:lnTo>
                  <a:lnTo>
                    <a:pt x="4374" y="904"/>
                  </a:lnTo>
                  <a:lnTo>
                    <a:pt x="4214" y="729"/>
                  </a:lnTo>
                  <a:lnTo>
                    <a:pt x="4039" y="569"/>
                  </a:lnTo>
                  <a:lnTo>
                    <a:pt x="3850" y="423"/>
                  </a:lnTo>
                  <a:lnTo>
                    <a:pt x="3645" y="306"/>
                  </a:lnTo>
                  <a:lnTo>
                    <a:pt x="3427" y="204"/>
                  </a:lnTo>
                  <a:lnTo>
                    <a:pt x="3193" y="117"/>
                  </a:lnTo>
                  <a:lnTo>
                    <a:pt x="2960" y="59"/>
                  </a:lnTo>
                  <a:lnTo>
                    <a:pt x="2712" y="15"/>
                  </a:lnTo>
                  <a:lnTo>
                    <a:pt x="24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5" name="Google Shape;1665;p32"/>
            <p:cNvSpPr/>
            <p:nvPr/>
          </p:nvSpPr>
          <p:spPr>
            <a:xfrm>
              <a:off x="16671843" y="814793"/>
              <a:ext cx="39896" cy="295591"/>
            </a:xfrm>
            <a:custGeom>
              <a:avLst/>
              <a:gdLst/>
              <a:ahLst/>
              <a:cxnLst/>
              <a:rect l="l" t="t" r="r" b="b"/>
              <a:pathLst>
                <a:path w="555" h="4112" extrusionOk="0">
                  <a:moveTo>
                    <a:pt x="0" y="0"/>
                  </a:moveTo>
                  <a:lnTo>
                    <a:pt x="0" y="4112"/>
                  </a:lnTo>
                  <a:lnTo>
                    <a:pt x="554" y="4112"/>
                  </a:lnTo>
                  <a:lnTo>
                    <a:pt x="5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6" name="Google Shape;1666;p32"/>
            <p:cNvSpPr/>
            <p:nvPr/>
          </p:nvSpPr>
          <p:spPr>
            <a:xfrm>
              <a:off x="16543960" y="942604"/>
              <a:ext cx="295663" cy="39896"/>
            </a:xfrm>
            <a:custGeom>
              <a:avLst/>
              <a:gdLst/>
              <a:ahLst/>
              <a:cxnLst/>
              <a:rect l="l" t="t" r="r" b="b"/>
              <a:pathLst>
                <a:path w="4113" h="555" extrusionOk="0">
                  <a:moveTo>
                    <a:pt x="1" y="1"/>
                  </a:moveTo>
                  <a:lnTo>
                    <a:pt x="1" y="555"/>
                  </a:lnTo>
                  <a:lnTo>
                    <a:pt x="4112" y="555"/>
                  </a:lnTo>
                  <a:lnTo>
                    <a:pt x="4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7" name="Google Shape;1667;p32"/>
            <p:cNvSpPr/>
            <p:nvPr/>
          </p:nvSpPr>
          <p:spPr>
            <a:xfrm>
              <a:off x="16123650" y="1873368"/>
              <a:ext cx="263171" cy="198115"/>
            </a:xfrm>
            <a:custGeom>
              <a:avLst/>
              <a:gdLst/>
              <a:ahLst/>
              <a:cxnLst/>
              <a:rect l="l" t="t" r="r" b="b"/>
              <a:pathLst>
                <a:path w="3661" h="2756" extrusionOk="0">
                  <a:moveTo>
                    <a:pt x="774" y="0"/>
                  </a:moveTo>
                  <a:lnTo>
                    <a:pt x="730" y="15"/>
                  </a:lnTo>
                  <a:lnTo>
                    <a:pt x="686" y="29"/>
                  </a:lnTo>
                  <a:lnTo>
                    <a:pt x="599" y="73"/>
                  </a:lnTo>
                  <a:lnTo>
                    <a:pt x="526" y="161"/>
                  </a:lnTo>
                  <a:lnTo>
                    <a:pt x="482" y="248"/>
                  </a:lnTo>
                  <a:lnTo>
                    <a:pt x="453" y="336"/>
                  </a:lnTo>
                  <a:lnTo>
                    <a:pt x="424" y="438"/>
                  </a:lnTo>
                  <a:lnTo>
                    <a:pt x="409" y="525"/>
                  </a:lnTo>
                  <a:lnTo>
                    <a:pt x="395" y="613"/>
                  </a:lnTo>
                  <a:lnTo>
                    <a:pt x="409" y="802"/>
                  </a:lnTo>
                  <a:lnTo>
                    <a:pt x="453" y="992"/>
                  </a:lnTo>
                  <a:lnTo>
                    <a:pt x="526" y="1167"/>
                  </a:lnTo>
                  <a:lnTo>
                    <a:pt x="599" y="1356"/>
                  </a:lnTo>
                  <a:lnTo>
                    <a:pt x="701" y="1517"/>
                  </a:lnTo>
                  <a:lnTo>
                    <a:pt x="817" y="1677"/>
                  </a:lnTo>
                  <a:lnTo>
                    <a:pt x="613" y="1590"/>
                  </a:lnTo>
                  <a:lnTo>
                    <a:pt x="511" y="1560"/>
                  </a:lnTo>
                  <a:lnTo>
                    <a:pt x="409" y="1546"/>
                  </a:lnTo>
                  <a:lnTo>
                    <a:pt x="292" y="1546"/>
                  </a:lnTo>
                  <a:lnTo>
                    <a:pt x="190" y="1590"/>
                  </a:lnTo>
                  <a:lnTo>
                    <a:pt x="103" y="1648"/>
                  </a:lnTo>
                  <a:lnTo>
                    <a:pt x="59" y="1677"/>
                  </a:lnTo>
                  <a:lnTo>
                    <a:pt x="30" y="1735"/>
                  </a:lnTo>
                  <a:lnTo>
                    <a:pt x="15" y="1823"/>
                  </a:lnTo>
                  <a:lnTo>
                    <a:pt x="1" y="1925"/>
                  </a:lnTo>
                  <a:lnTo>
                    <a:pt x="30" y="2071"/>
                  </a:lnTo>
                  <a:lnTo>
                    <a:pt x="74" y="2216"/>
                  </a:lnTo>
                  <a:lnTo>
                    <a:pt x="147" y="2348"/>
                  </a:lnTo>
                  <a:lnTo>
                    <a:pt x="234" y="2464"/>
                  </a:lnTo>
                  <a:lnTo>
                    <a:pt x="336" y="2566"/>
                  </a:lnTo>
                  <a:lnTo>
                    <a:pt x="453" y="2654"/>
                  </a:lnTo>
                  <a:lnTo>
                    <a:pt x="584" y="2727"/>
                  </a:lnTo>
                  <a:lnTo>
                    <a:pt x="715" y="2756"/>
                  </a:lnTo>
                  <a:lnTo>
                    <a:pt x="3077" y="2668"/>
                  </a:lnTo>
                  <a:lnTo>
                    <a:pt x="3150" y="2668"/>
                  </a:lnTo>
                  <a:lnTo>
                    <a:pt x="3238" y="2654"/>
                  </a:lnTo>
                  <a:lnTo>
                    <a:pt x="3296" y="2625"/>
                  </a:lnTo>
                  <a:lnTo>
                    <a:pt x="3369" y="2596"/>
                  </a:lnTo>
                  <a:lnTo>
                    <a:pt x="3427" y="2552"/>
                  </a:lnTo>
                  <a:lnTo>
                    <a:pt x="3486" y="2494"/>
                  </a:lnTo>
                  <a:lnTo>
                    <a:pt x="3529" y="2435"/>
                  </a:lnTo>
                  <a:lnTo>
                    <a:pt x="3573" y="2362"/>
                  </a:lnTo>
                  <a:lnTo>
                    <a:pt x="3631" y="2216"/>
                  </a:lnTo>
                  <a:lnTo>
                    <a:pt x="3661" y="2071"/>
                  </a:lnTo>
                  <a:lnTo>
                    <a:pt x="3661" y="1910"/>
                  </a:lnTo>
                  <a:lnTo>
                    <a:pt x="3631" y="1764"/>
                  </a:lnTo>
                  <a:lnTo>
                    <a:pt x="3573" y="1575"/>
                  </a:lnTo>
                  <a:lnTo>
                    <a:pt x="3544" y="1487"/>
                  </a:lnTo>
                  <a:lnTo>
                    <a:pt x="3486" y="1400"/>
                  </a:lnTo>
                  <a:lnTo>
                    <a:pt x="3442" y="1327"/>
                  </a:lnTo>
                  <a:lnTo>
                    <a:pt x="3369" y="1254"/>
                  </a:lnTo>
                  <a:lnTo>
                    <a:pt x="3296" y="1196"/>
                  </a:lnTo>
                  <a:lnTo>
                    <a:pt x="3209" y="1152"/>
                  </a:lnTo>
                  <a:lnTo>
                    <a:pt x="3121" y="1123"/>
                  </a:lnTo>
                  <a:lnTo>
                    <a:pt x="3034" y="1108"/>
                  </a:lnTo>
                  <a:lnTo>
                    <a:pt x="2931" y="1108"/>
                  </a:lnTo>
                  <a:lnTo>
                    <a:pt x="2844" y="1123"/>
                  </a:lnTo>
                  <a:lnTo>
                    <a:pt x="2757" y="1167"/>
                  </a:lnTo>
                  <a:lnTo>
                    <a:pt x="2669" y="1225"/>
                  </a:lnTo>
                  <a:lnTo>
                    <a:pt x="2611" y="1283"/>
                  </a:lnTo>
                  <a:lnTo>
                    <a:pt x="2567" y="1371"/>
                  </a:lnTo>
                  <a:lnTo>
                    <a:pt x="2596" y="1094"/>
                  </a:lnTo>
                  <a:lnTo>
                    <a:pt x="2596" y="948"/>
                  </a:lnTo>
                  <a:lnTo>
                    <a:pt x="2596" y="817"/>
                  </a:lnTo>
                  <a:lnTo>
                    <a:pt x="2567" y="671"/>
                  </a:lnTo>
                  <a:lnTo>
                    <a:pt x="2523" y="554"/>
                  </a:lnTo>
                  <a:lnTo>
                    <a:pt x="2465" y="438"/>
                  </a:lnTo>
                  <a:lnTo>
                    <a:pt x="2377" y="321"/>
                  </a:lnTo>
                  <a:lnTo>
                    <a:pt x="2319" y="277"/>
                  </a:lnTo>
                  <a:lnTo>
                    <a:pt x="2246" y="263"/>
                  </a:lnTo>
                  <a:lnTo>
                    <a:pt x="2173" y="263"/>
                  </a:lnTo>
                  <a:lnTo>
                    <a:pt x="2100" y="306"/>
                  </a:lnTo>
                  <a:lnTo>
                    <a:pt x="1998" y="379"/>
                  </a:lnTo>
                  <a:lnTo>
                    <a:pt x="1911" y="481"/>
                  </a:lnTo>
                  <a:lnTo>
                    <a:pt x="1823" y="583"/>
                  </a:lnTo>
                  <a:lnTo>
                    <a:pt x="1765" y="700"/>
                  </a:lnTo>
                  <a:lnTo>
                    <a:pt x="1721" y="831"/>
                  </a:lnTo>
                  <a:lnTo>
                    <a:pt x="1678" y="963"/>
                  </a:lnTo>
                  <a:lnTo>
                    <a:pt x="1634" y="1225"/>
                  </a:lnTo>
                  <a:lnTo>
                    <a:pt x="1517" y="977"/>
                  </a:lnTo>
                  <a:lnTo>
                    <a:pt x="1386" y="729"/>
                  </a:lnTo>
                  <a:lnTo>
                    <a:pt x="1255" y="496"/>
                  </a:lnTo>
                  <a:lnTo>
                    <a:pt x="1109" y="263"/>
                  </a:lnTo>
                  <a:lnTo>
                    <a:pt x="1051" y="161"/>
                  </a:lnTo>
                  <a:lnTo>
                    <a:pt x="963" y="88"/>
                  </a:lnTo>
                  <a:lnTo>
                    <a:pt x="876" y="29"/>
                  </a:lnTo>
                  <a:lnTo>
                    <a:pt x="832" y="15"/>
                  </a:lnTo>
                  <a:lnTo>
                    <a:pt x="7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8" name="Google Shape;1668;p32"/>
            <p:cNvSpPr/>
            <p:nvPr/>
          </p:nvSpPr>
          <p:spPr>
            <a:xfrm>
              <a:off x="16123650" y="1873368"/>
              <a:ext cx="263171" cy="198115"/>
            </a:xfrm>
            <a:custGeom>
              <a:avLst/>
              <a:gdLst/>
              <a:ahLst/>
              <a:cxnLst/>
              <a:rect l="l" t="t" r="r" b="b"/>
              <a:pathLst>
                <a:path w="3661" h="2756" fill="none" extrusionOk="0">
                  <a:moveTo>
                    <a:pt x="715" y="2756"/>
                  </a:moveTo>
                  <a:lnTo>
                    <a:pt x="715" y="2756"/>
                  </a:lnTo>
                  <a:lnTo>
                    <a:pt x="584" y="2727"/>
                  </a:lnTo>
                  <a:lnTo>
                    <a:pt x="453" y="2654"/>
                  </a:lnTo>
                  <a:lnTo>
                    <a:pt x="336" y="2566"/>
                  </a:lnTo>
                  <a:lnTo>
                    <a:pt x="234" y="2464"/>
                  </a:lnTo>
                  <a:lnTo>
                    <a:pt x="147" y="2348"/>
                  </a:lnTo>
                  <a:lnTo>
                    <a:pt x="74" y="2216"/>
                  </a:lnTo>
                  <a:lnTo>
                    <a:pt x="30" y="2071"/>
                  </a:lnTo>
                  <a:lnTo>
                    <a:pt x="1" y="1925"/>
                  </a:lnTo>
                  <a:lnTo>
                    <a:pt x="1" y="1925"/>
                  </a:lnTo>
                  <a:lnTo>
                    <a:pt x="15" y="1823"/>
                  </a:lnTo>
                  <a:lnTo>
                    <a:pt x="30" y="1735"/>
                  </a:lnTo>
                  <a:lnTo>
                    <a:pt x="30" y="1735"/>
                  </a:lnTo>
                  <a:lnTo>
                    <a:pt x="59" y="1677"/>
                  </a:lnTo>
                  <a:lnTo>
                    <a:pt x="103" y="1648"/>
                  </a:lnTo>
                  <a:lnTo>
                    <a:pt x="190" y="1590"/>
                  </a:lnTo>
                  <a:lnTo>
                    <a:pt x="292" y="1546"/>
                  </a:lnTo>
                  <a:lnTo>
                    <a:pt x="409" y="1546"/>
                  </a:lnTo>
                  <a:lnTo>
                    <a:pt x="409" y="1546"/>
                  </a:lnTo>
                  <a:lnTo>
                    <a:pt x="511" y="1560"/>
                  </a:lnTo>
                  <a:lnTo>
                    <a:pt x="613" y="1590"/>
                  </a:lnTo>
                  <a:lnTo>
                    <a:pt x="817" y="1677"/>
                  </a:lnTo>
                  <a:lnTo>
                    <a:pt x="817" y="1677"/>
                  </a:lnTo>
                  <a:lnTo>
                    <a:pt x="701" y="1517"/>
                  </a:lnTo>
                  <a:lnTo>
                    <a:pt x="599" y="1356"/>
                  </a:lnTo>
                  <a:lnTo>
                    <a:pt x="526" y="1167"/>
                  </a:lnTo>
                  <a:lnTo>
                    <a:pt x="453" y="992"/>
                  </a:lnTo>
                  <a:lnTo>
                    <a:pt x="409" y="802"/>
                  </a:lnTo>
                  <a:lnTo>
                    <a:pt x="395" y="613"/>
                  </a:lnTo>
                  <a:lnTo>
                    <a:pt x="409" y="525"/>
                  </a:lnTo>
                  <a:lnTo>
                    <a:pt x="424" y="438"/>
                  </a:lnTo>
                  <a:lnTo>
                    <a:pt x="453" y="336"/>
                  </a:lnTo>
                  <a:lnTo>
                    <a:pt x="482" y="248"/>
                  </a:lnTo>
                  <a:lnTo>
                    <a:pt x="482" y="248"/>
                  </a:lnTo>
                  <a:lnTo>
                    <a:pt x="526" y="161"/>
                  </a:lnTo>
                  <a:lnTo>
                    <a:pt x="599" y="73"/>
                  </a:lnTo>
                  <a:lnTo>
                    <a:pt x="686" y="29"/>
                  </a:lnTo>
                  <a:lnTo>
                    <a:pt x="730" y="15"/>
                  </a:lnTo>
                  <a:lnTo>
                    <a:pt x="774" y="0"/>
                  </a:lnTo>
                  <a:lnTo>
                    <a:pt x="774" y="0"/>
                  </a:lnTo>
                  <a:lnTo>
                    <a:pt x="832" y="15"/>
                  </a:lnTo>
                  <a:lnTo>
                    <a:pt x="876" y="29"/>
                  </a:lnTo>
                  <a:lnTo>
                    <a:pt x="963" y="88"/>
                  </a:lnTo>
                  <a:lnTo>
                    <a:pt x="1051" y="161"/>
                  </a:lnTo>
                  <a:lnTo>
                    <a:pt x="1109" y="263"/>
                  </a:lnTo>
                  <a:lnTo>
                    <a:pt x="1109" y="263"/>
                  </a:lnTo>
                  <a:lnTo>
                    <a:pt x="1255" y="496"/>
                  </a:lnTo>
                  <a:lnTo>
                    <a:pt x="1386" y="729"/>
                  </a:lnTo>
                  <a:lnTo>
                    <a:pt x="1517" y="977"/>
                  </a:lnTo>
                  <a:lnTo>
                    <a:pt x="1634" y="1225"/>
                  </a:lnTo>
                  <a:lnTo>
                    <a:pt x="1634" y="1225"/>
                  </a:lnTo>
                  <a:lnTo>
                    <a:pt x="1678" y="963"/>
                  </a:lnTo>
                  <a:lnTo>
                    <a:pt x="1721" y="831"/>
                  </a:lnTo>
                  <a:lnTo>
                    <a:pt x="1765" y="700"/>
                  </a:lnTo>
                  <a:lnTo>
                    <a:pt x="1823" y="583"/>
                  </a:lnTo>
                  <a:lnTo>
                    <a:pt x="1911" y="481"/>
                  </a:lnTo>
                  <a:lnTo>
                    <a:pt x="1998" y="379"/>
                  </a:lnTo>
                  <a:lnTo>
                    <a:pt x="2100" y="306"/>
                  </a:lnTo>
                  <a:lnTo>
                    <a:pt x="2100" y="306"/>
                  </a:lnTo>
                  <a:lnTo>
                    <a:pt x="2173" y="263"/>
                  </a:lnTo>
                  <a:lnTo>
                    <a:pt x="2202" y="263"/>
                  </a:lnTo>
                  <a:lnTo>
                    <a:pt x="2246" y="263"/>
                  </a:lnTo>
                  <a:lnTo>
                    <a:pt x="2246" y="263"/>
                  </a:lnTo>
                  <a:lnTo>
                    <a:pt x="2319" y="277"/>
                  </a:lnTo>
                  <a:lnTo>
                    <a:pt x="2377" y="321"/>
                  </a:lnTo>
                  <a:lnTo>
                    <a:pt x="2377" y="321"/>
                  </a:lnTo>
                  <a:lnTo>
                    <a:pt x="2465" y="438"/>
                  </a:lnTo>
                  <a:lnTo>
                    <a:pt x="2523" y="554"/>
                  </a:lnTo>
                  <a:lnTo>
                    <a:pt x="2567" y="671"/>
                  </a:lnTo>
                  <a:lnTo>
                    <a:pt x="2596" y="817"/>
                  </a:lnTo>
                  <a:lnTo>
                    <a:pt x="2596" y="948"/>
                  </a:lnTo>
                  <a:lnTo>
                    <a:pt x="2596" y="1094"/>
                  </a:lnTo>
                  <a:lnTo>
                    <a:pt x="2567" y="1371"/>
                  </a:lnTo>
                  <a:lnTo>
                    <a:pt x="2567" y="1371"/>
                  </a:lnTo>
                  <a:lnTo>
                    <a:pt x="2611" y="1283"/>
                  </a:lnTo>
                  <a:lnTo>
                    <a:pt x="2669" y="1225"/>
                  </a:lnTo>
                  <a:lnTo>
                    <a:pt x="2757" y="1167"/>
                  </a:lnTo>
                  <a:lnTo>
                    <a:pt x="2844" y="1123"/>
                  </a:lnTo>
                  <a:lnTo>
                    <a:pt x="2931" y="1108"/>
                  </a:lnTo>
                  <a:lnTo>
                    <a:pt x="3034" y="1108"/>
                  </a:lnTo>
                  <a:lnTo>
                    <a:pt x="3121" y="1123"/>
                  </a:lnTo>
                  <a:lnTo>
                    <a:pt x="3209" y="1152"/>
                  </a:lnTo>
                  <a:lnTo>
                    <a:pt x="3209" y="1152"/>
                  </a:lnTo>
                  <a:lnTo>
                    <a:pt x="3296" y="1196"/>
                  </a:lnTo>
                  <a:lnTo>
                    <a:pt x="3369" y="1254"/>
                  </a:lnTo>
                  <a:lnTo>
                    <a:pt x="3442" y="1327"/>
                  </a:lnTo>
                  <a:lnTo>
                    <a:pt x="3486" y="1400"/>
                  </a:lnTo>
                  <a:lnTo>
                    <a:pt x="3544" y="1487"/>
                  </a:lnTo>
                  <a:lnTo>
                    <a:pt x="3573" y="1575"/>
                  </a:lnTo>
                  <a:lnTo>
                    <a:pt x="3631" y="1764"/>
                  </a:lnTo>
                  <a:lnTo>
                    <a:pt x="3631" y="1764"/>
                  </a:lnTo>
                  <a:lnTo>
                    <a:pt x="3661" y="1910"/>
                  </a:lnTo>
                  <a:lnTo>
                    <a:pt x="3661" y="2071"/>
                  </a:lnTo>
                  <a:lnTo>
                    <a:pt x="3631" y="2216"/>
                  </a:lnTo>
                  <a:lnTo>
                    <a:pt x="3573" y="2362"/>
                  </a:lnTo>
                  <a:lnTo>
                    <a:pt x="3573" y="2362"/>
                  </a:lnTo>
                  <a:lnTo>
                    <a:pt x="3529" y="2435"/>
                  </a:lnTo>
                  <a:lnTo>
                    <a:pt x="3486" y="2494"/>
                  </a:lnTo>
                  <a:lnTo>
                    <a:pt x="3427" y="2552"/>
                  </a:lnTo>
                  <a:lnTo>
                    <a:pt x="3369" y="2596"/>
                  </a:lnTo>
                  <a:lnTo>
                    <a:pt x="3296" y="2625"/>
                  </a:lnTo>
                  <a:lnTo>
                    <a:pt x="3238" y="2654"/>
                  </a:lnTo>
                  <a:lnTo>
                    <a:pt x="3150" y="2668"/>
                  </a:lnTo>
                  <a:lnTo>
                    <a:pt x="3077" y="2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9" name="Google Shape;1669;p32"/>
            <p:cNvSpPr/>
            <p:nvPr/>
          </p:nvSpPr>
          <p:spPr>
            <a:xfrm>
              <a:off x="16390918" y="1919446"/>
              <a:ext cx="282005" cy="132125"/>
            </a:xfrm>
            <a:custGeom>
              <a:avLst/>
              <a:gdLst/>
              <a:ahLst/>
              <a:cxnLst/>
              <a:rect l="l" t="t" r="r" b="b"/>
              <a:pathLst>
                <a:path w="3923" h="1838" extrusionOk="0">
                  <a:moveTo>
                    <a:pt x="2640" y="1"/>
                  </a:moveTo>
                  <a:lnTo>
                    <a:pt x="2552" y="15"/>
                  </a:lnTo>
                  <a:lnTo>
                    <a:pt x="2480" y="59"/>
                  </a:lnTo>
                  <a:lnTo>
                    <a:pt x="2436" y="103"/>
                  </a:lnTo>
                  <a:lnTo>
                    <a:pt x="2407" y="147"/>
                  </a:lnTo>
                  <a:lnTo>
                    <a:pt x="2348" y="263"/>
                  </a:lnTo>
                  <a:lnTo>
                    <a:pt x="2334" y="380"/>
                  </a:lnTo>
                  <a:lnTo>
                    <a:pt x="2334" y="497"/>
                  </a:lnTo>
                  <a:lnTo>
                    <a:pt x="2363" y="744"/>
                  </a:lnTo>
                  <a:lnTo>
                    <a:pt x="2377" y="861"/>
                  </a:lnTo>
                  <a:lnTo>
                    <a:pt x="2363" y="978"/>
                  </a:lnTo>
                  <a:lnTo>
                    <a:pt x="2305" y="934"/>
                  </a:lnTo>
                  <a:lnTo>
                    <a:pt x="2261" y="876"/>
                  </a:lnTo>
                  <a:lnTo>
                    <a:pt x="2173" y="730"/>
                  </a:lnTo>
                  <a:lnTo>
                    <a:pt x="2086" y="599"/>
                  </a:lnTo>
                  <a:lnTo>
                    <a:pt x="2042" y="526"/>
                  </a:lnTo>
                  <a:lnTo>
                    <a:pt x="1984" y="482"/>
                  </a:lnTo>
                  <a:lnTo>
                    <a:pt x="1911" y="424"/>
                  </a:lnTo>
                  <a:lnTo>
                    <a:pt x="1838" y="394"/>
                  </a:lnTo>
                  <a:lnTo>
                    <a:pt x="1750" y="380"/>
                  </a:lnTo>
                  <a:lnTo>
                    <a:pt x="1648" y="380"/>
                  </a:lnTo>
                  <a:lnTo>
                    <a:pt x="1561" y="394"/>
                  </a:lnTo>
                  <a:lnTo>
                    <a:pt x="1473" y="424"/>
                  </a:lnTo>
                  <a:lnTo>
                    <a:pt x="1401" y="482"/>
                  </a:lnTo>
                  <a:lnTo>
                    <a:pt x="1328" y="526"/>
                  </a:lnTo>
                  <a:lnTo>
                    <a:pt x="1269" y="599"/>
                  </a:lnTo>
                  <a:lnTo>
                    <a:pt x="1226" y="672"/>
                  </a:lnTo>
                  <a:lnTo>
                    <a:pt x="1182" y="759"/>
                  </a:lnTo>
                  <a:lnTo>
                    <a:pt x="1153" y="832"/>
                  </a:lnTo>
                  <a:lnTo>
                    <a:pt x="1124" y="919"/>
                  </a:lnTo>
                  <a:lnTo>
                    <a:pt x="1109" y="1021"/>
                  </a:lnTo>
                  <a:lnTo>
                    <a:pt x="1109" y="1196"/>
                  </a:lnTo>
                  <a:lnTo>
                    <a:pt x="919" y="1036"/>
                  </a:lnTo>
                  <a:lnTo>
                    <a:pt x="803" y="978"/>
                  </a:lnTo>
                  <a:lnTo>
                    <a:pt x="701" y="919"/>
                  </a:lnTo>
                  <a:lnTo>
                    <a:pt x="569" y="890"/>
                  </a:lnTo>
                  <a:lnTo>
                    <a:pt x="453" y="876"/>
                  </a:lnTo>
                  <a:lnTo>
                    <a:pt x="322" y="890"/>
                  </a:lnTo>
                  <a:lnTo>
                    <a:pt x="263" y="919"/>
                  </a:lnTo>
                  <a:lnTo>
                    <a:pt x="220" y="949"/>
                  </a:lnTo>
                  <a:lnTo>
                    <a:pt x="132" y="1007"/>
                  </a:lnTo>
                  <a:lnTo>
                    <a:pt x="74" y="1080"/>
                  </a:lnTo>
                  <a:lnTo>
                    <a:pt x="30" y="1167"/>
                  </a:lnTo>
                  <a:lnTo>
                    <a:pt x="15" y="1269"/>
                  </a:lnTo>
                  <a:lnTo>
                    <a:pt x="1" y="1371"/>
                  </a:lnTo>
                  <a:lnTo>
                    <a:pt x="1" y="1488"/>
                  </a:lnTo>
                  <a:lnTo>
                    <a:pt x="1" y="1590"/>
                  </a:lnTo>
                  <a:lnTo>
                    <a:pt x="30" y="1692"/>
                  </a:lnTo>
                  <a:lnTo>
                    <a:pt x="45" y="1750"/>
                  </a:lnTo>
                  <a:lnTo>
                    <a:pt x="74" y="1794"/>
                  </a:lnTo>
                  <a:lnTo>
                    <a:pt x="103" y="1823"/>
                  </a:lnTo>
                  <a:lnTo>
                    <a:pt x="132" y="1838"/>
                  </a:lnTo>
                  <a:lnTo>
                    <a:pt x="161" y="1823"/>
                  </a:lnTo>
                  <a:lnTo>
                    <a:pt x="3690" y="1838"/>
                  </a:lnTo>
                  <a:lnTo>
                    <a:pt x="3792" y="1721"/>
                  </a:lnTo>
                  <a:lnTo>
                    <a:pt x="3850" y="1590"/>
                  </a:lnTo>
                  <a:lnTo>
                    <a:pt x="3894" y="1459"/>
                  </a:lnTo>
                  <a:lnTo>
                    <a:pt x="3923" y="1313"/>
                  </a:lnTo>
                  <a:lnTo>
                    <a:pt x="3923" y="1182"/>
                  </a:lnTo>
                  <a:lnTo>
                    <a:pt x="3908" y="1036"/>
                  </a:lnTo>
                  <a:lnTo>
                    <a:pt x="3865" y="905"/>
                  </a:lnTo>
                  <a:lnTo>
                    <a:pt x="3792" y="774"/>
                  </a:lnTo>
                  <a:lnTo>
                    <a:pt x="3719" y="701"/>
                  </a:lnTo>
                  <a:lnTo>
                    <a:pt x="3646" y="628"/>
                  </a:lnTo>
                  <a:lnTo>
                    <a:pt x="3558" y="599"/>
                  </a:lnTo>
                  <a:lnTo>
                    <a:pt x="3515" y="584"/>
                  </a:lnTo>
                  <a:lnTo>
                    <a:pt x="3456" y="584"/>
                  </a:lnTo>
                  <a:lnTo>
                    <a:pt x="3398" y="599"/>
                  </a:lnTo>
                  <a:lnTo>
                    <a:pt x="3354" y="628"/>
                  </a:lnTo>
                  <a:lnTo>
                    <a:pt x="3311" y="672"/>
                  </a:lnTo>
                  <a:lnTo>
                    <a:pt x="3281" y="715"/>
                  </a:lnTo>
                  <a:lnTo>
                    <a:pt x="3223" y="817"/>
                  </a:lnTo>
                  <a:lnTo>
                    <a:pt x="3179" y="934"/>
                  </a:lnTo>
                  <a:lnTo>
                    <a:pt x="3179" y="759"/>
                  </a:lnTo>
                  <a:lnTo>
                    <a:pt x="3179" y="584"/>
                  </a:lnTo>
                  <a:lnTo>
                    <a:pt x="3150" y="409"/>
                  </a:lnTo>
                  <a:lnTo>
                    <a:pt x="3121" y="322"/>
                  </a:lnTo>
                  <a:lnTo>
                    <a:pt x="3077" y="249"/>
                  </a:lnTo>
                  <a:lnTo>
                    <a:pt x="3019" y="176"/>
                  </a:lnTo>
                  <a:lnTo>
                    <a:pt x="2961" y="103"/>
                  </a:lnTo>
                  <a:lnTo>
                    <a:pt x="2888" y="59"/>
                  </a:lnTo>
                  <a:lnTo>
                    <a:pt x="2800" y="15"/>
                  </a:lnTo>
                  <a:lnTo>
                    <a:pt x="2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70" name="Google Shape;1670;p32"/>
            <p:cNvSpPr/>
            <p:nvPr/>
          </p:nvSpPr>
          <p:spPr>
            <a:xfrm>
              <a:off x="16390918" y="1919446"/>
              <a:ext cx="282005" cy="132125"/>
            </a:xfrm>
            <a:custGeom>
              <a:avLst/>
              <a:gdLst/>
              <a:ahLst/>
              <a:cxnLst/>
              <a:rect l="l" t="t" r="r" b="b"/>
              <a:pathLst>
                <a:path w="3923" h="1838" fill="none" extrusionOk="0">
                  <a:moveTo>
                    <a:pt x="161" y="1823"/>
                  </a:moveTo>
                  <a:lnTo>
                    <a:pt x="161" y="1823"/>
                  </a:lnTo>
                  <a:lnTo>
                    <a:pt x="132" y="1838"/>
                  </a:lnTo>
                  <a:lnTo>
                    <a:pt x="103" y="1823"/>
                  </a:lnTo>
                  <a:lnTo>
                    <a:pt x="74" y="1794"/>
                  </a:lnTo>
                  <a:lnTo>
                    <a:pt x="45" y="1750"/>
                  </a:lnTo>
                  <a:lnTo>
                    <a:pt x="30" y="1692"/>
                  </a:lnTo>
                  <a:lnTo>
                    <a:pt x="30" y="1692"/>
                  </a:lnTo>
                  <a:lnTo>
                    <a:pt x="1" y="1590"/>
                  </a:lnTo>
                  <a:lnTo>
                    <a:pt x="1" y="1488"/>
                  </a:lnTo>
                  <a:lnTo>
                    <a:pt x="1" y="1371"/>
                  </a:lnTo>
                  <a:lnTo>
                    <a:pt x="15" y="1269"/>
                  </a:lnTo>
                  <a:lnTo>
                    <a:pt x="30" y="1167"/>
                  </a:lnTo>
                  <a:lnTo>
                    <a:pt x="74" y="1080"/>
                  </a:lnTo>
                  <a:lnTo>
                    <a:pt x="132" y="1007"/>
                  </a:lnTo>
                  <a:lnTo>
                    <a:pt x="220" y="949"/>
                  </a:lnTo>
                  <a:lnTo>
                    <a:pt x="220" y="949"/>
                  </a:lnTo>
                  <a:lnTo>
                    <a:pt x="263" y="919"/>
                  </a:lnTo>
                  <a:lnTo>
                    <a:pt x="322" y="890"/>
                  </a:lnTo>
                  <a:lnTo>
                    <a:pt x="453" y="876"/>
                  </a:lnTo>
                  <a:lnTo>
                    <a:pt x="569" y="890"/>
                  </a:lnTo>
                  <a:lnTo>
                    <a:pt x="701" y="919"/>
                  </a:lnTo>
                  <a:lnTo>
                    <a:pt x="701" y="919"/>
                  </a:lnTo>
                  <a:lnTo>
                    <a:pt x="803" y="978"/>
                  </a:lnTo>
                  <a:lnTo>
                    <a:pt x="919" y="1036"/>
                  </a:lnTo>
                  <a:lnTo>
                    <a:pt x="1109" y="1196"/>
                  </a:lnTo>
                  <a:lnTo>
                    <a:pt x="1109" y="1196"/>
                  </a:lnTo>
                  <a:lnTo>
                    <a:pt x="1109" y="1021"/>
                  </a:lnTo>
                  <a:lnTo>
                    <a:pt x="1124" y="919"/>
                  </a:lnTo>
                  <a:lnTo>
                    <a:pt x="1153" y="832"/>
                  </a:lnTo>
                  <a:lnTo>
                    <a:pt x="1182" y="759"/>
                  </a:lnTo>
                  <a:lnTo>
                    <a:pt x="1226" y="672"/>
                  </a:lnTo>
                  <a:lnTo>
                    <a:pt x="1269" y="599"/>
                  </a:lnTo>
                  <a:lnTo>
                    <a:pt x="1328" y="526"/>
                  </a:lnTo>
                  <a:lnTo>
                    <a:pt x="1328" y="526"/>
                  </a:lnTo>
                  <a:lnTo>
                    <a:pt x="1401" y="482"/>
                  </a:lnTo>
                  <a:lnTo>
                    <a:pt x="1473" y="424"/>
                  </a:lnTo>
                  <a:lnTo>
                    <a:pt x="1561" y="394"/>
                  </a:lnTo>
                  <a:lnTo>
                    <a:pt x="1648" y="380"/>
                  </a:lnTo>
                  <a:lnTo>
                    <a:pt x="1750" y="380"/>
                  </a:lnTo>
                  <a:lnTo>
                    <a:pt x="1838" y="394"/>
                  </a:lnTo>
                  <a:lnTo>
                    <a:pt x="1911" y="424"/>
                  </a:lnTo>
                  <a:lnTo>
                    <a:pt x="1984" y="482"/>
                  </a:lnTo>
                  <a:lnTo>
                    <a:pt x="1984" y="482"/>
                  </a:lnTo>
                  <a:lnTo>
                    <a:pt x="2042" y="526"/>
                  </a:lnTo>
                  <a:lnTo>
                    <a:pt x="2086" y="599"/>
                  </a:lnTo>
                  <a:lnTo>
                    <a:pt x="2173" y="730"/>
                  </a:lnTo>
                  <a:lnTo>
                    <a:pt x="2261" y="876"/>
                  </a:lnTo>
                  <a:lnTo>
                    <a:pt x="2305" y="934"/>
                  </a:lnTo>
                  <a:lnTo>
                    <a:pt x="2363" y="978"/>
                  </a:lnTo>
                  <a:lnTo>
                    <a:pt x="2363" y="978"/>
                  </a:lnTo>
                  <a:lnTo>
                    <a:pt x="2377" y="861"/>
                  </a:lnTo>
                  <a:lnTo>
                    <a:pt x="2363" y="744"/>
                  </a:lnTo>
                  <a:lnTo>
                    <a:pt x="2334" y="497"/>
                  </a:lnTo>
                  <a:lnTo>
                    <a:pt x="2334" y="497"/>
                  </a:lnTo>
                  <a:lnTo>
                    <a:pt x="2334" y="380"/>
                  </a:lnTo>
                  <a:lnTo>
                    <a:pt x="2348" y="263"/>
                  </a:lnTo>
                  <a:lnTo>
                    <a:pt x="2407" y="147"/>
                  </a:lnTo>
                  <a:lnTo>
                    <a:pt x="2436" y="103"/>
                  </a:lnTo>
                  <a:lnTo>
                    <a:pt x="2480" y="59"/>
                  </a:lnTo>
                  <a:lnTo>
                    <a:pt x="2480" y="59"/>
                  </a:lnTo>
                  <a:lnTo>
                    <a:pt x="2552" y="15"/>
                  </a:lnTo>
                  <a:lnTo>
                    <a:pt x="2640" y="1"/>
                  </a:lnTo>
                  <a:lnTo>
                    <a:pt x="2713" y="1"/>
                  </a:lnTo>
                  <a:lnTo>
                    <a:pt x="2800" y="15"/>
                  </a:lnTo>
                  <a:lnTo>
                    <a:pt x="2888" y="59"/>
                  </a:lnTo>
                  <a:lnTo>
                    <a:pt x="2961" y="103"/>
                  </a:lnTo>
                  <a:lnTo>
                    <a:pt x="3019" y="176"/>
                  </a:lnTo>
                  <a:lnTo>
                    <a:pt x="3077" y="249"/>
                  </a:lnTo>
                  <a:lnTo>
                    <a:pt x="3077" y="249"/>
                  </a:lnTo>
                  <a:lnTo>
                    <a:pt x="3121" y="322"/>
                  </a:lnTo>
                  <a:lnTo>
                    <a:pt x="3150" y="409"/>
                  </a:lnTo>
                  <a:lnTo>
                    <a:pt x="3179" y="584"/>
                  </a:lnTo>
                  <a:lnTo>
                    <a:pt x="3179" y="759"/>
                  </a:lnTo>
                  <a:lnTo>
                    <a:pt x="3179" y="934"/>
                  </a:lnTo>
                  <a:lnTo>
                    <a:pt x="3179" y="934"/>
                  </a:lnTo>
                  <a:lnTo>
                    <a:pt x="3223" y="817"/>
                  </a:lnTo>
                  <a:lnTo>
                    <a:pt x="3281" y="715"/>
                  </a:lnTo>
                  <a:lnTo>
                    <a:pt x="3311" y="672"/>
                  </a:lnTo>
                  <a:lnTo>
                    <a:pt x="3354" y="628"/>
                  </a:lnTo>
                  <a:lnTo>
                    <a:pt x="3398" y="599"/>
                  </a:lnTo>
                  <a:lnTo>
                    <a:pt x="3456" y="584"/>
                  </a:lnTo>
                  <a:lnTo>
                    <a:pt x="3456" y="584"/>
                  </a:lnTo>
                  <a:lnTo>
                    <a:pt x="3515" y="584"/>
                  </a:lnTo>
                  <a:lnTo>
                    <a:pt x="3558" y="599"/>
                  </a:lnTo>
                  <a:lnTo>
                    <a:pt x="3646" y="628"/>
                  </a:lnTo>
                  <a:lnTo>
                    <a:pt x="3719" y="701"/>
                  </a:lnTo>
                  <a:lnTo>
                    <a:pt x="3792" y="774"/>
                  </a:lnTo>
                  <a:lnTo>
                    <a:pt x="3792" y="774"/>
                  </a:lnTo>
                  <a:lnTo>
                    <a:pt x="3865" y="905"/>
                  </a:lnTo>
                  <a:lnTo>
                    <a:pt x="3908" y="1036"/>
                  </a:lnTo>
                  <a:lnTo>
                    <a:pt x="3923" y="1182"/>
                  </a:lnTo>
                  <a:lnTo>
                    <a:pt x="3923" y="1313"/>
                  </a:lnTo>
                  <a:lnTo>
                    <a:pt x="3894" y="1459"/>
                  </a:lnTo>
                  <a:lnTo>
                    <a:pt x="3850" y="1590"/>
                  </a:lnTo>
                  <a:lnTo>
                    <a:pt x="3792" y="1721"/>
                  </a:lnTo>
                  <a:lnTo>
                    <a:pt x="3690" y="183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71" name="Google Shape;1671;p32"/>
            <p:cNvSpPr/>
            <p:nvPr/>
          </p:nvSpPr>
          <p:spPr>
            <a:xfrm>
              <a:off x="16067077" y="2027417"/>
              <a:ext cx="679241" cy="142620"/>
            </a:xfrm>
            <a:custGeom>
              <a:avLst/>
              <a:gdLst/>
              <a:ahLst/>
              <a:cxnLst/>
              <a:rect l="l" t="t" r="r" b="b"/>
              <a:pathLst>
                <a:path w="9449" h="1984" extrusionOk="0">
                  <a:moveTo>
                    <a:pt x="525" y="1"/>
                  </a:moveTo>
                  <a:lnTo>
                    <a:pt x="423" y="15"/>
                  </a:lnTo>
                  <a:lnTo>
                    <a:pt x="321" y="44"/>
                  </a:lnTo>
                  <a:lnTo>
                    <a:pt x="234" y="88"/>
                  </a:lnTo>
                  <a:lnTo>
                    <a:pt x="146" y="161"/>
                  </a:lnTo>
                  <a:lnTo>
                    <a:pt x="88" y="234"/>
                  </a:lnTo>
                  <a:lnTo>
                    <a:pt x="44" y="321"/>
                  </a:lnTo>
                  <a:lnTo>
                    <a:pt x="0" y="423"/>
                  </a:lnTo>
                  <a:lnTo>
                    <a:pt x="0" y="525"/>
                  </a:lnTo>
                  <a:lnTo>
                    <a:pt x="0" y="1444"/>
                  </a:lnTo>
                  <a:lnTo>
                    <a:pt x="0" y="1546"/>
                  </a:lnTo>
                  <a:lnTo>
                    <a:pt x="44" y="1648"/>
                  </a:lnTo>
                  <a:lnTo>
                    <a:pt x="88" y="1736"/>
                  </a:lnTo>
                  <a:lnTo>
                    <a:pt x="146" y="1823"/>
                  </a:lnTo>
                  <a:lnTo>
                    <a:pt x="234" y="1881"/>
                  </a:lnTo>
                  <a:lnTo>
                    <a:pt x="321" y="1940"/>
                  </a:lnTo>
                  <a:lnTo>
                    <a:pt x="423" y="1969"/>
                  </a:lnTo>
                  <a:lnTo>
                    <a:pt x="525" y="1984"/>
                  </a:lnTo>
                  <a:lnTo>
                    <a:pt x="8924" y="1984"/>
                  </a:lnTo>
                  <a:lnTo>
                    <a:pt x="9026" y="1969"/>
                  </a:lnTo>
                  <a:lnTo>
                    <a:pt x="9128" y="1940"/>
                  </a:lnTo>
                  <a:lnTo>
                    <a:pt x="9215" y="1881"/>
                  </a:lnTo>
                  <a:lnTo>
                    <a:pt x="9288" y="1823"/>
                  </a:lnTo>
                  <a:lnTo>
                    <a:pt x="9361" y="1736"/>
                  </a:lnTo>
                  <a:lnTo>
                    <a:pt x="9405" y="1648"/>
                  </a:lnTo>
                  <a:lnTo>
                    <a:pt x="9434" y="1546"/>
                  </a:lnTo>
                  <a:lnTo>
                    <a:pt x="9449" y="1444"/>
                  </a:lnTo>
                  <a:lnTo>
                    <a:pt x="9449" y="525"/>
                  </a:lnTo>
                  <a:lnTo>
                    <a:pt x="9434" y="423"/>
                  </a:lnTo>
                  <a:lnTo>
                    <a:pt x="9405" y="321"/>
                  </a:lnTo>
                  <a:lnTo>
                    <a:pt x="9361" y="234"/>
                  </a:lnTo>
                  <a:lnTo>
                    <a:pt x="9288" y="161"/>
                  </a:lnTo>
                  <a:lnTo>
                    <a:pt x="9215" y="88"/>
                  </a:lnTo>
                  <a:lnTo>
                    <a:pt x="9128" y="44"/>
                  </a:lnTo>
                  <a:lnTo>
                    <a:pt x="9026" y="15"/>
                  </a:lnTo>
                  <a:lnTo>
                    <a:pt x="8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72" name="Google Shape;1672;p32"/>
            <p:cNvSpPr/>
            <p:nvPr/>
          </p:nvSpPr>
          <p:spPr>
            <a:xfrm>
              <a:off x="17126729" y="482541"/>
              <a:ext cx="291422" cy="98554"/>
            </a:xfrm>
            <a:custGeom>
              <a:avLst/>
              <a:gdLst/>
              <a:ahLst/>
              <a:cxnLst/>
              <a:rect l="l" t="t" r="r" b="b"/>
              <a:pathLst>
                <a:path w="4054" h="1371" extrusionOk="0">
                  <a:moveTo>
                    <a:pt x="277" y="0"/>
                  </a:moveTo>
                  <a:lnTo>
                    <a:pt x="204" y="29"/>
                  </a:lnTo>
                  <a:lnTo>
                    <a:pt x="146" y="58"/>
                  </a:lnTo>
                  <a:lnTo>
                    <a:pt x="102" y="102"/>
                  </a:lnTo>
                  <a:lnTo>
                    <a:pt x="59" y="146"/>
                  </a:lnTo>
                  <a:lnTo>
                    <a:pt x="29" y="204"/>
                  </a:lnTo>
                  <a:lnTo>
                    <a:pt x="15" y="262"/>
                  </a:lnTo>
                  <a:lnTo>
                    <a:pt x="0" y="335"/>
                  </a:lnTo>
                  <a:lnTo>
                    <a:pt x="0" y="1035"/>
                  </a:lnTo>
                  <a:lnTo>
                    <a:pt x="15" y="1108"/>
                  </a:lnTo>
                  <a:lnTo>
                    <a:pt x="29" y="1166"/>
                  </a:lnTo>
                  <a:lnTo>
                    <a:pt x="59" y="1225"/>
                  </a:lnTo>
                  <a:lnTo>
                    <a:pt x="102" y="1283"/>
                  </a:lnTo>
                  <a:lnTo>
                    <a:pt x="146" y="1312"/>
                  </a:lnTo>
                  <a:lnTo>
                    <a:pt x="204" y="1341"/>
                  </a:lnTo>
                  <a:lnTo>
                    <a:pt x="277" y="1371"/>
                  </a:lnTo>
                  <a:lnTo>
                    <a:pt x="3791" y="1371"/>
                  </a:lnTo>
                  <a:lnTo>
                    <a:pt x="3850" y="1341"/>
                  </a:lnTo>
                  <a:lnTo>
                    <a:pt x="3908" y="1312"/>
                  </a:lnTo>
                  <a:lnTo>
                    <a:pt x="3952" y="1283"/>
                  </a:lnTo>
                  <a:lnTo>
                    <a:pt x="3995" y="1225"/>
                  </a:lnTo>
                  <a:lnTo>
                    <a:pt x="4024" y="1166"/>
                  </a:lnTo>
                  <a:lnTo>
                    <a:pt x="4054" y="1108"/>
                  </a:lnTo>
                  <a:lnTo>
                    <a:pt x="4054" y="1035"/>
                  </a:lnTo>
                  <a:lnTo>
                    <a:pt x="4054" y="335"/>
                  </a:lnTo>
                  <a:lnTo>
                    <a:pt x="4054" y="262"/>
                  </a:lnTo>
                  <a:lnTo>
                    <a:pt x="4024" y="204"/>
                  </a:lnTo>
                  <a:lnTo>
                    <a:pt x="3995" y="146"/>
                  </a:lnTo>
                  <a:lnTo>
                    <a:pt x="3952" y="102"/>
                  </a:lnTo>
                  <a:lnTo>
                    <a:pt x="3908" y="58"/>
                  </a:lnTo>
                  <a:lnTo>
                    <a:pt x="3850" y="29"/>
                  </a:lnTo>
                  <a:lnTo>
                    <a:pt x="37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2848197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06352" y="1308800"/>
            <a:ext cx="7500800" cy="1983600"/>
          </a:xfrm>
          <a:prstGeom prst="rect">
            <a:avLst/>
          </a:prstGeom>
          <a:noFill/>
        </p:spPr>
        <p:txBody>
          <a:bodyPr spcFirstLastPara="1" wrap="square" lIns="91425" tIns="91425" rIns="91425" bIns="91425" anchor="t" anchorCtr="0">
            <a:noAutofit/>
          </a:bodyPr>
          <a:lstStyle>
            <a:lvl1pPr lvl="0" algn="l">
              <a:lnSpc>
                <a:spcPct val="90000"/>
              </a:lnSpc>
              <a:spcBef>
                <a:spcPts val="0"/>
              </a:spcBef>
              <a:spcAft>
                <a:spcPts val="0"/>
              </a:spcAft>
              <a:buSzPts val="4500"/>
              <a:buFont typeface="Loved by the King"/>
              <a:buNone/>
              <a:defRPr sz="6400"/>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10" name="Google Shape;10;p2"/>
          <p:cNvSpPr txBox="1">
            <a:spLocks noGrp="1"/>
          </p:cNvSpPr>
          <p:nvPr>
            <p:ph type="subTitle" idx="1"/>
          </p:nvPr>
        </p:nvSpPr>
        <p:spPr>
          <a:xfrm>
            <a:off x="904200" y="3419500"/>
            <a:ext cx="7504000" cy="487600"/>
          </a:xfrm>
          <a:prstGeom prst="rect">
            <a:avLst/>
          </a:prstGeom>
          <a:noFill/>
        </p:spPr>
        <p:txBody>
          <a:bodyPr spcFirstLastPara="1" wrap="square" lIns="91425" tIns="91425" rIns="91425" bIns="91425" anchor="ctr" anchorCtr="0">
            <a:noAutofit/>
          </a:bodyPr>
          <a:lstStyle>
            <a:lvl1pPr lvl="0">
              <a:spcBef>
                <a:spcPts val="0"/>
              </a:spcBef>
              <a:spcAft>
                <a:spcPts val="0"/>
              </a:spcAft>
              <a:buSzPts val="1400"/>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11;p2"/>
          <p:cNvSpPr/>
          <p:nvPr/>
        </p:nvSpPr>
        <p:spPr>
          <a:xfrm>
            <a:off x="6364500" y="-888330"/>
            <a:ext cx="4533256" cy="1607651"/>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 name="Google Shape;12;p2"/>
          <p:cNvSpPr/>
          <p:nvPr/>
        </p:nvSpPr>
        <p:spPr>
          <a:xfrm>
            <a:off x="-1661900" y="-645663"/>
            <a:ext cx="4533256" cy="1607651"/>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3" name="Google Shape;13;p2"/>
          <p:cNvSpPr/>
          <p:nvPr/>
        </p:nvSpPr>
        <p:spPr>
          <a:xfrm>
            <a:off x="319701" y="205543"/>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 name="Google Shape;14;p2"/>
          <p:cNvSpPr/>
          <p:nvPr/>
        </p:nvSpPr>
        <p:spPr>
          <a:xfrm>
            <a:off x="10055134" y="163425"/>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5" name="Google Shape;15;p2"/>
          <p:cNvSpPr/>
          <p:nvPr/>
        </p:nvSpPr>
        <p:spPr>
          <a:xfrm>
            <a:off x="5735434" y="200709"/>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6" name="Google Shape;16;p2"/>
          <p:cNvGrpSpPr/>
          <p:nvPr/>
        </p:nvGrpSpPr>
        <p:grpSpPr>
          <a:xfrm>
            <a:off x="-3" y="4200710"/>
            <a:ext cx="12090403" cy="1518143"/>
            <a:chOff x="-2" y="3150532"/>
            <a:chExt cx="9067802" cy="1138607"/>
          </a:xfrm>
        </p:grpSpPr>
        <p:grpSp>
          <p:nvGrpSpPr>
            <p:cNvPr id="17" name="Google Shape;17;p2"/>
            <p:cNvGrpSpPr/>
            <p:nvPr/>
          </p:nvGrpSpPr>
          <p:grpSpPr>
            <a:xfrm>
              <a:off x="-2" y="3150532"/>
              <a:ext cx="6780171" cy="1138607"/>
              <a:chOff x="-2" y="3455332"/>
              <a:chExt cx="6780171" cy="1138607"/>
            </a:xfrm>
          </p:grpSpPr>
          <p:sp>
            <p:nvSpPr>
              <p:cNvPr id="18" name="Google Shape;18;p2"/>
              <p:cNvSpPr/>
              <p:nvPr/>
            </p:nvSpPr>
            <p:spPr>
              <a:xfrm>
                <a:off x="5458437" y="3724900"/>
                <a:ext cx="455917" cy="743740"/>
              </a:xfrm>
              <a:custGeom>
                <a:avLst/>
                <a:gdLst/>
                <a:ahLst/>
                <a:cxnLst/>
                <a:rect l="l" t="t" r="r" b="b"/>
                <a:pathLst>
                  <a:path w="6995" h="11411" extrusionOk="0">
                    <a:moveTo>
                      <a:pt x="772" y="0"/>
                    </a:moveTo>
                    <a:lnTo>
                      <a:pt x="1" y="1415"/>
                    </a:lnTo>
                    <a:lnTo>
                      <a:pt x="507" y="1415"/>
                    </a:lnTo>
                    <a:lnTo>
                      <a:pt x="772" y="7914"/>
                    </a:lnTo>
                    <a:lnTo>
                      <a:pt x="588" y="11410"/>
                    </a:lnTo>
                    <a:lnTo>
                      <a:pt x="6994" y="11410"/>
                    </a:lnTo>
                    <a:lnTo>
                      <a:pt x="6465" y="1415"/>
                    </a:lnTo>
                    <a:lnTo>
                      <a:pt x="6994" y="1415"/>
                    </a:lnTo>
                    <a:lnTo>
                      <a:pt x="64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 name="Google Shape;19;p2"/>
              <p:cNvSpPr/>
              <p:nvPr/>
            </p:nvSpPr>
            <p:spPr>
              <a:xfrm>
                <a:off x="5984478" y="3808148"/>
                <a:ext cx="795691" cy="774963"/>
              </a:xfrm>
              <a:custGeom>
                <a:avLst/>
                <a:gdLst/>
                <a:ahLst/>
                <a:cxnLst/>
                <a:rect l="l" t="t" r="r" b="b"/>
                <a:pathLst>
                  <a:path w="14103" h="13735" extrusionOk="0">
                    <a:moveTo>
                      <a:pt x="5867" y="1"/>
                    </a:moveTo>
                    <a:lnTo>
                      <a:pt x="5867" y="8352"/>
                    </a:lnTo>
                    <a:lnTo>
                      <a:pt x="3337" y="8202"/>
                    </a:lnTo>
                    <a:lnTo>
                      <a:pt x="1" y="13102"/>
                    </a:lnTo>
                    <a:lnTo>
                      <a:pt x="14103" y="13735"/>
                    </a:lnTo>
                    <a:lnTo>
                      <a:pt x="13413" y="7834"/>
                    </a:lnTo>
                    <a:lnTo>
                      <a:pt x="9053" y="8099"/>
                    </a:lnTo>
                    <a:lnTo>
                      <a:pt x="90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20" name="Google Shape;20;p2"/>
              <p:cNvGrpSpPr/>
              <p:nvPr/>
            </p:nvGrpSpPr>
            <p:grpSpPr>
              <a:xfrm>
                <a:off x="-2" y="3455332"/>
                <a:ext cx="2708493" cy="1100050"/>
                <a:chOff x="10664548" y="5927107"/>
                <a:chExt cx="2708493" cy="1100050"/>
              </a:xfrm>
            </p:grpSpPr>
            <p:sp>
              <p:nvSpPr>
                <p:cNvPr id="21" name="Google Shape;21;p2"/>
                <p:cNvSpPr/>
                <p:nvPr/>
              </p:nvSpPr>
              <p:spPr>
                <a:xfrm>
                  <a:off x="12766576" y="6010764"/>
                  <a:ext cx="164715" cy="706380"/>
                </a:xfrm>
                <a:custGeom>
                  <a:avLst/>
                  <a:gdLst/>
                  <a:ahLst/>
                  <a:cxnLst/>
                  <a:rect l="l" t="t" r="r" b="b"/>
                  <a:pathLst>
                    <a:path w="5005" h="21464" extrusionOk="0">
                      <a:moveTo>
                        <a:pt x="334" y="0"/>
                      </a:moveTo>
                      <a:lnTo>
                        <a:pt x="1" y="19934"/>
                      </a:lnTo>
                      <a:lnTo>
                        <a:pt x="5004" y="21464"/>
                      </a:lnTo>
                      <a:lnTo>
                        <a:pt x="5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 name="Google Shape;22;p2"/>
                <p:cNvSpPr/>
                <p:nvPr/>
              </p:nvSpPr>
              <p:spPr>
                <a:xfrm>
                  <a:off x="11415193" y="6025146"/>
                  <a:ext cx="464130" cy="452019"/>
                </a:xfrm>
                <a:custGeom>
                  <a:avLst/>
                  <a:gdLst/>
                  <a:ahLst/>
                  <a:cxnLst/>
                  <a:rect l="l" t="t" r="r" b="b"/>
                  <a:pathLst>
                    <a:path w="14103" h="13735" extrusionOk="0">
                      <a:moveTo>
                        <a:pt x="5866" y="0"/>
                      </a:moveTo>
                      <a:lnTo>
                        <a:pt x="5866" y="8351"/>
                      </a:lnTo>
                      <a:lnTo>
                        <a:pt x="3336" y="8201"/>
                      </a:lnTo>
                      <a:lnTo>
                        <a:pt x="0" y="13101"/>
                      </a:lnTo>
                      <a:lnTo>
                        <a:pt x="14102" y="13734"/>
                      </a:lnTo>
                      <a:lnTo>
                        <a:pt x="13412" y="7833"/>
                      </a:lnTo>
                      <a:lnTo>
                        <a:pt x="9053" y="8098"/>
                      </a:lnTo>
                      <a:lnTo>
                        <a:pt x="90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 name="Google Shape;23;p2"/>
                <p:cNvSpPr/>
                <p:nvPr/>
              </p:nvSpPr>
              <p:spPr>
                <a:xfrm>
                  <a:off x="10664548" y="5927107"/>
                  <a:ext cx="2708493" cy="1100050"/>
                </a:xfrm>
                <a:custGeom>
                  <a:avLst/>
                  <a:gdLst/>
                  <a:ahLst/>
                  <a:cxnLst/>
                  <a:rect l="l" t="t" r="r" b="b"/>
                  <a:pathLst>
                    <a:path w="82300" h="33426" extrusionOk="0">
                      <a:moveTo>
                        <a:pt x="15344" y="0"/>
                      </a:moveTo>
                      <a:lnTo>
                        <a:pt x="15770" y="817"/>
                      </a:lnTo>
                      <a:lnTo>
                        <a:pt x="16886" y="817"/>
                      </a:lnTo>
                      <a:lnTo>
                        <a:pt x="17461" y="23729"/>
                      </a:lnTo>
                      <a:lnTo>
                        <a:pt x="8834" y="24247"/>
                      </a:lnTo>
                      <a:lnTo>
                        <a:pt x="8834" y="4118"/>
                      </a:lnTo>
                      <a:lnTo>
                        <a:pt x="2393" y="4118"/>
                      </a:lnTo>
                      <a:lnTo>
                        <a:pt x="2393" y="25984"/>
                      </a:lnTo>
                      <a:lnTo>
                        <a:pt x="0" y="25984"/>
                      </a:lnTo>
                      <a:lnTo>
                        <a:pt x="0" y="33426"/>
                      </a:lnTo>
                      <a:lnTo>
                        <a:pt x="82299" y="33426"/>
                      </a:lnTo>
                      <a:lnTo>
                        <a:pt x="82299" y="0"/>
                      </a:lnTo>
                      <a:lnTo>
                        <a:pt x="75582" y="242"/>
                      </a:lnTo>
                      <a:lnTo>
                        <a:pt x="75214" y="22303"/>
                      </a:lnTo>
                      <a:lnTo>
                        <a:pt x="62320" y="21510"/>
                      </a:lnTo>
                      <a:lnTo>
                        <a:pt x="61377" y="14562"/>
                      </a:lnTo>
                      <a:lnTo>
                        <a:pt x="54866" y="14424"/>
                      </a:lnTo>
                      <a:lnTo>
                        <a:pt x="55177" y="21153"/>
                      </a:lnTo>
                      <a:lnTo>
                        <a:pt x="44434" y="21187"/>
                      </a:lnTo>
                      <a:lnTo>
                        <a:pt x="43560" y="5935"/>
                      </a:lnTo>
                      <a:lnTo>
                        <a:pt x="44813" y="5935"/>
                      </a:lnTo>
                      <a:lnTo>
                        <a:pt x="43560" y="4244"/>
                      </a:lnTo>
                      <a:lnTo>
                        <a:pt x="37026" y="4808"/>
                      </a:lnTo>
                      <a:lnTo>
                        <a:pt x="35266" y="6706"/>
                      </a:lnTo>
                      <a:lnTo>
                        <a:pt x="36152" y="6706"/>
                      </a:lnTo>
                      <a:lnTo>
                        <a:pt x="36152" y="14850"/>
                      </a:lnTo>
                      <a:lnTo>
                        <a:pt x="26904" y="15747"/>
                      </a:lnTo>
                      <a:lnTo>
                        <a:pt x="26904" y="817"/>
                      </a:lnTo>
                      <a:lnTo>
                        <a:pt x="27422" y="426"/>
                      </a:lnTo>
                      <a:lnTo>
                        <a:pt x="276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4" name="Google Shape;24;p2"/>
              <p:cNvSpPr/>
              <p:nvPr/>
            </p:nvSpPr>
            <p:spPr>
              <a:xfrm>
                <a:off x="2567622" y="4120226"/>
                <a:ext cx="3639729" cy="473713"/>
              </a:xfrm>
              <a:custGeom>
                <a:avLst/>
                <a:gdLst/>
                <a:ahLst/>
                <a:cxnLst/>
                <a:rect l="l" t="t" r="r" b="b"/>
                <a:pathLst>
                  <a:path w="84141" h="10951" extrusionOk="0">
                    <a:moveTo>
                      <a:pt x="50703" y="1"/>
                    </a:moveTo>
                    <a:lnTo>
                      <a:pt x="42744" y="5867"/>
                    </a:lnTo>
                    <a:lnTo>
                      <a:pt x="25088" y="6488"/>
                    </a:lnTo>
                    <a:lnTo>
                      <a:pt x="25191" y="2174"/>
                    </a:lnTo>
                    <a:lnTo>
                      <a:pt x="17991" y="2543"/>
                    </a:lnTo>
                    <a:lnTo>
                      <a:pt x="17093" y="5867"/>
                    </a:lnTo>
                    <a:lnTo>
                      <a:pt x="3958" y="6948"/>
                    </a:lnTo>
                    <a:lnTo>
                      <a:pt x="3958" y="4291"/>
                    </a:lnTo>
                    <a:lnTo>
                      <a:pt x="599" y="4187"/>
                    </a:lnTo>
                    <a:lnTo>
                      <a:pt x="1" y="10951"/>
                    </a:lnTo>
                    <a:lnTo>
                      <a:pt x="84141" y="9386"/>
                    </a:lnTo>
                    <a:lnTo>
                      <a:pt x="84141" y="5947"/>
                    </a:lnTo>
                    <a:lnTo>
                      <a:pt x="63724" y="6488"/>
                    </a:lnTo>
                    <a:lnTo>
                      <a:pt x="63551" y="127"/>
                    </a:lnTo>
                    <a:lnTo>
                      <a:pt x="507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5" name="Google Shape;25;p2"/>
            <p:cNvSpPr/>
            <p:nvPr/>
          </p:nvSpPr>
          <p:spPr>
            <a:xfrm flipH="1">
              <a:off x="6676303" y="3815425"/>
              <a:ext cx="2391498" cy="473713"/>
            </a:xfrm>
            <a:custGeom>
              <a:avLst/>
              <a:gdLst/>
              <a:ahLst/>
              <a:cxnLst/>
              <a:rect l="l" t="t" r="r" b="b"/>
              <a:pathLst>
                <a:path w="84141" h="10951" extrusionOk="0">
                  <a:moveTo>
                    <a:pt x="50703" y="1"/>
                  </a:moveTo>
                  <a:lnTo>
                    <a:pt x="42744" y="5867"/>
                  </a:lnTo>
                  <a:lnTo>
                    <a:pt x="25088" y="6488"/>
                  </a:lnTo>
                  <a:lnTo>
                    <a:pt x="25191" y="2174"/>
                  </a:lnTo>
                  <a:lnTo>
                    <a:pt x="17991" y="2543"/>
                  </a:lnTo>
                  <a:lnTo>
                    <a:pt x="17093" y="5867"/>
                  </a:lnTo>
                  <a:lnTo>
                    <a:pt x="3958" y="6948"/>
                  </a:lnTo>
                  <a:lnTo>
                    <a:pt x="3958" y="4291"/>
                  </a:lnTo>
                  <a:lnTo>
                    <a:pt x="599" y="4187"/>
                  </a:lnTo>
                  <a:lnTo>
                    <a:pt x="1" y="10951"/>
                  </a:lnTo>
                  <a:lnTo>
                    <a:pt x="84141" y="9386"/>
                  </a:lnTo>
                  <a:lnTo>
                    <a:pt x="84141" y="5947"/>
                  </a:lnTo>
                  <a:lnTo>
                    <a:pt x="63724" y="6488"/>
                  </a:lnTo>
                  <a:lnTo>
                    <a:pt x="63551" y="127"/>
                  </a:lnTo>
                  <a:lnTo>
                    <a:pt x="507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26" name="Google Shape;26;p2"/>
          <p:cNvGrpSpPr/>
          <p:nvPr/>
        </p:nvGrpSpPr>
        <p:grpSpPr>
          <a:xfrm>
            <a:off x="-736" y="5507795"/>
            <a:ext cx="12229925" cy="617973"/>
            <a:chOff x="-552" y="4130846"/>
            <a:chExt cx="9172444" cy="463480"/>
          </a:xfrm>
        </p:grpSpPr>
        <p:grpSp>
          <p:nvGrpSpPr>
            <p:cNvPr id="27" name="Google Shape;27;p2"/>
            <p:cNvGrpSpPr/>
            <p:nvPr/>
          </p:nvGrpSpPr>
          <p:grpSpPr>
            <a:xfrm flipH="1">
              <a:off x="6780378" y="4130854"/>
              <a:ext cx="2391513" cy="463472"/>
              <a:chOff x="6993975" y="-2031750"/>
              <a:chExt cx="3025700" cy="1310725"/>
            </a:xfrm>
          </p:grpSpPr>
          <p:sp>
            <p:nvSpPr>
              <p:cNvPr id="28" name="Google Shape;28;p2"/>
              <p:cNvSpPr/>
              <p:nvPr/>
            </p:nvSpPr>
            <p:spPr>
              <a:xfrm>
                <a:off x="8084375" y="-2013925"/>
                <a:ext cx="1547975" cy="1107125"/>
              </a:xfrm>
              <a:custGeom>
                <a:avLst/>
                <a:gdLst/>
                <a:ahLst/>
                <a:cxnLst/>
                <a:rect l="l" t="t" r="r" b="b"/>
                <a:pathLst>
                  <a:path w="61919" h="44285" extrusionOk="0">
                    <a:moveTo>
                      <a:pt x="29792" y="1"/>
                    </a:moveTo>
                    <a:lnTo>
                      <a:pt x="29412" y="24"/>
                    </a:lnTo>
                    <a:lnTo>
                      <a:pt x="29021" y="47"/>
                    </a:lnTo>
                    <a:lnTo>
                      <a:pt x="28642" y="81"/>
                    </a:lnTo>
                    <a:lnTo>
                      <a:pt x="28262" y="127"/>
                    </a:lnTo>
                    <a:lnTo>
                      <a:pt x="27883" y="185"/>
                    </a:lnTo>
                    <a:lnTo>
                      <a:pt x="27503" y="254"/>
                    </a:lnTo>
                    <a:lnTo>
                      <a:pt x="27124" y="323"/>
                    </a:lnTo>
                    <a:lnTo>
                      <a:pt x="26744" y="415"/>
                    </a:lnTo>
                    <a:lnTo>
                      <a:pt x="26364" y="507"/>
                    </a:lnTo>
                    <a:lnTo>
                      <a:pt x="25996" y="610"/>
                    </a:lnTo>
                    <a:lnTo>
                      <a:pt x="25628" y="714"/>
                    </a:lnTo>
                    <a:lnTo>
                      <a:pt x="25249" y="840"/>
                    </a:lnTo>
                    <a:lnTo>
                      <a:pt x="24881" y="967"/>
                    </a:lnTo>
                    <a:lnTo>
                      <a:pt x="24512" y="1105"/>
                    </a:lnTo>
                    <a:lnTo>
                      <a:pt x="24144" y="1243"/>
                    </a:lnTo>
                    <a:lnTo>
                      <a:pt x="23776" y="1392"/>
                    </a:lnTo>
                    <a:lnTo>
                      <a:pt x="23420" y="1553"/>
                    </a:lnTo>
                    <a:lnTo>
                      <a:pt x="23052" y="1726"/>
                    </a:lnTo>
                    <a:lnTo>
                      <a:pt x="22695" y="1898"/>
                    </a:lnTo>
                    <a:lnTo>
                      <a:pt x="22339" y="2082"/>
                    </a:lnTo>
                    <a:lnTo>
                      <a:pt x="21970" y="2278"/>
                    </a:lnTo>
                    <a:lnTo>
                      <a:pt x="21269" y="2669"/>
                    </a:lnTo>
                    <a:lnTo>
                      <a:pt x="20567" y="3106"/>
                    </a:lnTo>
                    <a:lnTo>
                      <a:pt x="19866" y="3555"/>
                    </a:lnTo>
                    <a:lnTo>
                      <a:pt x="19175" y="4026"/>
                    </a:lnTo>
                    <a:lnTo>
                      <a:pt x="18497" y="4532"/>
                    </a:lnTo>
                    <a:lnTo>
                      <a:pt x="17830" y="5050"/>
                    </a:lnTo>
                    <a:lnTo>
                      <a:pt x="17162" y="5591"/>
                    </a:lnTo>
                    <a:lnTo>
                      <a:pt x="16507" y="6143"/>
                    </a:lnTo>
                    <a:lnTo>
                      <a:pt x="15863" y="6718"/>
                    </a:lnTo>
                    <a:lnTo>
                      <a:pt x="15230" y="7316"/>
                    </a:lnTo>
                    <a:lnTo>
                      <a:pt x="14597" y="7914"/>
                    </a:lnTo>
                    <a:lnTo>
                      <a:pt x="13988" y="8535"/>
                    </a:lnTo>
                    <a:lnTo>
                      <a:pt x="13378" y="9168"/>
                    </a:lnTo>
                    <a:lnTo>
                      <a:pt x="12780" y="9812"/>
                    </a:lnTo>
                    <a:lnTo>
                      <a:pt x="12193" y="10456"/>
                    </a:lnTo>
                    <a:lnTo>
                      <a:pt x="11618" y="11123"/>
                    </a:lnTo>
                    <a:lnTo>
                      <a:pt x="11055" y="11790"/>
                    </a:lnTo>
                    <a:lnTo>
                      <a:pt x="10491" y="12458"/>
                    </a:lnTo>
                    <a:lnTo>
                      <a:pt x="9950" y="13136"/>
                    </a:lnTo>
                    <a:lnTo>
                      <a:pt x="9421" y="13815"/>
                    </a:lnTo>
                    <a:lnTo>
                      <a:pt x="8904" y="14494"/>
                    </a:lnTo>
                    <a:lnTo>
                      <a:pt x="8398" y="15172"/>
                    </a:lnTo>
                    <a:lnTo>
                      <a:pt x="7903" y="15851"/>
                    </a:lnTo>
                    <a:lnTo>
                      <a:pt x="7420" y="16518"/>
                    </a:lnTo>
                    <a:lnTo>
                      <a:pt x="6948" y="17197"/>
                    </a:lnTo>
                    <a:lnTo>
                      <a:pt x="6488" y="17864"/>
                    </a:lnTo>
                    <a:lnTo>
                      <a:pt x="6040" y="18519"/>
                    </a:lnTo>
                    <a:lnTo>
                      <a:pt x="5200" y="19808"/>
                    </a:lnTo>
                    <a:lnTo>
                      <a:pt x="4406" y="21061"/>
                    </a:lnTo>
                    <a:lnTo>
                      <a:pt x="3682" y="22258"/>
                    </a:lnTo>
                    <a:lnTo>
                      <a:pt x="3003" y="23396"/>
                    </a:lnTo>
                    <a:lnTo>
                      <a:pt x="2393" y="24455"/>
                    </a:lnTo>
                    <a:lnTo>
                      <a:pt x="1853" y="25421"/>
                    </a:lnTo>
                    <a:lnTo>
                      <a:pt x="1370" y="26306"/>
                    </a:lnTo>
                    <a:lnTo>
                      <a:pt x="967" y="27077"/>
                    </a:lnTo>
                    <a:lnTo>
                      <a:pt x="622" y="27733"/>
                    </a:lnTo>
                    <a:lnTo>
                      <a:pt x="162" y="28653"/>
                    </a:lnTo>
                    <a:lnTo>
                      <a:pt x="1" y="28975"/>
                    </a:lnTo>
                    <a:lnTo>
                      <a:pt x="33438" y="44285"/>
                    </a:lnTo>
                    <a:lnTo>
                      <a:pt x="61918" y="22729"/>
                    </a:lnTo>
                    <a:lnTo>
                      <a:pt x="61746" y="22465"/>
                    </a:lnTo>
                    <a:lnTo>
                      <a:pt x="61228" y="21752"/>
                    </a:lnTo>
                    <a:lnTo>
                      <a:pt x="60860" y="21234"/>
                    </a:lnTo>
                    <a:lnTo>
                      <a:pt x="60400" y="20624"/>
                    </a:lnTo>
                    <a:lnTo>
                      <a:pt x="59882" y="19934"/>
                    </a:lnTo>
                    <a:lnTo>
                      <a:pt x="59284" y="19175"/>
                    </a:lnTo>
                    <a:lnTo>
                      <a:pt x="58617" y="18347"/>
                    </a:lnTo>
                    <a:lnTo>
                      <a:pt x="57881" y="17450"/>
                    </a:lnTo>
                    <a:lnTo>
                      <a:pt x="57087" y="16518"/>
                    </a:lnTo>
                    <a:lnTo>
                      <a:pt x="56236" y="15529"/>
                    </a:lnTo>
                    <a:lnTo>
                      <a:pt x="55316" y="14517"/>
                    </a:lnTo>
                    <a:lnTo>
                      <a:pt x="54338" y="13481"/>
                    </a:lnTo>
                    <a:lnTo>
                      <a:pt x="53832" y="12952"/>
                    </a:lnTo>
                    <a:lnTo>
                      <a:pt x="53314" y="12423"/>
                    </a:lnTo>
                    <a:lnTo>
                      <a:pt x="52785" y="11894"/>
                    </a:lnTo>
                    <a:lnTo>
                      <a:pt x="52245" y="11365"/>
                    </a:lnTo>
                    <a:lnTo>
                      <a:pt x="51681" y="10824"/>
                    </a:lnTo>
                    <a:lnTo>
                      <a:pt x="51117" y="10295"/>
                    </a:lnTo>
                    <a:lnTo>
                      <a:pt x="50542" y="9766"/>
                    </a:lnTo>
                    <a:lnTo>
                      <a:pt x="49944" y="9237"/>
                    </a:lnTo>
                    <a:lnTo>
                      <a:pt x="49346" y="8719"/>
                    </a:lnTo>
                    <a:lnTo>
                      <a:pt x="48736" y="8202"/>
                    </a:lnTo>
                    <a:lnTo>
                      <a:pt x="48115" y="7696"/>
                    </a:lnTo>
                    <a:lnTo>
                      <a:pt x="47483" y="7190"/>
                    </a:lnTo>
                    <a:lnTo>
                      <a:pt x="46839" y="6695"/>
                    </a:lnTo>
                    <a:lnTo>
                      <a:pt x="46183" y="6212"/>
                    </a:lnTo>
                    <a:lnTo>
                      <a:pt x="45527" y="5729"/>
                    </a:lnTo>
                    <a:lnTo>
                      <a:pt x="44860" y="5269"/>
                    </a:lnTo>
                    <a:lnTo>
                      <a:pt x="44182" y="4820"/>
                    </a:lnTo>
                    <a:lnTo>
                      <a:pt x="43503" y="4383"/>
                    </a:lnTo>
                    <a:lnTo>
                      <a:pt x="42801" y="3957"/>
                    </a:lnTo>
                    <a:lnTo>
                      <a:pt x="42111" y="3555"/>
                    </a:lnTo>
                    <a:lnTo>
                      <a:pt x="41398" y="3164"/>
                    </a:lnTo>
                    <a:lnTo>
                      <a:pt x="40685" y="2784"/>
                    </a:lnTo>
                    <a:lnTo>
                      <a:pt x="39972" y="2428"/>
                    </a:lnTo>
                    <a:lnTo>
                      <a:pt x="39247" y="2094"/>
                    </a:lnTo>
                    <a:lnTo>
                      <a:pt x="38511" y="1783"/>
                    </a:lnTo>
                    <a:lnTo>
                      <a:pt x="37775" y="1496"/>
                    </a:lnTo>
                    <a:lnTo>
                      <a:pt x="37039" y="1220"/>
                    </a:lnTo>
                    <a:lnTo>
                      <a:pt x="36291" y="978"/>
                    </a:lnTo>
                    <a:lnTo>
                      <a:pt x="35532" y="760"/>
                    </a:lnTo>
                    <a:lnTo>
                      <a:pt x="34784" y="564"/>
                    </a:lnTo>
                    <a:lnTo>
                      <a:pt x="34404" y="472"/>
                    </a:lnTo>
                    <a:lnTo>
                      <a:pt x="34025" y="392"/>
                    </a:lnTo>
                    <a:lnTo>
                      <a:pt x="33645" y="323"/>
                    </a:lnTo>
                    <a:lnTo>
                      <a:pt x="33266" y="254"/>
                    </a:lnTo>
                    <a:lnTo>
                      <a:pt x="32875" y="196"/>
                    </a:lnTo>
                    <a:lnTo>
                      <a:pt x="32495" y="150"/>
                    </a:lnTo>
                    <a:lnTo>
                      <a:pt x="32116" y="104"/>
                    </a:lnTo>
                    <a:lnTo>
                      <a:pt x="31724" y="70"/>
                    </a:lnTo>
                    <a:lnTo>
                      <a:pt x="31345" y="35"/>
                    </a:lnTo>
                    <a:lnTo>
                      <a:pt x="30954" y="12"/>
                    </a:lnTo>
                    <a:lnTo>
                      <a:pt x="305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 name="Google Shape;29;p2"/>
              <p:cNvSpPr/>
              <p:nvPr/>
            </p:nvSpPr>
            <p:spPr>
              <a:xfrm>
                <a:off x="6993975" y="-1999250"/>
                <a:ext cx="806625" cy="1093600"/>
              </a:xfrm>
              <a:custGeom>
                <a:avLst/>
                <a:gdLst/>
                <a:ahLst/>
                <a:cxnLst/>
                <a:rect l="l" t="t" r="r" b="b"/>
                <a:pathLst>
                  <a:path w="32265" h="43744" extrusionOk="0">
                    <a:moveTo>
                      <a:pt x="1564" y="0"/>
                    </a:moveTo>
                    <a:lnTo>
                      <a:pt x="1035" y="23"/>
                    </a:lnTo>
                    <a:lnTo>
                      <a:pt x="518" y="69"/>
                    </a:lnTo>
                    <a:lnTo>
                      <a:pt x="0" y="115"/>
                    </a:lnTo>
                    <a:lnTo>
                      <a:pt x="0" y="43744"/>
                    </a:lnTo>
                    <a:lnTo>
                      <a:pt x="32264" y="28975"/>
                    </a:lnTo>
                    <a:lnTo>
                      <a:pt x="32103" y="28653"/>
                    </a:lnTo>
                    <a:lnTo>
                      <a:pt x="31643" y="27732"/>
                    </a:lnTo>
                    <a:lnTo>
                      <a:pt x="31298" y="27077"/>
                    </a:lnTo>
                    <a:lnTo>
                      <a:pt x="30895" y="26306"/>
                    </a:lnTo>
                    <a:lnTo>
                      <a:pt x="30412" y="25420"/>
                    </a:lnTo>
                    <a:lnTo>
                      <a:pt x="29872" y="24454"/>
                    </a:lnTo>
                    <a:lnTo>
                      <a:pt x="29262" y="23384"/>
                    </a:lnTo>
                    <a:lnTo>
                      <a:pt x="28583" y="22257"/>
                    </a:lnTo>
                    <a:lnTo>
                      <a:pt x="27859" y="21061"/>
                    </a:lnTo>
                    <a:lnTo>
                      <a:pt x="27065" y="19807"/>
                    </a:lnTo>
                    <a:lnTo>
                      <a:pt x="26214" y="18519"/>
                    </a:lnTo>
                    <a:lnTo>
                      <a:pt x="25777" y="17852"/>
                    </a:lnTo>
                    <a:lnTo>
                      <a:pt x="25317" y="17185"/>
                    </a:lnTo>
                    <a:lnTo>
                      <a:pt x="24845" y="16518"/>
                    </a:lnTo>
                    <a:lnTo>
                      <a:pt x="24362" y="15839"/>
                    </a:lnTo>
                    <a:lnTo>
                      <a:pt x="23867" y="15160"/>
                    </a:lnTo>
                    <a:lnTo>
                      <a:pt x="23361" y="14482"/>
                    </a:lnTo>
                    <a:lnTo>
                      <a:pt x="22844" y="13803"/>
                    </a:lnTo>
                    <a:lnTo>
                      <a:pt x="22315" y="13136"/>
                    </a:lnTo>
                    <a:lnTo>
                      <a:pt x="21762" y="12457"/>
                    </a:lnTo>
                    <a:lnTo>
                      <a:pt x="21210" y="11779"/>
                    </a:lnTo>
                    <a:lnTo>
                      <a:pt x="20647" y="11123"/>
                    </a:lnTo>
                    <a:lnTo>
                      <a:pt x="20072" y="10456"/>
                    </a:lnTo>
                    <a:lnTo>
                      <a:pt x="19485" y="9812"/>
                    </a:lnTo>
                    <a:lnTo>
                      <a:pt x="18887" y="9168"/>
                    </a:lnTo>
                    <a:lnTo>
                      <a:pt x="18277" y="8535"/>
                    </a:lnTo>
                    <a:lnTo>
                      <a:pt x="17656" y="7914"/>
                    </a:lnTo>
                    <a:lnTo>
                      <a:pt x="17035" y="7304"/>
                    </a:lnTo>
                    <a:lnTo>
                      <a:pt x="16402" y="6718"/>
                    </a:lnTo>
                    <a:lnTo>
                      <a:pt x="15747" y="6142"/>
                    </a:lnTo>
                    <a:lnTo>
                      <a:pt x="15103" y="5579"/>
                    </a:lnTo>
                    <a:lnTo>
                      <a:pt x="14435" y="5050"/>
                    </a:lnTo>
                    <a:lnTo>
                      <a:pt x="13768" y="4521"/>
                    </a:lnTo>
                    <a:lnTo>
                      <a:pt x="13078" y="4026"/>
                    </a:lnTo>
                    <a:lnTo>
                      <a:pt x="12400" y="3554"/>
                    </a:lnTo>
                    <a:lnTo>
                      <a:pt x="11698" y="3094"/>
                    </a:lnTo>
                    <a:lnTo>
                      <a:pt x="10996" y="2669"/>
                    </a:lnTo>
                    <a:lnTo>
                      <a:pt x="10283" y="2266"/>
                    </a:lnTo>
                    <a:lnTo>
                      <a:pt x="9927" y="2082"/>
                    </a:lnTo>
                    <a:lnTo>
                      <a:pt x="9570" y="1898"/>
                    </a:lnTo>
                    <a:lnTo>
                      <a:pt x="9213" y="1726"/>
                    </a:lnTo>
                    <a:lnTo>
                      <a:pt x="8845" y="1553"/>
                    </a:lnTo>
                    <a:lnTo>
                      <a:pt x="8489" y="1392"/>
                    </a:lnTo>
                    <a:lnTo>
                      <a:pt x="8121" y="1242"/>
                    </a:lnTo>
                    <a:lnTo>
                      <a:pt x="7753" y="1093"/>
                    </a:lnTo>
                    <a:lnTo>
                      <a:pt x="7385" y="966"/>
                    </a:lnTo>
                    <a:lnTo>
                      <a:pt x="7016" y="828"/>
                    </a:lnTo>
                    <a:lnTo>
                      <a:pt x="6637" y="713"/>
                    </a:lnTo>
                    <a:lnTo>
                      <a:pt x="6269" y="598"/>
                    </a:lnTo>
                    <a:lnTo>
                      <a:pt x="5889" y="495"/>
                    </a:lnTo>
                    <a:lnTo>
                      <a:pt x="5521" y="403"/>
                    </a:lnTo>
                    <a:lnTo>
                      <a:pt x="5142" y="322"/>
                    </a:lnTo>
                    <a:lnTo>
                      <a:pt x="4762" y="242"/>
                    </a:lnTo>
                    <a:lnTo>
                      <a:pt x="4382" y="184"/>
                    </a:lnTo>
                    <a:lnTo>
                      <a:pt x="4003" y="127"/>
                    </a:lnTo>
                    <a:lnTo>
                      <a:pt x="3623" y="81"/>
                    </a:lnTo>
                    <a:lnTo>
                      <a:pt x="3232" y="46"/>
                    </a:lnTo>
                    <a:lnTo>
                      <a:pt x="2853" y="23"/>
                    </a:lnTo>
                    <a:lnTo>
                      <a:pt x="24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 name="Google Shape;30;p2"/>
              <p:cNvSpPr/>
              <p:nvPr/>
            </p:nvSpPr>
            <p:spPr>
              <a:xfrm>
                <a:off x="8084375" y="-2013925"/>
                <a:ext cx="1547975" cy="1107125"/>
              </a:xfrm>
              <a:custGeom>
                <a:avLst/>
                <a:gdLst/>
                <a:ahLst/>
                <a:cxnLst/>
                <a:rect l="l" t="t" r="r" b="b"/>
                <a:pathLst>
                  <a:path w="61919" h="44285" extrusionOk="0">
                    <a:moveTo>
                      <a:pt x="29792" y="1"/>
                    </a:moveTo>
                    <a:lnTo>
                      <a:pt x="29412" y="24"/>
                    </a:lnTo>
                    <a:lnTo>
                      <a:pt x="29021" y="47"/>
                    </a:lnTo>
                    <a:lnTo>
                      <a:pt x="28642" y="81"/>
                    </a:lnTo>
                    <a:lnTo>
                      <a:pt x="28262" y="127"/>
                    </a:lnTo>
                    <a:lnTo>
                      <a:pt x="27883" y="185"/>
                    </a:lnTo>
                    <a:lnTo>
                      <a:pt x="27503" y="254"/>
                    </a:lnTo>
                    <a:lnTo>
                      <a:pt x="27124" y="323"/>
                    </a:lnTo>
                    <a:lnTo>
                      <a:pt x="26744" y="415"/>
                    </a:lnTo>
                    <a:lnTo>
                      <a:pt x="26364" y="507"/>
                    </a:lnTo>
                    <a:lnTo>
                      <a:pt x="25996" y="610"/>
                    </a:lnTo>
                    <a:lnTo>
                      <a:pt x="25628" y="714"/>
                    </a:lnTo>
                    <a:lnTo>
                      <a:pt x="25249" y="840"/>
                    </a:lnTo>
                    <a:lnTo>
                      <a:pt x="24881" y="967"/>
                    </a:lnTo>
                    <a:lnTo>
                      <a:pt x="24512" y="1105"/>
                    </a:lnTo>
                    <a:lnTo>
                      <a:pt x="24144" y="1243"/>
                    </a:lnTo>
                    <a:lnTo>
                      <a:pt x="23776" y="1392"/>
                    </a:lnTo>
                    <a:lnTo>
                      <a:pt x="23420" y="1553"/>
                    </a:lnTo>
                    <a:lnTo>
                      <a:pt x="23052" y="1726"/>
                    </a:lnTo>
                    <a:lnTo>
                      <a:pt x="22695" y="1898"/>
                    </a:lnTo>
                    <a:lnTo>
                      <a:pt x="22339" y="2082"/>
                    </a:lnTo>
                    <a:lnTo>
                      <a:pt x="21970" y="2278"/>
                    </a:lnTo>
                    <a:lnTo>
                      <a:pt x="21269" y="2669"/>
                    </a:lnTo>
                    <a:lnTo>
                      <a:pt x="20567" y="3106"/>
                    </a:lnTo>
                    <a:lnTo>
                      <a:pt x="19866" y="3555"/>
                    </a:lnTo>
                    <a:lnTo>
                      <a:pt x="19175" y="4026"/>
                    </a:lnTo>
                    <a:lnTo>
                      <a:pt x="18497" y="4532"/>
                    </a:lnTo>
                    <a:lnTo>
                      <a:pt x="17830" y="5050"/>
                    </a:lnTo>
                    <a:lnTo>
                      <a:pt x="17162" y="5591"/>
                    </a:lnTo>
                    <a:lnTo>
                      <a:pt x="16507" y="6143"/>
                    </a:lnTo>
                    <a:lnTo>
                      <a:pt x="15863" y="6718"/>
                    </a:lnTo>
                    <a:lnTo>
                      <a:pt x="15230" y="7316"/>
                    </a:lnTo>
                    <a:lnTo>
                      <a:pt x="14597" y="7914"/>
                    </a:lnTo>
                    <a:lnTo>
                      <a:pt x="13988" y="8535"/>
                    </a:lnTo>
                    <a:lnTo>
                      <a:pt x="13378" y="9168"/>
                    </a:lnTo>
                    <a:lnTo>
                      <a:pt x="12780" y="9812"/>
                    </a:lnTo>
                    <a:lnTo>
                      <a:pt x="12193" y="10456"/>
                    </a:lnTo>
                    <a:lnTo>
                      <a:pt x="11618" y="11123"/>
                    </a:lnTo>
                    <a:lnTo>
                      <a:pt x="11055" y="11790"/>
                    </a:lnTo>
                    <a:lnTo>
                      <a:pt x="10491" y="12458"/>
                    </a:lnTo>
                    <a:lnTo>
                      <a:pt x="9950" y="13136"/>
                    </a:lnTo>
                    <a:lnTo>
                      <a:pt x="9421" y="13815"/>
                    </a:lnTo>
                    <a:lnTo>
                      <a:pt x="8904" y="14494"/>
                    </a:lnTo>
                    <a:lnTo>
                      <a:pt x="8398" y="15172"/>
                    </a:lnTo>
                    <a:lnTo>
                      <a:pt x="7903" y="15851"/>
                    </a:lnTo>
                    <a:lnTo>
                      <a:pt x="7420" y="16518"/>
                    </a:lnTo>
                    <a:lnTo>
                      <a:pt x="6948" y="17197"/>
                    </a:lnTo>
                    <a:lnTo>
                      <a:pt x="6488" y="17864"/>
                    </a:lnTo>
                    <a:lnTo>
                      <a:pt x="6040" y="18519"/>
                    </a:lnTo>
                    <a:lnTo>
                      <a:pt x="5200" y="19808"/>
                    </a:lnTo>
                    <a:lnTo>
                      <a:pt x="4406" y="21061"/>
                    </a:lnTo>
                    <a:lnTo>
                      <a:pt x="3682" y="22258"/>
                    </a:lnTo>
                    <a:lnTo>
                      <a:pt x="3003" y="23396"/>
                    </a:lnTo>
                    <a:lnTo>
                      <a:pt x="2393" y="24455"/>
                    </a:lnTo>
                    <a:lnTo>
                      <a:pt x="1853" y="25421"/>
                    </a:lnTo>
                    <a:lnTo>
                      <a:pt x="1370" y="26306"/>
                    </a:lnTo>
                    <a:lnTo>
                      <a:pt x="967" y="27077"/>
                    </a:lnTo>
                    <a:lnTo>
                      <a:pt x="622" y="27733"/>
                    </a:lnTo>
                    <a:lnTo>
                      <a:pt x="162" y="28653"/>
                    </a:lnTo>
                    <a:lnTo>
                      <a:pt x="1" y="28975"/>
                    </a:lnTo>
                    <a:lnTo>
                      <a:pt x="33438" y="44285"/>
                    </a:lnTo>
                    <a:lnTo>
                      <a:pt x="61918" y="22729"/>
                    </a:lnTo>
                    <a:lnTo>
                      <a:pt x="61746" y="22465"/>
                    </a:lnTo>
                    <a:lnTo>
                      <a:pt x="61228" y="21752"/>
                    </a:lnTo>
                    <a:lnTo>
                      <a:pt x="60860" y="21234"/>
                    </a:lnTo>
                    <a:lnTo>
                      <a:pt x="60400" y="20624"/>
                    </a:lnTo>
                    <a:lnTo>
                      <a:pt x="59882" y="19934"/>
                    </a:lnTo>
                    <a:lnTo>
                      <a:pt x="59284" y="19175"/>
                    </a:lnTo>
                    <a:lnTo>
                      <a:pt x="58617" y="18347"/>
                    </a:lnTo>
                    <a:lnTo>
                      <a:pt x="57881" y="17450"/>
                    </a:lnTo>
                    <a:lnTo>
                      <a:pt x="57087" y="16518"/>
                    </a:lnTo>
                    <a:lnTo>
                      <a:pt x="56236" y="15529"/>
                    </a:lnTo>
                    <a:lnTo>
                      <a:pt x="55316" y="14517"/>
                    </a:lnTo>
                    <a:lnTo>
                      <a:pt x="54338" y="13481"/>
                    </a:lnTo>
                    <a:lnTo>
                      <a:pt x="53832" y="12952"/>
                    </a:lnTo>
                    <a:lnTo>
                      <a:pt x="53314" y="12423"/>
                    </a:lnTo>
                    <a:lnTo>
                      <a:pt x="52785" y="11894"/>
                    </a:lnTo>
                    <a:lnTo>
                      <a:pt x="52245" y="11365"/>
                    </a:lnTo>
                    <a:lnTo>
                      <a:pt x="51681" y="10824"/>
                    </a:lnTo>
                    <a:lnTo>
                      <a:pt x="51117" y="10295"/>
                    </a:lnTo>
                    <a:lnTo>
                      <a:pt x="50542" y="9766"/>
                    </a:lnTo>
                    <a:lnTo>
                      <a:pt x="49944" y="9237"/>
                    </a:lnTo>
                    <a:lnTo>
                      <a:pt x="49346" y="8719"/>
                    </a:lnTo>
                    <a:lnTo>
                      <a:pt x="48736" y="8202"/>
                    </a:lnTo>
                    <a:lnTo>
                      <a:pt x="48115" y="7696"/>
                    </a:lnTo>
                    <a:lnTo>
                      <a:pt x="47483" y="7190"/>
                    </a:lnTo>
                    <a:lnTo>
                      <a:pt x="46839" y="6695"/>
                    </a:lnTo>
                    <a:lnTo>
                      <a:pt x="46183" y="6212"/>
                    </a:lnTo>
                    <a:lnTo>
                      <a:pt x="45527" y="5729"/>
                    </a:lnTo>
                    <a:lnTo>
                      <a:pt x="44860" y="5269"/>
                    </a:lnTo>
                    <a:lnTo>
                      <a:pt x="44182" y="4820"/>
                    </a:lnTo>
                    <a:lnTo>
                      <a:pt x="43503" y="4383"/>
                    </a:lnTo>
                    <a:lnTo>
                      <a:pt x="42801" y="3957"/>
                    </a:lnTo>
                    <a:lnTo>
                      <a:pt x="42111" y="3555"/>
                    </a:lnTo>
                    <a:lnTo>
                      <a:pt x="41398" y="3164"/>
                    </a:lnTo>
                    <a:lnTo>
                      <a:pt x="40685" y="2784"/>
                    </a:lnTo>
                    <a:lnTo>
                      <a:pt x="39972" y="2428"/>
                    </a:lnTo>
                    <a:lnTo>
                      <a:pt x="39247" y="2094"/>
                    </a:lnTo>
                    <a:lnTo>
                      <a:pt x="38511" y="1783"/>
                    </a:lnTo>
                    <a:lnTo>
                      <a:pt x="37775" y="1496"/>
                    </a:lnTo>
                    <a:lnTo>
                      <a:pt x="37039" y="1220"/>
                    </a:lnTo>
                    <a:lnTo>
                      <a:pt x="36291" y="978"/>
                    </a:lnTo>
                    <a:lnTo>
                      <a:pt x="35532" y="760"/>
                    </a:lnTo>
                    <a:lnTo>
                      <a:pt x="34784" y="564"/>
                    </a:lnTo>
                    <a:lnTo>
                      <a:pt x="34404" y="472"/>
                    </a:lnTo>
                    <a:lnTo>
                      <a:pt x="34025" y="392"/>
                    </a:lnTo>
                    <a:lnTo>
                      <a:pt x="33645" y="323"/>
                    </a:lnTo>
                    <a:lnTo>
                      <a:pt x="33266" y="254"/>
                    </a:lnTo>
                    <a:lnTo>
                      <a:pt x="32875" y="196"/>
                    </a:lnTo>
                    <a:lnTo>
                      <a:pt x="32495" y="150"/>
                    </a:lnTo>
                    <a:lnTo>
                      <a:pt x="32116" y="104"/>
                    </a:lnTo>
                    <a:lnTo>
                      <a:pt x="31724" y="70"/>
                    </a:lnTo>
                    <a:lnTo>
                      <a:pt x="31345" y="35"/>
                    </a:lnTo>
                    <a:lnTo>
                      <a:pt x="30954" y="12"/>
                    </a:lnTo>
                    <a:lnTo>
                      <a:pt x="30574"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1" name="Google Shape;31;p2"/>
              <p:cNvSpPr/>
              <p:nvPr/>
            </p:nvSpPr>
            <p:spPr>
              <a:xfrm>
                <a:off x="6993975" y="-1999250"/>
                <a:ext cx="806625" cy="1093600"/>
              </a:xfrm>
              <a:custGeom>
                <a:avLst/>
                <a:gdLst/>
                <a:ahLst/>
                <a:cxnLst/>
                <a:rect l="l" t="t" r="r" b="b"/>
                <a:pathLst>
                  <a:path w="32265" h="43744" extrusionOk="0">
                    <a:moveTo>
                      <a:pt x="1564" y="0"/>
                    </a:moveTo>
                    <a:lnTo>
                      <a:pt x="1035" y="23"/>
                    </a:lnTo>
                    <a:lnTo>
                      <a:pt x="518" y="69"/>
                    </a:lnTo>
                    <a:lnTo>
                      <a:pt x="0" y="115"/>
                    </a:lnTo>
                    <a:lnTo>
                      <a:pt x="0" y="43744"/>
                    </a:lnTo>
                    <a:lnTo>
                      <a:pt x="32264" y="28975"/>
                    </a:lnTo>
                    <a:lnTo>
                      <a:pt x="32103" y="28653"/>
                    </a:lnTo>
                    <a:lnTo>
                      <a:pt x="31643" y="27732"/>
                    </a:lnTo>
                    <a:lnTo>
                      <a:pt x="31298" y="27077"/>
                    </a:lnTo>
                    <a:lnTo>
                      <a:pt x="30895" y="26306"/>
                    </a:lnTo>
                    <a:lnTo>
                      <a:pt x="30412" y="25420"/>
                    </a:lnTo>
                    <a:lnTo>
                      <a:pt x="29872" y="24454"/>
                    </a:lnTo>
                    <a:lnTo>
                      <a:pt x="29262" y="23384"/>
                    </a:lnTo>
                    <a:lnTo>
                      <a:pt x="28583" y="22257"/>
                    </a:lnTo>
                    <a:lnTo>
                      <a:pt x="27859" y="21061"/>
                    </a:lnTo>
                    <a:lnTo>
                      <a:pt x="27065" y="19807"/>
                    </a:lnTo>
                    <a:lnTo>
                      <a:pt x="26214" y="18519"/>
                    </a:lnTo>
                    <a:lnTo>
                      <a:pt x="25777" y="17852"/>
                    </a:lnTo>
                    <a:lnTo>
                      <a:pt x="25317" y="17185"/>
                    </a:lnTo>
                    <a:lnTo>
                      <a:pt x="24845" y="16518"/>
                    </a:lnTo>
                    <a:lnTo>
                      <a:pt x="24362" y="15839"/>
                    </a:lnTo>
                    <a:lnTo>
                      <a:pt x="23867" y="15160"/>
                    </a:lnTo>
                    <a:lnTo>
                      <a:pt x="23361" y="14482"/>
                    </a:lnTo>
                    <a:lnTo>
                      <a:pt x="22844" y="13803"/>
                    </a:lnTo>
                    <a:lnTo>
                      <a:pt x="22315" y="13136"/>
                    </a:lnTo>
                    <a:lnTo>
                      <a:pt x="21762" y="12457"/>
                    </a:lnTo>
                    <a:lnTo>
                      <a:pt x="21210" y="11779"/>
                    </a:lnTo>
                    <a:lnTo>
                      <a:pt x="20647" y="11123"/>
                    </a:lnTo>
                    <a:lnTo>
                      <a:pt x="20072" y="10456"/>
                    </a:lnTo>
                    <a:lnTo>
                      <a:pt x="19485" y="9812"/>
                    </a:lnTo>
                    <a:lnTo>
                      <a:pt x="18887" y="9168"/>
                    </a:lnTo>
                    <a:lnTo>
                      <a:pt x="18277" y="8535"/>
                    </a:lnTo>
                    <a:lnTo>
                      <a:pt x="17656" y="7914"/>
                    </a:lnTo>
                    <a:lnTo>
                      <a:pt x="17035" y="7304"/>
                    </a:lnTo>
                    <a:lnTo>
                      <a:pt x="16402" y="6718"/>
                    </a:lnTo>
                    <a:lnTo>
                      <a:pt x="15747" y="6142"/>
                    </a:lnTo>
                    <a:lnTo>
                      <a:pt x="15103" y="5579"/>
                    </a:lnTo>
                    <a:lnTo>
                      <a:pt x="14435" y="5050"/>
                    </a:lnTo>
                    <a:lnTo>
                      <a:pt x="13768" y="4521"/>
                    </a:lnTo>
                    <a:lnTo>
                      <a:pt x="13078" y="4026"/>
                    </a:lnTo>
                    <a:lnTo>
                      <a:pt x="12400" y="3554"/>
                    </a:lnTo>
                    <a:lnTo>
                      <a:pt x="11698" y="3094"/>
                    </a:lnTo>
                    <a:lnTo>
                      <a:pt x="10996" y="2669"/>
                    </a:lnTo>
                    <a:lnTo>
                      <a:pt x="10283" y="2266"/>
                    </a:lnTo>
                    <a:lnTo>
                      <a:pt x="9927" y="2082"/>
                    </a:lnTo>
                    <a:lnTo>
                      <a:pt x="9570" y="1898"/>
                    </a:lnTo>
                    <a:lnTo>
                      <a:pt x="9213" y="1726"/>
                    </a:lnTo>
                    <a:lnTo>
                      <a:pt x="8845" y="1553"/>
                    </a:lnTo>
                    <a:lnTo>
                      <a:pt x="8489" y="1392"/>
                    </a:lnTo>
                    <a:lnTo>
                      <a:pt x="8121" y="1242"/>
                    </a:lnTo>
                    <a:lnTo>
                      <a:pt x="7753" y="1093"/>
                    </a:lnTo>
                    <a:lnTo>
                      <a:pt x="7385" y="966"/>
                    </a:lnTo>
                    <a:lnTo>
                      <a:pt x="7016" y="828"/>
                    </a:lnTo>
                    <a:lnTo>
                      <a:pt x="6637" y="713"/>
                    </a:lnTo>
                    <a:lnTo>
                      <a:pt x="6269" y="598"/>
                    </a:lnTo>
                    <a:lnTo>
                      <a:pt x="5889" y="495"/>
                    </a:lnTo>
                    <a:lnTo>
                      <a:pt x="5521" y="403"/>
                    </a:lnTo>
                    <a:lnTo>
                      <a:pt x="5142" y="322"/>
                    </a:lnTo>
                    <a:lnTo>
                      <a:pt x="4762" y="242"/>
                    </a:lnTo>
                    <a:lnTo>
                      <a:pt x="4382" y="184"/>
                    </a:lnTo>
                    <a:lnTo>
                      <a:pt x="4003" y="127"/>
                    </a:lnTo>
                    <a:lnTo>
                      <a:pt x="3623" y="81"/>
                    </a:lnTo>
                    <a:lnTo>
                      <a:pt x="3232" y="46"/>
                    </a:lnTo>
                    <a:lnTo>
                      <a:pt x="2853" y="23"/>
                    </a:lnTo>
                    <a:lnTo>
                      <a:pt x="2473"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 name="Google Shape;32;p2"/>
              <p:cNvSpPr/>
              <p:nvPr/>
            </p:nvSpPr>
            <p:spPr>
              <a:xfrm>
                <a:off x="6993975" y="-2031750"/>
                <a:ext cx="3025700" cy="1310725"/>
              </a:xfrm>
              <a:custGeom>
                <a:avLst/>
                <a:gdLst/>
                <a:ahLst/>
                <a:cxnLst/>
                <a:rect l="l" t="t" r="r" b="b"/>
                <a:pathLst>
                  <a:path w="121028" h="52429" extrusionOk="0">
                    <a:moveTo>
                      <a:pt x="121028" y="0"/>
                    </a:moveTo>
                    <a:lnTo>
                      <a:pt x="120671" y="12"/>
                    </a:lnTo>
                    <a:lnTo>
                      <a:pt x="120303" y="35"/>
                    </a:lnTo>
                    <a:lnTo>
                      <a:pt x="119947" y="58"/>
                    </a:lnTo>
                    <a:lnTo>
                      <a:pt x="119567" y="92"/>
                    </a:lnTo>
                    <a:lnTo>
                      <a:pt x="119187" y="150"/>
                    </a:lnTo>
                    <a:lnTo>
                      <a:pt x="118808" y="196"/>
                    </a:lnTo>
                    <a:lnTo>
                      <a:pt x="118417" y="265"/>
                    </a:lnTo>
                    <a:lnTo>
                      <a:pt x="118026" y="334"/>
                    </a:lnTo>
                    <a:lnTo>
                      <a:pt x="117623" y="414"/>
                    </a:lnTo>
                    <a:lnTo>
                      <a:pt x="117221" y="507"/>
                    </a:lnTo>
                    <a:lnTo>
                      <a:pt x="116404" y="714"/>
                    </a:lnTo>
                    <a:lnTo>
                      <a:pt x="115564" y="944"/>
                    </a:lnTo>
                    <a:lnTo>
                      <a:pt x="114702" y="1208"/>
                    </a:lnTo>
                    <a:lnTo>
                      <a:pt x="113827" y="1496"/>
                    </a:lnTo>
                    <a:lnTo>
                      <a:pt x="112942" y="1806"/>
                    </a:lnTo>
                    <a:lnTo>
                      <a:pt x="112044" y="2151"/>
                    </a:lnTo>
                    <a:lnTo>
                      <a:pt x="111136" y="2519"/>
                    </a:lnTo>
                    <a:lnTo>
                      <a:pt x="110216" y="2911"/>
                    </a:lnTo>
                    <a:lnTo>
                      <a:pt x="109284" y="3325"/>
                    </a:lnTo>
                    <a:lnTo>
                      <a:pt x="108341" y="3762"/>
                    </a:lnTo>
                    <a:lnTo>
                      <a:pt x="107398" y="4210"/>
                    </a:lnTo>
                    <a:lnTo>
                      <a:pt x="106443" y="4682"/>
                    </a:lnTo>
                    <a:lnTo>
                      <a:pt x="105477" y="5176"/>
                    </a:lnTo>
                    <a:lnTo>
                      <a:pt x="104510" y="5683"/>
                    </a:lnTo>
                    <a:lnTo>
                      <a:pt x="103544" y="6200"/>
                    </a:lnTo>
                    <a:lnTo>
                      <a:pt x="102578" y="6741"/>
                    </a:lnTo>
                    <a:lnTo>
                      <a:pt x="101600" y="7293"/>
                    </a:lnTo>
                    <a:lnTo>
                      <a:pt x="100634" y="7845"/>
                    </a:lnTo>
                    <a:lnTo>
                      <a:pt x="99656" y="8420"/>
                    </a:lnTo>
                    <a:lnTo>
                      <a:pt x="98690" y="8995"/>
                    </a:lnTo>
                    <a:lnTo>
                      <a:pt x="97724" y="9582"/>
                    </a:lnTo>
                    <a:lnTo>
                      <a:pt x="96769" y="10180"/>
                    </a:lnTo>
                    <a:lnTo>
                      <a:pt x="95803" y="10778"/>
                    </a:lnTo>
                    <a:lnTo>
                      <a:pt x="94860" y="11388"/>
                    </a:lnTo>
                    <a:lnTo>
                      <a:pt x="93917" y="11997"/>
                    </a:lnTo>
                    <a:lnTo>
                      <a:pt x="92065" y="13217"/>
                    </a:lnTo>
                    <a:lnTo>
                      <a:pt x="90259" y="14436"/>
                    </a:lnTo>
                    <a:lnTo>
                      <a:pt x="88499" y="15644"/>
                    </a:lnTo>
                    <a:lnTo>
                      <a:pt x="86797" y="16840"/>
                    </a:lnTo>
                    <a:lnTo>
                      <a:pt x="85175" y="18002"/>
                    </a:lnTo>
                    <a:lnTo>
                      <a:pt x="83634" y="19117"/>
                    </a:lnTo>
                    <a:lnTo>
                      <a:pt x="82173" y="20199"/>
                    </a:lnTo>
                    <a:lnTo>
                      <a:pt x="80804" y="21211"/>
                    </a:lnTo>
                    <a:lnTo>
                      <a:pt x="79550" y="22165"/>
                    </a:lnTo>
                    <a:lnTo>
                      <a:pt x="78412" y="23040"/>
                    </a:lnTo>
                    <a:lnTo>
                      <a:pt x="77399" y="23833"/>
                    </a:lnTo>
                    <a:lnTo>
                      <a:pt x="75766" y="25110"/>
                    </a:lnTo>
                    <a:lnTo>
                      <a:pt x="74742" y="25938"/>
                    </a:lnTo>
                    <a:lnTo>
                      <a:pt x="74386" y="26226"/>
                    </a:lnTo>
                    <a:lnTo>
                      <a:pt x="74133" y="25950"/>
                    </a:lnTo>
                    <a:lnTo>
                      <a:pt x="73420" y="25168"/>
                    </a:lnTo>
                    <a:lnTo>
                      <a:pt x="72902" y="24615"/>
                    </a:lnTo>
                    <a:lnTo>
                      <a:pt x="72269" y="23971"/>
                    </a:lnTo>
                    <a:lnTo>
                      <a:pt x="71545" y="23224"/>
                    </a:lnTo>
                    <a:lnTo>
                      <a:pt x="70728" y="22407"/>
                    </a:lnTo>
                    <a:lnTo>
                      <a:pt x="69819" y="21510"/>
                    </a:lnTo>
                    <a:lnTo>
                      <a:pt x="68830" y="20555"/>
                    </a:lnTo>
                    <a:lnTo>
                      <a:pt x="67749" y="19554"/>
                    </a:lnTo>
                    <a:lnTo>
                      <a:pt x="66599" y="18508"/>
                    </a:lnTo>
                    <a:lnTo>
                      <a:pt x="65368" y="17415"/>
                    </a:lnTo>
                    <a:lnTo>
                      <a:pt x="64735" y="16863"/>
                    </a:lnTo>
                    <a:lnTo>
                      <a:pt x="64080" y="16311"/>
                    </a:lnTo>
                    <a:lnTo>
                      <a:pt x="63401" y="15747"/>
                    </a:lnTo>
                    <a:lnTo>
                      <a:pt x="62722" y="15184"/>
                    </a:lnTo>
                    <a:lnTo>
                      <a:pt x="62021" y="14620"/>
                    </a:lnTo>
                    <a:lnTo>
                      <a:pt x="61296" y="14056"/>
                    </a:lnTo>
                    <a:lnTo>
                      <a:pt x="60571" y="13493"/>
                    </a:lnTo>
                    <a:lnTo>
                      <a:pt x="59824" y="12918"/>
                    </a:lnTo>
                    <a:lnTo>
                      <a:pt x="59076" y="12365"/>
                    </a:lnTo>
                    <a:lnTo>
                      <a:pt x="58305" y="11802"/>
                    </a:lnTo>
                    <a:lnTo>
                      <a:pt x="57535" y="11250"/>
                    </a:lnTo>
                    <a:lnTo>
                      <a:pt x="56741" y="10709"/>
                    </a:lnTo>
                    <a:lnTo>
                      <a:pt x="55947" y="10168"/>
                    </a:lnTo>
                    <a:lnTo>
                      <a:pt x="55131" y="9639"/>
                    </a:lnTo>
                    <a:lnTo>
                      <a:pt x="54314" y="9110"/>
                    </a:lnTo>
                    <a:lnTo>
                      <a:pt x="53486" y="8604"/>
                    </a:lnTo>
                    <a:lnTo>
                      <a:pt x="52658" y="8110"/>
                    </a:lnTo>
                    <a:lnTo>
                      <a:pt x="51807" y="7615"/>
                    </a:lnTo>
                    <a:lnTo>
                      <a:pt x="50967" y="7155"/>
                    </a:lnTo>
                    <a:lnTo>
                      <a:pt x="50104" y="6695"/>
                    </a:lnTo>
                    <a:lnTo>
                      <a:pt x="49242" y="6258"/>
                    </a:lnTo>
                    <a:lnTo>
                      <a:pt x="48379" y="5832"/>
                    </a:lnTo>
                    <a:lnTo>
                      <a:pt x="47505" y="5430"/>
                    </a:lnTo>
                    <a:lnTo>
                      <a:pt x="46631" y="5050"/>
                    </a:lnTo>
                    <a:lnTo>
                      <a:pt x="45756" y="4682"/>
                    </a:lnTo>
                    <a:lnTo>
                      <a:pt x="44871" y="4348"/>
                    </a:lnTo>
                    <a:lnTo>
                      <a:pt x="43985" y="4026"/>
                    </a:lnTo>
                    <a:lnTo>
                      <a:pt x="43099" y="3739"/>
                    </a:lnTo>
                    <a:lnTo>
                      <a:pt x="42214" y="3463"/>
                    </a:lnTo>
                    <a:lnTo>
                      <a:pt x="41316" y="3233"/>
                    </a:lnTo>
                    <a:lnTo>
                      <a:pt x="40879" y="3118"/>
                    </a:lnTo>
                    <a:lnTo>
                      <a:pt x="40431" y="3014"/>
                    </a:lnTo>
                    <a:lnTo>
                      <a:pt x="39982" y="2922"/>
                    </a:lnTo>
                    <a:lnTo>
                      <a:pt x="39545" y="2830"/>
                    </a:lnTo>
                    <a:lnTo>
                      <a:pt x="39097" y="2749"/>
                    </a:lnTo>
                    <a:lnTo>
                      <a:pt x="38659" y="2680"/>
                    </a:lnTo>
                    <a:lnTo>
                      <a:pt x="38211" y="2611"/>
                    </a:lnTo>
                    <a:lnTo>
                      <a:pt x="37774" y="2554"/>
                    </a:lnTo>
                    <a:lnTo>
                      <a:pt x="37325" y="2508"/>
                    </a:lnTo>
                    <a:lnTo>
                      <a:pt x="36888" y="2473"/>
                    </a:lnTo>
                    <a:lnTo>
                      <a:pt x="36439" y="2439"/>
                    </a:lnTo>
                    <a:lnTo>
                      <a:pt x="36002" y="2416"/>
                    </a:lnTo>
                    <a:lnTo>
                      <a:pt x="35565" y="2393"/>
                    </a:lnTo>
                    <a:lnTo>
                      <a:pt x="34680" y="2393"/>
                    </a:lnTo>
                    <a:lnTo>
                      <a:pt x="34243" y="2404"/>
                    </a:lnTo>
                    <a:lnTo>
                      <a:pt x="33817" y="2427"/>
                    </a:lnTo>
                    <a:lnTo>
                      <a:pt x="33380" y="2450"/>
                    </a:lnTo>
                    <a:lnTo>
                      <a:pt x="32943" y="2485"/>
                    </a:lnTo>
                    <a:lnTo>
                      <a:pt x="32506" y="2531"/>
                    </a:lnTo>
                    <a:lnTo>
                      <a:pt x="32080" y="2577"/>
                    </a:lnTo>
                    <a:lnTo>
                      <a:pt x="31643" y="2634"/>
                    </a:lnTo>
                    <a:lnTo>
                      <a:pt x="31217" y="2703"/>
                    </a:lnTo>
                    <a:lnTo>
                      <a:pt x="30792" y="2772"/>
                    </a:lnTo>
                    <a:lnTo>
                      <a:pt x="29941" y="2934"/>
                    </a:lnTo>
                    <a:lnTo>
                      <a:pt x="29101" y="3118"/>
                    </a:lnTo>
                    <a:lnTo>
                      <a:pt x="28261" y="3336"/>
                    </a:lnTo>
                    <a:lnTo>
                      <a:pt x="27422" y="3566"/>
                    </a:lnTo>
                    <a:lnTo>
                      <a:pt x="26605" y="3831"/>
                    </a:lnTo>
                    <a:lnTo>
                      <a:pt x="25788" y="4118"/>
                    </a:lnTo>
                    <a:lnTo>
                      <a:pt x="24972" y="4417"/>
                    </a:lnTo>
                    <a:lnTo>
                      <a:pt x="24166" y="4739"/>
                    </a:lnTo>
                    <a:lnTo>
                      <a:pt x="23373" y="5084"/>
                    </a:lnTo>
                    <a:lnTo>
                      <a:pt x="22591" y="5441"/>
                    </a:lnTo>
                    <a:lnTo>
                      <a:pt x="21808" y="5821"/>
                    </a:lnTo>
                    <a:lnTo>
                      <a:pt x="21038" y="6212"/>
                    </a:lnTo>
                    <a:lnTo>
                      <a:pt x="20279" y="6626"/>
                    </a:lnTo>
                    <a:lnTo>
                      <a:pt x="19520" y="7040"/>
                    </a:lnTo>
                    <a:lnTo>
                      <a:pt x="18783" y="7477"/>
                    </a:lnTo>
                    <a:lnTo>
                      <a:pt x="18047" y="7926"/>
                    </a:lnTo>
                    <a:lnTo>
                      <a:pt x="17323" y="8386"/>
                    </a:lnTo>
                    <a:lnTo>
                      <a:pt x="16621" y="8857"/>
                    </a:lnTo>
                    <a:lnTo>
                      <a:pt x="15919" y="9340"/>
                    </a:lnTo>
                    <a:lnTo>
                      <a:pt x="15229" y="9823"/>
                    </a:lnTo>
                    <a:lnTo>
                      <a:pt x="14550" y="10318"/>
                    </a:lnTo>
                    <a:lnTo>
                      <a:pt x="13883" y="10824"/>
                    </a:lnTo>
                    <a:lnTo>
                      <a:pt x="13228" y="11330"/>
                    </a:lnTo>
                    <a:lnTo>
                      <a:pt x="12584" y="11836"/>
                    </a:lnTo>
                    <a:lnTo>
                      <a:pt x="11951" y="12354"/>
                    </a:lnTo>
                    <a:lnTo>
                      <a:pt x="11330" y="12872"/>
                    </a:lnTo>
                    <a:lnTo>
                      <a:pt x="10732" y="13389"/>
                    </a:lnTo>
                    <a:lnTo>
                      <a:pt x="10134" y="13907"/>
                    </a:lnTo>
                    <a:lnTo>
                      <a:pt x="9558" y="14424"/>
                    </a:lnTo>
                    <a:lnTo>
                      <a:pt x="8995" y="14942"/>
                    </a:lnTo>
                    <a:lnTo>
                      <a:pt x="8443" y="15460"/>
                    </a:lnTo>
                    <a:lnTo>
                      <a:pt x="7914" y="15977"/>
                    </a:lnTo>
                    <a:lnTo>
                      <a:pt x="6890" y="16978"/>
                    </a:lnTo>
                    <a:lnTo>
                      <a:pt x="5924" y="17967"/>
                    </a:lnTo>
                    <a:lnTo>
                      <a:pt x="5027" y="18910"/>
                    </a:lnTo>
                    <a:lnTo>
                      <a:pt x="4187" y="19819"/>
                    </a:lnTo>
                    <a:lnTo>
                      <a:pt x="3428" y="20682"/>
                    </a:lnTo>
                    <a:lnTo>
                      <a:pt x="2738" y="21475"/>
                    </a:lnTo>
                    <a:lnTo>
                      <a:pt x="2116" y="22211"/>
                    </a:lnTo>
                    <a:lnTo>
                      <a:pt x="1564" y="22879"/>
                    </a:lnTo>
                    <a:lnTo>
                      <a:pt x="1093" y="23465"/>
                    </a:lnTo>
                    <a:lnTo>
                      <a:pt x="713" y="23960"/>
                    </a:lnTo>
                    <a:lnTo>
                      <a:pt x="184" y="24650"/>
                    </a:lnTo>
                    <a:lnTo>
                      <a:pt x="0" y="24892"/>
                    </a:lnTo>
                    <a:lnTo>
                      <a:pt x="0" y="52428"/>
                    </a:lnTo>
                    <a:lnTo>
                      <a:pt x="121028" y="52428"/>
                    </a:lnTo>
                    <a:lnTo>
                      <a:pt x="1210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3" name="Google Shape;33;p2"/>
            <p:cNvGrpSpPr/>
            <p:nvPr/>
          </p:nvGrpSpPr>
          <p:grpSpPr>
            <a:xfrm>
              <a:off x="-552" y="4130846"/>
              <a:ext cx="6810246" cy="463472"/>
              <a:chOff x="6993975" y="-2031750"/>
              <a:chExt cx="3025700" cy="1310725"/>
            </a:xfrm>
          </p:grpSpPr>
          <p:sp>
            <p:nvSpPr>
              <p:cNvPr id="34" name="Google Shape;34;p2"/>
              <p:cNvSpPr/>
              <p:nvPr/>
            </p:nvSpPr>
            <p:spPr>
              <a:xfrm>
                <a:off x="8084375" y="-2013925"/>
                <a:ext cx="1547975" cy="1107125"/>
              </a:xfrm>
              <a:custGeom>
                <a:avLst/>
                <a:gdLst/>
                <a:ahLst/>
                <a:cxnLst/>
                <a:rect l="l" t="t" r="r" b="b"/>
                <a:pathLst>
                  <a:path w="61919" h="44285" extrusionOk="0">
                    <a:moveTo>
                      <a:pt x="29792" y="1"/>
                    </a:moveTo>
                    <a:lnTo>
                      <a:pt x="29412" y="24"/>
                    </a:lnTo>
                    <a:lnTo>
                      <a:pt x="29021" y="47"/>
                    </a:lnTo>
                    <a:lnTo>
                      <a:pt x="28642" y="81"/>
                    </a:lnTo>
                    <a:lnTo>
                      <a:pt x="28262" y="127"/>
                    </a:lnTo>
                    <a:lnTo>
                      <a:pt x="27883" y="185"/>
                    </a:lnTo>
                    <a:lnTo>
                      <a:pt x="27503" y="254"/>
                    </a:lnTo>
                    <a:lnTo>
                      <a:pt x="27124" y="323"/>
                    </a:lnTo>
                    <a:lnTo>
                      <a:pt x="26744" y="415"/>
                    </a:lnTo>
                    <a:lnTo>
                      <a:pt x="26364" y="507"/>
                    </a:lnTo>
                    <a:lnTo>
                      <a:pt x="25996" y="610"/>
                    </a:lnTo>
                    <a:lnTo>
                      <a:pt x="25628" y="714"/>
                    </a:lnTo>
                    <a:lnTo>
                      <a:pt x="25249" y="840"/>
                    </a:lnTo>
                    <a:lnTo>
                      <a:pt x="24881" y="967"/>
                    </a:lnTo>
                    <a:lnTo>
                      <a:pt x="24512" y="1105"/>
                    </a:lnTo>
                    <a:lnTo>
                      <a:pt x="24144" y="1243"/>
                    </a:lnTo>
                    <a:lnTo>
                      <a:pt x="23776" y="1392"/>
                    </a:lnTo>
                    <a:lnTo>
                      <a:pt x="23420" y="1553"/>
                    </a:lnTo>
                    <a:lnTo>
                      <a:pt x="23052" y="1726"/>
                    </a:lnTo>
                    <a:lnTo>
                      <a:pt x="22695" y="1898"/>
                    </a:lnTo>
                    <a:lnTo>
                      <a:pt x="22339" y="2082"/>
                    </a:lnTo>
                    <a:lnTo>
                      <a:pt x="21970" y="2278"/>
                    </a:lnTo>
                    <a:lnTo>
                      <a:pt x="21269" y="2669"/>
                    </a:lnTo>
                    <a:lnTo>
                      <a:pt x="20567" y="3106"/>
                    </a:lnTo>
                    <a:lnTo>
                      <a:pt x="19866" y="3555"/>
                    </a:lnTo>
                    <a:lnTo>
                      <a:pt x="19175" y="4026"/>
                    </a:lnTo>
                    <a:lnTo>
                      <a:pt x="18497" y="4532"/>
                    </a:lnTo>
                    <a:lnTo>
                      <a:pt x="17830" y="5050"/>
                    </a:lnTo>
                    <a:lnTo>
                      <a:pt x="17162" y="5591"/>
                    </a:lnTo>
                    <a:lnTo>
                      <a:pt x="16507" y="6143"/>
                    </a:lnTo>
                    <a:lnTo>
                      <a:pt x="15863" y="6718"/>
                    </a:lnTo>
                    <a:lnTo>
                      <a:pt x="15230" y="7316"/>
                    </a:lnTo>
                    <a:lnTo>
                      <a:pt x="14597" y="7914"/>
                    </a:lnTo>
                    <a:lnTo>
                      <a:pt x="13988" y="8535"/>
                    </a:lnTo>
                    <a:lnTo>
                      <a:pt x="13378" y="9168"/>
                    </a:lnTo>
                    <a:lnTo>
                      <a:pt x="12780" y="9812"/>
                    </a:lnTo>
                    <a:lnTo>
                      <a:pt x="12193" y="10456"/>
                    </a:lnTo>
                    <a:lnTo>
                      <a:pt x="11618" y="11123"/>
                    </a:lnTo>
                    <a:lnTo>
                      <a:pt x="11055" y="11790"/>
                    </a:lnTo>
                    <a:lnTo>
                      <a:pt x="10491" y="12458"/>
                    </a:lnTo>
                    <a:lnTo>
                      <a:pt x="9950" y="13136"/>
                    </a:lnTo>
                    <a:lnTo>
                      <a:pt x="9421" y="13815"/>
                    </a:lnTo>
                    <a:lnTo>
                      <a:pt x="8904" y="14494"/>
                    </a:lnTo>
                    <a:lnTo>
                      <a:pt x="8398" y="15172"/>
                    </a:lnTo>
                    <a:lnTo>
                      <a:pt x="7903" y="15851"/>
                    </a:lnTo>
                    <a:lnTo>
                      <a:pt x="7420" y="16518"/>
                    </a:lnTo>
                    <a:lnTo>
                      <a:pt x="6948" y="17197"/>
                    </a:lnTo>
                    <a:lnTo>
                      <a:pt x="6488" y="17864"/>
                    </a:lnTo>
                    <a:lnTo>
                      <a:pt x="6040" y="18519"/>
                    </a:lnTo>
                    <a:lnTo>
                      <a:pt x="5200" y="19808"/>
                    </a:lnTo>
                    <a:lnTo>
                      <a:pt x="4406" y="21061"/>
                    </a:lnTo>
                    <a:lnTo>
                      <a:pt x="3682" y="22258"/>
                    </a:lnTo>
                    <a:lnTo>
                      <a:pt x="3003" y="23396"/>
                    </a:lnTo>
                    <a:lnTo>
                      <a:pt x="2393" y="24455"/>
                    </a:lnTo>
                    <a:lnTo>
                      <a:pt x="1853" y="25421"/>
                    </a:lnTo>
                    <a:lnTo>
                      <a:pt x="1370" y="26306"/>
                    </a:lnTo>
                    <a:lnTo>
                      <a:pt x="967" y="27077"/>
                    </a:lnTo>
                    <a:lnTo>
                      <a:pt x="622" y="27733"/>
                    </a:lnTo>
                    <a:lnTo>
                      <a:pt x="162" y="28653"/>
                    </a:lnTo>
                    <a:lnTo>
                      <a:pt x="1" y="28975"/>
                    </a:lnTo>
                    <a:lnTo>
                      <a:pt x="33438" y="44285"/>
                    </a:lnTo>
                    <a:lnTo>
                      <a:pt x="61918" y="22729"/>
                    </a:lnTo>
                    <a:lnTo>
                      <a:pt x="61746" y="22465"/>
                    </a:lnTo>
                    <a:lnTo>
                      <a:pt x="61228" y="21752"/>
                    </a:lnTo>
                    <a:lnTo>
                      <a:pt x="60860" y="21234"/>
                    </a:lnTo>
                    <a:lnTo>
                      <a:pt x="60400" y="20624"/>
                    </a:lnTo>
                    <a:lnTo>
                      <a:pt x="59882" y="19934"/>
                    </a:lnTo>
                    <a:lnTo>
                      <a:pt x="59284" y="19175"/>
                    </a:lnTo>
                    <a:lnTo>
                      <a:pt x="58617" y="18347"/>
                    </a:lnTo>
                    <a:lnTo>
                      <a:pt x="57881" y="17450"/>
                    </a:lnTo>
                    <a:lnTo>
                      <a:pt x="57087" y="16518"/>
                    </a:lnTo>
                    <a:lnTo>
                      <a:pt x="56236" y="15529"/>
                    </a:lnTo>
                    <a:lnTo>
                      <a:pt x="55316" y="14517"/>
                    </a:lnTo>
                    <a:lnTo>
                      <a:pt x="54338" y="13481"/>
                    </a:lnTo>
                    <a:lnTo>
                      <a:pt x="53832" y="12952"/>
                    </a:lnTo>
                    <a:lnTo>
                      <a:pt x="53314" y="12423"/>
                    </a:lnTo>
                    <a:lnTo>
                      <a:pt x="52785" y="11894"/>
                    </a:lnTo>
                    <a:lnTo>
                      <a:pt x="52245" y="11365"/>
                    </a:lnTo>
                    <a:lnTo>
                      <a:pt x="51681" y="10824"/>
                    </a:lnTo>
                    <a:lnTo>
                      <a:pt x="51117" y="10295"/>
                    </a:lnTo>
                    <a:lnTo>
                      <a:pt x="50542" y="9766"/>
                    </a:lnTo>
                    <a:lnTo>
                      <a:pt x="49944" y="9237"/>
                    </a:lnTo>
                    <a:lnTo>
                      <a:pt x="49346" y="8719"/>
                    </a:lnTo>
                    <a:lnTo>
                      <a:pt x="48736" y="8202"/>
                    </a:lnTo>
                    <a:lnTo>
                      <a:pt x="48115" y="7696"/>
                    </a:lnTo>
                    <a:lnTo>
                      <a:pt x="47483" y="7190"/>
                    </a:lnTo>
                    <a:lnTo>
                      <a:pt x="46839" y="6695"/>
                    </a:lnTo>
                    <a:lnTo>
                      <a:pt x="46183" y="6212"/>
                    </a:lnTo>
                    <a:lnTo>
                      <a:pt x="45527" y="5729"/>
                    </a:lnTo>
                    <a:lnTo>
                      <a:pt x="44860" y="5269"/>
                    </a:lnTo>
                    <a:lnTo>
                      <a:pt x="44182" y="4820"/>
                    </a:lnTo>
                    <a:lnTo>
                      <a:pt x="43503" y="4383"/>
                    </a:lnTo>
                    <a:lnTo>
                      <a:pt x="42801" y="3957"/>
                    </a:lnTo>
                    <a:lnTo>
                      <a:pt x="42111" y="3555"/>
                    </a:lnTo>
                    <a:lnTo>
                      <a:pt x="41398" y="3164"/>
                    </a:lnTo>
                    <a:lnTo>
                      <a:pt x="40685" y="2784"/>
                    </a:lnTo>
                    <a:lnTo>
                      <a:pt x="39972" y="2428"/>
                    </a:lnTo>
                    <a:lnTo>
                      <a:pt x="39247" y="2094"/>
                    </a:lnTo>
                    <a:lnTo>
                      <a:pt x="38511" y="1783"/>
                    </a:lnTo>
                    <a:lnTo>
                      <a:pt x="37775" y="1496"/>
                    </a:lnTo>
                    <a:lnTo>
                      <a:pt x="37039" y="1220"/>
                    </a:lnTo>
                    <a:lnTo>
                      <a:pt x="36291" y="978"/>
                    </a:lnTo>
                    <a:lnTo>
                      <a:pt x="35532" y="760"/>
                    </a:lnTo>
                    <a:lnTo>
                      <a:pt x="34784" y="564"/>
                    </a:lnTo>
                    <a:lnTo>
                      <a:pt x="34404" y="472"/>
                    </a:lnTo>
                    <a:lnTo>
                      <a:pt x="34025" y="392"/>
                    </a:lnTo>
                    <a:lnTo>
                      <a:pt x="33645" y="323"/>
                    </a:lnTo>
                    <a:lnTo>
                      <a:pt x="33266" y="254"/>
                    </a:lnTo>
                    <a:lnTo>
                      <a:pt x="32875" y="196"/>
                    </a:lnTo>
                    <a:lnTo>
                      <a:pt x="32495" y="150"/>
                    </a:lnTo>
                    <a:lnTo>
                      <a:pt x="32116" y="104"/>
                    </a:lnTo>
                    <a:lnTo>
                      <a:pt x="31724" y="70"/>
                    </a:lnTo>
                    <a:lnTo>
                      <a:pt x="31345" y="35"/>
                    </a:lnTo>
                    <a:lnTo>
                      <a:pt x="30954" y="12"/>
                    </a:lnTo>
                    <a:lnTo>
                      <a:pt x="305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 name="Google Shape;35;p2"/>
              <p:cNvSpPr/>
              <p:nvPr/>
            </p:nvSpPr>
            <p:spPr>
              <a:xfrm>
                <a:off x="6993975" y="-1999250"/>
                <a:ext cx="806625" cy="1093600"/>
              </a:xfrm>
              <a:custGeom>
                <a:avLst/>
                <a:gdLst/>
                <a:ahLst/>
                <a:cxnLst/>
                <a:rect l="l" t="t" r="r" b="b"/>
                <a:pathLst>
                  <a:path w="32265" h="43744" extrusionOk="0">
                    <a:moveTo>
                      <a:pt x="1564" y="0"/>
                    </a:moveTo>
                    <a:lnTo>
                      <a:pt x="1035" y="23"/>
                    </a:lnTo>
                    <a:lnTo>
                      <a:pt x="518" y="69"/>
                    </a:lnTo>
                    <a:lnTo>
                      <a:pt x="0" y="115"/>
                    </a:lnTo>
                    <a:lnTo>
                      <a:pt x="0" y="43744"/>
                    </a:lnTo>
                    <a:lnTo>
                      <a:pt x="32264" y="28975"/>
                    </a:lnTo>
                    <a:lnTo>
                      <a:pt x="32103" y="28653"/>
                    </a:lnTo>
                    <a:lnTo>
                      <a:pt x="31643" y="27732"/>
                    </a:lnTo>
                    <a:lnTo>
                      <a:pt x="31298" y="27077"/>
                    </a:lnTo>
                    <a:lnTo>
                      <a:pt x="30895" y="26306"/>
                    </a:lnTo>
                    <a:lnTo>
                      <a:pt x="30412" y="25420"/>
                    </a:lnTo>
                    <a:lnTo>
                      <a:pt x="29872" y="24454"/>
                    </a:lnTo>
                    <a:lnTo>
                      <a:pt x="29262" y="23384"/>
                    </a:lnTo>
                    <a:lnTo>
                      <a:pt x="28583" y="22257"/>
                    </a:lnTo>
                    <a:lnTo>
                      <a:pt x="27859" y="21061"/>
                    </a:lnTo>
                    <a:lnTo>
                      <a:pt x="27065" y="19807"/>
                    </a:lnTo>
                    <a:lnTo>
                      <a:pt x="26214" y="18519"/>
                    </a:lnTo>
                    <a:lnTo>
                      <a:pt x="25777" y="17852"/>
                    </a:lnTo>
                    <a:lnTo>
                      <a:pt x="25317" y="17185"/>
                    </a:lnTo>
                    <a:lnTo>
                      <a:pt x="24845" y="16518"/>
                    </a:lnTo>
                    <a:lnTo>
                      <a:pt x="24362" y="15839"/>
                    </a:lnTo>
                    <a:lnTo>
                      <a:pt x="23867" y="15160"/>
                    </a:lnTo>
                    <a:lnTo>
                      <a:pt x="23361" y="14482"/>
                    </a:lnTo>
                    <a:lnTo>
                      <a:pt x="22844" y="13803"/>
                    </a:lnTo>
                    <a:lnTo>
                      <a:pt x="22315" y="13136"/>
                    </a:lnTo>
                    <a:lnTo>
                      <a:pt x="21762" y="12457"/>
                    </a:lnTo>
                    <a:lnTo>
                      <a:pt x="21210" y="11779"/>
                    </a:lnTo>
                    <a:lnTo>
                      <a:pt x="20647" y="11123"/>
                    </a:lnTo>
                    <a:lnTo>
                      <a:pt x="20072" y="10456"/>
                    </a:lnTo>
                    <a:lnTo>
                      <a:pt x="19485" y="9812"/>
                    </a:lnTo>
                    <a:lnTo>
                      <a:pt x="18887" y="9168"/>
                    </a:lnTo>
                    <a:lnTo>
                      <a:pt x="18277" y="8535"/>
                    </a:lnTo>
                    <a:lnTo>
                      <a:pt x="17656" y="7914"/>
                    </a:lnTo>
                    <a:lnTo>
                      <a:pt x="17035" y="7304"/>
                    </a:lnTo>
                    <a:lnTo>
                      <a:pt x="16402" y="6718"/>
                    </a:lnTo>
                    <a:lnTo>
                      <a:pt x="15747" y="6142"/>
                    </a:lnTo>
                    <a:lnTo>
                      <a:pt x="15103" y="5579"/>
                    </a:lnTo>
                    <a:lnTo>
                      <a:pt x="14435" y="5050"/>
                    </a:lnTo>
                    <a:lnTo>
                      <a:pt x="13768" y="4521"/>
                    </a:lnTo>
                    <a:lnTo>
                      <a:pt x="13078" y="4026"/>
                    </a:lnTo>
                    <a:lnTo>
                      <a:pt x="12400" y="3554"/>
                    </a:lnTo>
                    <a:lnTo>
                      <a:pt x="11698" y="3094"/>
                    </a:lnTo>
                    <a:lnTo>
                      <a:pt x="10996" y="2669"/>
                    </a:lnTo>
                    <a:lnTo>
                      <a:pt x="10283" y="2266"/>
                    </a:lnTo>
                    <a:lnTo>
                      <a:pt x="9927" y="2082"/>
                    </a:lnTo>
                    <a:lnTo>
                      <a:pt x="9570" y="1898"/>
                    </a:lnTo>
                    <a:lnTo>
                      <a:pt x="9213" y="1726"/>
                    </a:lnTo>
                    <a:lnTo>
                      <a:pt x="8845" y="1553"/>
                    </a:lnTo>
                    <a:lnTo>
                      <a:pt x="8489" y="1392"/>
                    </a:lnTo>
                    <a:lnTo>
                      <a:pt x="8121" y="1242"/>
                    </a:lnTo>
                    <a:lnTo>
                      <a:pt x="7753" y="1093"/>
                    </a:lnTo>
                    <a:lnTo>
                      <a:pt x="7385" y="966"/>
                    </a:lnTo>
                    <a:lnTo>
                      <a:pt x="7016" y="828"/>
                    </a:lnTo>
                    <a:lnTo>
                      <a:pt x="6637" y="713"/>
                    </a:lnTo>
                    <a:lnTo>
                      <a:pt x="6269" y="598"/>
                    </a:lnTo>
                    <a:lnTo>
                      <a:pt x="5889" y="495"/>
                    </a:lnTo>
                    <a:lnTo>
                      <a:pt x="5521" y="403"/>
                    </a:lnTo>
                    <a:lnTo>
                      <a:pt x="5142" y="322"/>
                    </a:lnTo>
                    <a:lnTo>
                      <a:pt x="4762" y="242"/>
                    </a:lnTo>
                    <a:lnTo>
                      <a:pt x="4382" y="184"/>
                    </a:lnTo>
                    <a:lnTo>
                      <a:pt x="4003" y="127"/>
                    </a:lnTo>
                    <a:lnTo>
                      <a:pt x="3623" y="81"/>
                    </a:lnTo>
                    <a:lnTo>
                      <a:pt x="3232" y="46"/>
                    </a:lnTo>
                    <a:lnTo>
                      <a:pt x="2853" y="23"/>
                    </a:lnTo>
                    <a:lnTo>
                      <a:pt x="24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2"/>
              <p:cNvSpPr/>
              <p:nvPr/>
            </p:nvSpPr>
            <p:spPr>
              <a:xfrm>
                <a:off x="8084375" y="-2013925"/>
                <a:ext cx="1547975" cy="1107125"/>
              </a:xfrm>
              <a:custGeom>
                <a:avLst/>
                <a:gdLst/>
                <a:ahLst/>
                <a:cxnLst/>
                <a:rect l="l" t="t" r="r" b="b"/>
                <a:pathLst>
                  <a:path w="61919" h="44285" extrusionOk="0">
                    <a:moveTo>
                      <a:pt x="29792" y="1"/>
                    </a:moveTo>
                    <a:lnTo>
                      <a:pt x="29412" y="24"/>
                    </a:lnTo>
                    <a:lnTo>
                      <a:pt x="29021" y="47"/>
                    </a:lnTo>
                    <a:lnTo>
                      <a:pt x="28642" y="81"/>
                    </a:lnTo>
                    <a:lnTo>
                      <a:pt x="28262" y="127"/>
                    </a:lnTo>
                    <a:lnTo>
                      <a:pt x="27883" y="185"/>
                    </a:lnTo>
                    <a:lnTo>
                      <a:pt x="27503" y="254"/>
                    </a:lnTo>
                    <a:lnTo>
                      <a:pt x="27124" y="323"/>
                    </a:lnTo>
                    <a:lnTo>
                      <a:pt x="26744" y="415"/>
                    </a:lnTo>
                    <a:lnTo>
                      <a:pt x="26364" y="507"/>
                    </a:lnTo>
                    <a:lnTo>
                      <a:pt x="25996" y="610"/>
                    </a:lnTo>
                    <a:lnTo>
                      <a:pt x="25628" y="714"/>
                    </a:lnTo>
                    <a:lnTo>
                      <a:pt x="25249" y="840"/>
                    </a:lnTo>
                    <a:lnTo>
                      <a:pt x="24881" y="967"/>
                    </a:lnTo>
                    <a:lnTo>
                      <a:pt x="24512" y="1105"/>
                    </a:lnTo>
                    <a:lnTo>
                      <a:pt x="24144" y="1243"/>
                    </a:lnTo>
                    <a:lnTo>
                      <a:pt x="23776" y="1392"/>
                    </a:lnTo>
                    <a:lnTo>
                      <a:pt x="23420" y="1553"/>
                    </a:lnTo>
                    <a:lnTo>
                      <a:pt x="23052" y="1726"/>
                    </a:lnTo>
                    <a:lnTo>
                      <a:pt x="22695" y="1898"/>
                    </a:lnTo>
                    <a:lnTo>
                      <a:pt x="22339" y="2082"/>
                    </a:lnTo>
                    <a:lnTo>
                      <a:pt x="21970" y="2278"/>
                    </a:lnTo>
                    <a:lnTo>
                      <a:pt x="21269" y="2669"/>
                    </a:lnTo>
                    <a:lnTo>
                      <a:pt x="20567" y="3106"/>
                    </a:lnTo>
                    <a:lnTo>
                      <a:pt x="19866" y="3555"/>
                    </a:lnTo>
                    <a:lnTo>
                      <a:pt x="19175" y="4026"/>
                    </a:lnTo>
                    <a:lnTo>
                      <a:pt x="18497" y="4532"/>
                    </a:lnTo>
                    <a:lnTo>
                      <a:pt x="17830" y="5050"/>
                    </a:lnTo>
                    <a:lnTo>
                      <a:pt x="17162" y="5591"/>
                    </a:lnTo>
                    <a:lnTo>
                      <a:pt x="16507" y="6143"/>
                    </a:lnTo>
                    <a:lnTo>
                      <a:pt x="15863" y="6718"/>
                    </a:lnTo>
                    <a:lnTo>
                      <a:pt x="15230" y="7316"/>
                    </a:lnTo>
                    <a:lnTo>
                      <a:pt x="14597" y="7914"/>
                    </a:lnTo>
                    <a:lnTo>
                      <a:pt x="13988" y="8535"/>
                    </a:lnTo>
                    <a:lnTo>
                      <a:pt x="13378" y="9168"/>
                    </a:lnTo>
                    <a:lnTo>
                      <a:pt x="12780" y="9812"/>
                    </a:lnTo>
                    <a:lnTo>
                      <a:pt x="12193" y="10456"/>
                    </a:lnTo>
                    <a:lnTo>
                      <a:pt x="11618" y="11123"/>
                    </a:lnTo>
                    <a:lnTo>
                      <a:pt x="11055" y="11790"/>
                    </a:lnTo>
                    <a:lnTo>
                      <a:pt x="10491" y="12458"/>
                    </a:lnTo>
                    <a:lnTo>
                      <a:pt x="9950" y="13136"/>
                    </a:lnTo>
                    <a:lnTo>
                      <a:pt x="9421" y="13815"/>
                    </a:lnTo>
                    <a:lnTo>
                      <a:pt x="8904" y="14494"/>
                    </a:lnTo>
                    <a:lnTo>
                      <a:pt x="8398" y="15172"/>
                    </a:lnTo>
                    <a:lnTo>
                      <a:pt x="7903" y="15851"/>
                    </a:lnTo>
                    <a:lnTo>
                      <a:pt x="7420" y="16518"/>
                    </a:lnTo>
                    <a:lnTo>
                      <a:pt x="6948" y="17197"/>
                    </a:lnTo>
                    <a:lnTo>
                      <a:pt x="6488" y="17864"/>
                    </a:lnTo>
                    <a:lnTo>
                      <a:pt x="6040" y="18519"/>
                    </a:lnTo>
                    <a:lnTo>
                      <a:pt x="5200" y="19808"/>
                    </a:lnTo>
                    <a:lnTo>
                      <a:pt x="4406" y="21061"/>
                    </a:lnTo>
                    <a:lnTo>
                      <a:pt x="3682" y="22258"/>
                    </a:lnTo>
                    <a:lnTo>
                      <a:pt x="3003" y="23396"/>
                    </a:lnTo>
                    <a:lnTo>
                      <a:pt x="2393" y="24455"/>
                    </a:lnTo>
                    <a:lnTo>
                      <a:pt x="1853" y="25421"/>
                    </a:lnTo>
                    <a:lnTo>
                      <a:pt x="1370" y="26306"/>
                    </a:lnTo>
                    <a:lnTo>
                      <a:pt x="967" y="27077"/>
                    </a:lnTo>
                    <a:lnTo>
                      <a:pt x="622" y="27733"/>
                    </a:lnTo>
                    <a:lnTo>
                      <a:pt x="162" y="28653"/>
                    </a:lnTo>
                    <a:lnTo>
                      <a:pt x="1" y="28975"/>
                    </a:lnTo>
                    <a:lnTo>
                      <a:pt x="33438" y="44285"/>
                    </a:lnTo>
                    <a:lnTo>
                      <a:pt x="61918" y="22729"/>
                    </a:lnTo>
                    <a:lnTo>
                      <a:pt x="61746" y="22465"/>
                    </a:lnTo>
                    <a:lnTo>
                      <a:pt x="61228" y="21752"/>
                    </a:lnTo>
                    <a:lnTo>
                      <a:pt x="60860" y="21234"/>
                    </a:lnTo>
                    <a:lnTo>
                      <a:pt x="60400" y="20624"/>
                    </a:lnTo>
                    <a:lnTo>
                      <a:pt x="59882" y="19934"/>
                    </a:lnTo>
                    <a:lnTo>
                      <a:pt x="59284" y="19175"/>
                    </a:lnTo>
                    <a:lnTo>
                      <a:pt x="58617" y="18347"/>
                    </a:lnTo>
                    <a:lnTo>
                      <a:pt x="57881" y="17450"/>
                    </a:lnTo>
                    <a:lnTo>
                      <a:pt x="57087" y="16518"/>
                    </a:lnTo>
                    <a:lnTo>
                      <a:pt x="56236" y="15529"/>
                    </a:lnTo>
                    <a:lnTo>
                      <a:pt x="55316" y="14517"/>
                    </a:lnTo>
                    <a:lnTo>
                      <a:pt x="54338" y="13481"/>
                    </a:lnTo>
                    <a:lnTo>
                      <a:pt x="53832" y="12952"/>
                    </a:lnTo>
                    <a:lnTo>
                      <a:pt x="53314" y="12423"/>
                    </a:lnTo>
                    <a:lnTo>
                      <a:pt x="52785" y="11894"/>
                    </a:lnTo>
                    <a:lnTo>
                      <a:pt x="52245" y="11365"/>
                    </a:lnTo>
                    <a:lnTo>
                      <a:pt x="51681" y="10824"/>
                    </a:lnTo>
                    <a:lnTo>
                      <a:pt x="51117" y="10295"/>
                    </a:lnTo>
                    <a:lnTo>
                      <a:pt x="50542" y="9766"/>
                    </a:lnTo>
                    <a:lnTo>
                      <a:pt x="49944" y="9237"/>
                    </a:lnTo>
                    <a:lnTo>
                      <a:pt x="49346" y="8719"/>
                    </a:lnTo>
                    <a:lnTo>
                      <a:pt x="48736" y="8202"/>
                    </a:lnTo>
                    <a:lnTo>
                      <a:pt x="48115" y="7696"/>
                    </a:lnTo>
                    <a:lnTo>
                      <a:pt x="47483" y="7190"/>
                    </a:lnTo>
                    <a:lnTo>
                      <a:pt x="46839" y="6695"/>
                    </a:lnTo>
                    <a:lnTo>
                      <a:pt x="46183" y="6212"/>
                    </a:lnTo>
                    <a:lnTo>
                      <a:pt x="45527" y="5729"/>
                    </a:lnTo>
                    <a:lnTo>
                      <a:pt x="44860" y="5269"/>
                    </a:lnTo>
                    <a:lnTo>
                      <a:pt x="44182" y="4820"/>
                    </a:lnTo>
                    <a:lnTo>
                      <a:pt x="43503" y="4383"/>
                    </a:lnTo>
                    <a:lnTo>
                      <a:pt x="42801" y="3957"/>
                    </a:lnTo>
                    <a:lnTo>
                      <a:pt x="42111" y="3555"/>
                    </a:lnTo>
                    <a:lnTo>
                      <a:pt x="41398" y="3164"/>
                    </a:lnTo>
                    <a:lnTo>
                      <a:pt x="40685" y="2784"/>
                    </a:lnTo>
                    <a:lnTo>
                      <a:pt x="39972" y="2428"/>
                    </a:lnTo>
                    <a:lnTo>
                      <a:pt x="39247" y="2094"/>
                    </a:lnTo>
                    <a:lnTo>
                      <a:pt x="38511" y="1783"/>
                    </a:lnTo>
                    <a:lnTo>
                      <a:pt x="37775" y="1496"/>
                    </a:lnTo>
                    <a:lnTo>
                      <a:pt x="37039" y="1220"/>
                    </a:lnTo>
                    <a:lnTo>
                      <a:pt x="36291" y="978"/>
                    </a:lnTo>
                    <a:lnTo>
                      <a:pt x="35532" y="760"/>
                    </a:lnTo>
                    <a:lnTo>
                      <a:pt x="34784" y="564"/>
                    </a:lnTo>
                    <a:lnTo>
                      <a:pt x="34404" y="472"/>
                    </a:lnTo>
                    <a:lnTo>
                      <a:pt x="34025" y="392"/>
                    </a:lnTo>
                    <a:lnTo>
                      <a:pt x="33645" y="323"/>
                    </a:lnTo>
                    <a:lnTo>
                      <a:pt x="33266" y="254"/>
                    </a:lnTo>
                    <a:lnTo>
                      <a:pt x="32875" y="196"/>
                    </a:lnTo>
                    <a:lnTo>
                      <a:pt x="32495" y="150"/>
                    </a:lnTo>
                    <a:lnTo>
                      <a:pt x="32116" y="104"/>
                    </a:lnTo>
                    <a:lnTo>
                      <a:pt x="31724" y="70"/>
                    </a:lnTo>
                    <a:lnTo>
                      <a:pt x="31345" y="35"/>
                    </a:lnTo>
                    <a:lnTo>
                      <a:pt x="30954" y="12"/>
                    </a:lnTo>
                    <a:lnTo>
                      <a:pt x="30574"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 name="Google Shape;37;p2"/>
              <p:cNvSpPr/>
              <p:nvPr/>
            </p:nvSpPr>
            <p:spPr>
              <a:xfrm>
                <a:off x="6993975" y="-1999250"/>
                <a:ext cx="806625" cy="1093600"/>
              </a:xfrm>
              <a:custGeom>
                <a:avLst/>
                <a:gdLst/>
                <a:ahLst/>
                <a:cxnLst/>
                <a:rect l="l" t="t" r="r" b="b"/>
                <a:pathLst>
                  <a:path w="32265" h="43744" extrusionOk="0">
                    <a:moveTo>
                      <a:pt x="1564" y="0"/>
                    </a:moveTo>
                    <a:lnTo>
                      <a:pt x="1035" y="23"/>
                    </a:lnTo>
                    <a:lnTo>
                      <a:pt x="518" y="69"/>
                    </a:lnTo>
                    <a:lnTo>
                      <a:pt x="0" y="115"/>
                    </a:lnTo>
                    <a:lnTo>
                      <a:pt x="0" y="43744"/>
                    </a:lnTo>
                    <a:lnTo>
                      <a:pt x="32264" y="28975"/>
                    </a:lnTo>
                    <a:lnTo>
                      <a:pt x="32103" y="28653"/>
                    </a:lnTo>
                    <a:lnTo>
                      <a:pt x="31643" y="27732"/>
                    </a:lnTo>
                    <a:lnTo>
                      <a:pt x="31298" y="27077"/>
                    </a:lnTo>
                    <a:lnTo>
                      <a:pt x="30895" y="26306"/>
                    </a:lnTo>
                    <a:lnTo>
                      <a:pt x="30412" y="25420"/>
                    </a:lnTo>
                    <a:lnTo>
                      <a:pt x="29872" y="24454"/>
                    </a:lnTo>
                    <a:lnTo>
                      <a:pt x="29262" y="23384"/>
                    </a:lnTo>
                    <a:lnTo>
                      <a:pt x="28583" y="22257"/>
                    </a:lnTo>
                    <a:lnTo>
                      <a:pt x="27859" y="21061"/>
                    </a:lnTo>
                    <a:lnTo>
                      <a:pt x="27065" y="19807"/>
                    </a:lnTo>
                    <a:lnTo>
                      <a:pt x="26214" y="18519"/>
                    </a:lnTo>
                    <a:lnTo>
                      <a:pt x="25777" y="17852"/>
                    </a:lnTo>
                    <a:lnTo>
                      <a:pt x="25317" y="17185"/>
                    </a:lnTo>
                    <a:lnTo>
                      <a:pt x="24845" y="16518"/>
                    </a:lnTo>
                    <a:lnTo>
                      <a:pt x="24362" y="15839"/>
                    </a:lnTo>
                    <a:lnTo>
                      <a:pt x="23867" y="15160"/>
                    </a:lnTo>
                    <a:lnTo>
                      <a:pt x="23361" y="14482"/>
                    </a:lnTo>
                    <a:lnTo>
                      <a:pt x="22844" y="13803"/>
                    </a:lnTo>
                    <a:lnTo>
                      <a:pt x="22315" y="13136"/>
                    </a:lnTo>
                    <a:lnTo>
                      <a:pt x="21762" y="12457"/>
                    </a:lnTo>
                    <a:lnTo>
                      <a:pt x="21210" y="11779"/>
                    </a:lnTo>
                    <a:lnTo>
                      <a:pt x="20647" y="11123"/>
                    </a:lnTo>
                    <a:lnTo>
                      <a:pt x="20072" y="10456"/>
                    </a:lnTo>
                    <a:lnTo>
                      <a:pt x="19485" y="9812"/>
                    </a:lnTo>
                    <a:lnTo>
                      <a:pt x="18887" y="9168"/>
                    </a:lnTo>
                    <a:lnTo>
                      <a:pt x="18277" y="8535"/>
                    </a:lnTo>
                    <a:lnTo>
                      <a:pt x="17656" y="7914"/>
                    </a:lnTo>
                    <a:lnTo>
                      <a:pt x="17035" y="7304"/>
                    </a:lnTo>
                    <a:lnTo>
                      <a:pt x="16402" y="6718"/>
                    </a:lnTo>
                    <a:lnTo>
                      <a:pt x="15747" y="6142"/>
                    </a:lnTo>
                    <a:lnTo>
                      <a:pt x="15103" y="5579"/>
                    </a:lnTo>
                    <a:lnTo>
                      <a:pt x="14435" y="5050"/>
                    </a:lnTo>
                    <a:lnTo>
                      <a:pt x="13768" y="4521"/>
                    </a:lnTo>
                    <a:lnTo>
                      <a:pt x="13078" y="4026"/>
                    </a:lnTo>
                    <a:lnTo>
                      <a:pt x="12400" y="3554"/>
                    </a:lnTo>
                    <a:lnTo>
                      <a:pt x="11698" y="3094"/>
                    </a:lnTo>
                    <a:lnTo>
                      <a:pt x="10996" y="2669"/>
                    </a:lnTo>
                    <a:lnTo>
                      <a:pt x="10283" y="2266"/>
                    </a:lnTo>
                    <a:lnTo>
                      <a:pt x="9927" y="2082"/>
                    </a:lnTo>
                    <a:lnTo>
                      <a:pt x="9570" y="1898"/>
                    </a:lnTo>
                    <a:lnTo>
                      <a:pt x="9213" y="1726"/>
                    </a:lnTo>
                    <a:lnTo>
                      <a:pt x="8845" y="1553"/>
                    </a:lnTo>
                    <a:lnTo>
                      <a:pt x="8489" y="1392"/>
                    </a:lnTo>
                    <a:lnTo>
                      <a:pt x="8121" y="1242"/>
                    </a:lnTo>
                    <a:lnTo>
                      <a:pt x="7753" y="1093"/>
                    </a:lnTo>
                    <a:lnTo>
                      <a:pt x="7385" y="966"/>
                    </a:lnTo>
                    <a:lnTo>
                      <a:pt x="7016" y="828"/>
                    </a:lnTo>
                    <a:lnTo>
                      <a:pt x="6637" y="713"/>
                    </a:lnTo>
                    <a:lnTo>
                      <a:pt x="6269" y="598"/>
                    </a:lnTo>
                    <a:lnTo>
                      <a:pt x="5889" y="495"/>
                    </a:lnTo>
                    <a:lnTo>
                      <a:pt x="5521" y="403"/>
                    </a:lnTo>
                    <a:lnTo>
                      <a:pt x="5142" y="322"/>
                    </a:lnTo>
                    <a:lnTo>
                      <a:pt x="4762" y="242"/>
                    </a:lnTo>
                    <a:lnTo>
                      <a:pt x="4382" y="184"/>
                    </a:lnTo>
                    <a:lnTo>
                      <a:pt x="4003" y="127"/>
                    </a:lnTo>
                    <a:lnTo>
                      <a:pt x="3623" y="81"/>
                    </a:lnTo>
                    <a:lnTo>
                      <a:pt x="3232" y="46"/>
                    </a:lnTo>
                    <a:lnTo>
                      <a:pt x="2853" y="23"/>
                    </a:lnTo>
                    <a:lnTo>
                      <a:pt x="2473"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 name="Google Shape;38;p2"/>
              <p:cNvSpPr/>
              <p:nvPr/>
            </p:nvSpPr>
            <p:spPr>
              <a:xfrm>
                <a:off x="6993975" y="-2031750"/>
                <a:ext cx="3025700" cy="1310725"/>
              </a:xfrm>
              <a:custGeom>
                <a:avLst/>
                <a:gdLst/>
                <a:ahLst/>
                <a:cxnLst/>
                <a:rect l="l" t="t" r="r" b="b"/>
                <a:pathLst>
                  <a:path w="121028" h="52429" extrusionOk="0">
                    <a:moveTo>
                      <a:pt x="121028" y="0"/>
                    </a:moveTo>
                    <a:lnTo>
                      <a:pt x="120671" y="12"/>
                    </a:lnTo>
                    <a:lnTo>
                      <a:pt x="120303" y="35"/>
                    </a:lnTo>
                    <a:lnTo>
                      <a:pt x="119947" y="58"/>
                    </a:lnTo>
                    <a:lnTo>
                      <a:pt x="119567" y="92"/>
                    </a:lnTo>
                    <a:lnTo>
                      <a:pt x="119187" y="150"/>
                    </a:lnTo>
                    <a:lnTo>
                      <a:pt x="118808" y="196"/>
                    </a:lnTo>
                    <a:lnTo>
                      <a:pt x="118417" y="265"/>
                    </a:lnTo>
                    <a:lnTo>
                      <a:pt x="118026" y="334"/>
                    </a:lnTo>
                    <a:lnTo>
                      <a:pt x="117623" y="414"/>
                    </a:lnTo>
                    <a:lnTo>
                      <a:pt x="117221" y="507"/>
                    </a:lnTo>
                    <a:lnTo>
                      <a:pt x="116404" y="714"/>
                    </a:lnTo>
                    <a:lnTo>
                      <a:pt x="115564" y="944"/>
                    </a:lnTo>
                    <a:lnTo>
                      <a:pt x="114702" y="1208"/>
                    </a:lnTo>
                    <a:lnTo>
                      <a:pt x="113827" y="1496"/>
                    </a:lnTo>
                    <a:lnTo>
                      <a:pt x="112942" y="1806"/>
                    </a:lnTo>
                    <a:lnTo>
                      <a:pt x="112044" y="2151"/>
                    </a:lnTo>
                    <a:lnTo>
                      <a:pt x="111136" y="2519"/>
                    </a:lnTo>
                    <a:lnTo>
                      <a:pt x="110216" y="2911"/>
                    </a:lnTo>
                    <a:lnTo>
                      <a:pt x="109284" y="3325"/>
                    </a:lnTo>
                    <a:lnTo>
                      <a:pt x="108341" y="3762"/>
                    </a:lnTo>
                    <a:lnTo>
                      <a:pt x="107398" y="4210"/>
                    </a:lnTo>
                    <a:lnTo>
                      <a:pt x="106443" y="4682"/>
                    </a:lnTo>
                    <a:lnTo>
                      <a:pt x="105477" y="5176"/>
                    </a:lnTo>
                    <a:lnTo>
                      <a:pt x="104510" y="5683"/>
                    </a:lnTo>
                    <a:lnTo>
                      <a:pt x="103544" y="6200"/>
                    </a:lnTo>
                    <a:lnTo>
                      <a:pt x="102578" y="6741"/>
                    </a:lnTo>
                    <a:lnTo>
                      <a:pt x="101600" y="7293"/>
                    </a:lnTo>
                    <a:lnTo>
                      <a:pt x="100634" y="7845"/>
                    </a:lnTo>
                    <a:lnTo>
                      <a:pt x="99656" y="8420"/>
                    </a:lnTo>
                    <a:lnTo>
                      <a:pt x="98690" y="8995"/>
                    </a:lnTo>
                    <a:lnTo>
                      <a:pt x="97724" y="9582"/>
                    </a:lnTo>
                    <a:lnTo>
                      <a:pt x="96769" y="10180"/>
                    </a:lnTo>
                    <a:lnTo>
                      <a:pt x="95803" y="10778"/>
                    </a:lnTo>
                    <a:lnTo>
                      <a:pt x="94860" y="11388"/>
                    </a:lnTo>
                    <a:lnTo>
                      <a:pt x="93917" y="11997"/>
                    </a:lnTo>
                    <a:lnTo>
                      <a:pt x="92065" y="13217"/>
                    </a:lnTo>
                    <a:lnTo>
                      <a:pt x="90259" y="14436"/>
                    </a:lnTo>
                    <a:lnTo>
                      <a:pt x="88499" y="15644"/>
                    </a:lnTo>
                    <a:lnTo>
                      <a:pt x="86797" y="16840"/>
                    </a:lnTo>
                    <a:lnTo>
                      <a:pt x="85175" y="18002"/>
                    </a:lnTo>
                    <a:lnTo>
                      <a:pt x="83634" y="19117"/>
                    </a:lnTo>
                    <a:lnTo>
                      <a:pt x="82173" y="20199"/>
                    </a:lnTo>
                    <a:lnTo>
                      <a:pt x="80804" y="21211"/>
                    </a:lnTo>
                    <a:lnTo>
                      <a:pt x="79550" y="22165"/>
                    </a:lnTo>
                    <a:lnTo>
                      <a:pt x="78412" y="23040"/>
                    </a:lnTo>
                    <a:lnTo>
                      <a:pt x="77399" y="23833"/>
                    </a:lnTo>
                    <a:lnTo>
                      <a:pt x="75766" y="25110"/>
                    </a:lnTo>
                    <a:lnTo>
                      <a:pt x="74742" y="25938"/>
                    </a:lnTo>
                    <a:lnTo>
                      <a:pt x="74386" y="26226"/>
                    </a:lnTo>
                    <a:lnTo>
                      <a:pt x="74133" y="25950"/>
                    </a:lnTo>
                    <a:lnTo>
                      <a:pt x="73420" y="25168"/>
                    </a:lnTo>
                    <a:lnTo>
                      <a:pt x="72902" y="24615"/>
                    </a:lnTo>
                    <a:lnTo>
                      <a:pt x="72269" y="23971"/>
                    </a:lnTo>
                    <a:lnTo>
                      <a:pt x="71545" y="23224"/>
                    </a:lnTo>
                    <a:lnTo>
                      <a:pt x="70728" y="22407"/>
                    </a:lnTo>
                    <a:lnTo>
                      <a:pt x="69819" y="21510"/>
                    </a:lnTo>
                    <a:lnTo>
                      <a:pt x="68830" y="20555"/>
                    </a:lnTo>
                    <a:lnTo>
                      <a:pt x="67749" y="19554"/>
                    </a:lnTo>
                    <a:lnTo>
                      <a:pt x="66599" y="18508"/>
                    </a:lnTo>
                    <a:lnTo>
                      <a:pt x="65368" y="17415"/>
                    </a:lnTo>
                    <a:lnTo>
                      <a:pt x="64735" y="16863"/>
                    </a:lnTo>
                    <a:lnTo>
                      <a:pt x="64080" y="16311"/>
                    </a:lnTo>
                    <a:lnTo>
                      <a:pt x="63401" y="15747"/>
                    </a:lnTo>
                    <a:lnTo>
                      <a:pt x="62722" y="15184"/>
                    </a:lnTo>
                    <a:lnTo>
                      <a:pt x="62021" y="14620"/>
                    </a:lnTo>
                    <a:lnTo>
                      <a:pt x="61296" y="14056"/>
                    </a:lnTo>
                    <a:lnTo>
                      <a:pt x="60571" y="13493"/>
                    </a:lnTo>
                    <a:lnTo>
                      <a:pt x="59824" y="12918"/>
                    </a:lnTo>
                    <a:lnTo>
                      <a:pt x="59076" y="12365"/>
                    </a:lnTo>
                    <a:lnTo>
                      <a:pt x="58305" y="11802"/>
                    </a:lnTo>
                    <a:lnTo>
                      <a:pt x="57535" y="11250"/>
                    </a:lnTo>
                    <a:lnTo>
                      <a:pt x="56741" y="10709"/>
                    </a:lnTo>
                    <a:lnTo>
                      <a:pt x="55947" y="10168"/>
                    </a:lnTo>
                    <a:lnTo>
                      <a:pt x="55131" y="9639"/>
                    </a:lnTo>
                    <a:lnTo>
                      <a:pt x="54314" y="9110"/>
                    </a:lnTo>
                    <a:lnTo>
                      <a:pt x="53486" y="8604"/>
                    </a:lnTo>
                    <a:lnTo>
                      <a:pt x="52658" y="8110"/>
                    </a:lnTo>
                    <a:lnTo>
                      <a:pt x="51807" y="7615"/>
                    </a:lnTo>
                    <a:lnTo>
                      <a:pt x="50967" y="7155"/>
                    </a:lnTo>
                    <a:lnTo>
                      <a:pt x="50104" y="6695"/>
                    </a:lnTo>
                    <a:lnTo>
                      <a:pt x="49242" y="6258"/>
                    </a:lnTo>
                    <a:lnTo>
                      <a:pt x="48379" y="5832"/>
                    </a:lnTo>
                    <a:lnTo>
                      <a:pt x="47505" y="5430"/>
                    </a:lnTo>
                    <a:lnTo>
                      <a:pt x="46631" y="5050"/>
                    </a:lnTo>
                    <a:lnTo>
                      <a:pt x="45756" y="4682"/>
                    </a:lnTo>
                    <a:lnTo>
                      <a:pt x="44871" y="4348"/>
                    </a:lnTo>
                    <a:lnTo>
                      <a:pt x="43985" y="4026"/>
                    </a:lnTo>
                    <a:lnTo>
                      <a:pt x="43099" y="3739"/>
                    </a:lnTo>
                    <a:lnTo>
                      <a:pt x="42214" y="3463"/>
                    </a:lnTo>
                    <a:lnTo>
                      <a:pt x="41316" y="3233"/>
                    </a:lnTo>
                    <a:lnTo>
                      <a:pt x="40879" y="3118"/>
                    </a:lnTo>
                    <a:lnTo>
                      <a:pt x="40431" y="3014"/>
                    </a:lnTo>
                    <a:lnTo>
                      <a:pt x="39982" y="2922"/>
                    </a:lnTo>
                    <a:lnTo>
                      <a:pt x="39545" y="2830"/>
                    </a:lnTo>
                    <a:lnTo>
                      <a:pt x="39097" y="2749"/>
                    </a:lnTo>
                    <a:lnTo>
                      <a:pt x="38659" y="2680"/>
                    </a:lnTo>
                    <a:lnTo>
                      <a:pt x="38211" y="2611"/>
                    </a:lnTo>
                    <a:lnTo>
                      <a:pt x="37774" y="2554"/>
                    </a:lnTo>
                    <a:lnTo>
                      <a:pt x="37325" y="2508"/>
                    </a:lnTo>
                    <a:lnTo>
                      <a:pt x="36888" y="2473"/>
                    </a:lnTo>
                    <a:lnTo>
                      <a:pt x="36439" y="2439"/>
                    </a:lnTo>
                    <a:lnTo>
                      <a:pt x="36002" y="2416"/>
                    </a:lnTo>
                    <a:lnTo>
                      <a:pt x="35565" y="2393"/>
                    </a:lnTo>
                    <a:lnTo>
                      <a:pt x="34680" y="2393"/>
                    </a:lnTo>
                    <a:lnTo>
                      <a:pt x="34243" y="2404"/>
                    </a:lnTo>
                    <a:lnTo>
                      <a:pt x="33817" y="2427"/>
                    </a:lnTo>
                    <a:lnTo>
                      <a:pt x="33380" y="2450"/>
                    </a:lnTo>
                    <a:lnTo>
                      <a:pt x="32943" y="2485"/>
                    </a:lnTo>
                    <a:lnTo>
                      <a:pt x="32506" y="2531"/>
                    </a:lnTo>
                    <a:lnTo>
                      <a:pt x="32080" y="2577"/>
                    </a:lnTo>
                    <a:lnTo>
                      <a:pt x="31643" y="2634"/>
                    </a:lnTo>
                    <a:lnTo>
                      <a:pt x="31217" y="2703"/>
                    </a:lnTo>
                    <a:lnTo>
                      <a:pt x="30792" y="2772"/>
                    </a:lnTo>
                    <a:lnTo>
                      <a:pt x="29941" y="2934"/>
                    </a:lnTo>
                    <a:lnTo>
                      <a:pt x="29101" y="3118"/>
                    </a:lnTo>
                    <a:lnTo>
                      <a:pt x="28261" y="3336"/>
                    </a:lnTo>
                    <a:lnTo>
                      <a:pt x="27422" y="3566"/>
                    </a:lnTo>
                    <a:lnTo>
                      <a:pt x="26605" y="3831"/>
                    </a:lnTo>
                    <a:lnTo>
                      <a:pt x="25788" y="4118"/>
                    </a:lnTo>
                    <a:lnTo>
                      <a:pt x="24972" y="4417"/>
                    </a:lnTo>
                    <a:lnTo>
                      <a:pt x="24166" y="4739"/>
                    </a:lnTo>
                    <a:lnTo>
                      <a:pt x="23373" y="5084"/>
                    </a:lnTo>
                    <a:lnTo>
                      <a:pt x="22591" y="5441"/>
                    </a:lnTo>
                    <a:lnTo>
                      <a:pt x="21808" y="5821"/>
                    </a:lnTo>
                    <a:lnTo>
                      <a:pt x="21038" y="6212"/>
                    </a:lnTo>
                    <a:lnTo>
                      <a:pt x="20279" y="6626"/>
                    </a:lnTo>
                    <a:lnTo>
                      <a:pt x="19520" y="7040"/>
                    </a:lnTo>
                    <a:lnTo>
                      <a:pt x="18783" y="7477"/>
                    </a:lnTo>
                    <a:lnTo>
                      <a:pt x="18047" y="7926"/>
                    </a:lnTo>
                    <a:lnTo>
                      <a:pt x="17323" y="8386"/>
                    </a:lnTo>
                    <a:lnTo>
                      <a:pt x="16621" y="8857"/>
                    </a:lnTo>
                    <a:lnTo>
                      <a:pt x="15919" y="9340"/>
                    </a:lnTo>
                    <a:lnTo>
                      <a:pt x="15229" y="9823"/>
                    </a:lnTo>
                    <a:lnTo>
                      <a:pt x="14550" y="10318"/>
                    </a:lnTo>
                    <a:lnTo>
                      <a:pt x="13883" y="10824"/>
                    </a:lnTo>
                    <a:lnTo>
                      <a:pt x="13228" y="11330"/>
                    </a:lnTo>
                    <a:lnTo>
                      <a:pt x="12584" y="11836"/>
                    </a:lnTo>
                    <a:lnTo>
                      <a:pt x="11951" y="12354"/>
                    </a:lnTo>
                    <a:lnTo>
                      <a:pt x="11330" y="12872"/>
                    </a:lnTo>
                    <a:lnTo>
                      <a:pt x="10732" y="13389"/>
                    </a:lnTo>
                    <a:lnTo>
                      <a:pt x="10134" y="13907"/>
                    </a:lnTo>
                    <a:lnTo>
                      <a:pt x="9558" y="14424"/>
                    </a:lnTo>
                    <a:lnTo>
                      <a:pt x="8995" y="14942"/>
                    </a:lnTo>
                    <a:lnTo>
                      <a:pt x="8443" y="15460"/>
                    </a:lnTo>
                    <a:lnTo>
                      <a:pt x="7914" y="15977"/>
                    </a:lnTo>
                    <a:lnTo>
                      <a:pt x="6890" y="16978"/>
                    </a:lnTo>
                    <a:lnTo>
                      <a:pt x="5924" y="17967"/>
                    </a:lnTo>
                    <a:lnTo>
                      <a:pt x="5027" y="18910"/>
                    </a:lnTo>
                    <a:lnTo>
                      <a:pt x="4187" y="19819"/>
                    </a:lnTo>
                    <a:lnTo>
                      <a:pt x="3428" y="20682"/>
                    </a:lnTo>
                    <a:lnTo>
                      <a:pt x="2738" y="21475"/>
                    </a:lnTo>
                    <a:lnTo>
                      <a:pt x="2116" y="22211"/>
                    </a:lnTo>
                    <a:lnTo>
                      <a:pt x="1564" y="22879"/>
                    </a:lnTo>
                    <a:lnTo>
                      <a:pt x="1093" y="23465"/>
                    </a:lnTo>
                    <a:lnTo>
                      <a:pt x="713" y="23960"/>
                    </a:lnTo>
                    <a:lnTo>
                      <a:pt x="184" y="24650"/>
                    </a:lnTo>
                    <a:lnTo>
                      <a:pt x="0" y="24892"/>
                    </a:lnTo>
                    <a:lnTo>
                      <a:pt x="0" y="52428"/>
                    </a:lnTo>
                    <a:lnTo>
                      <a:pt x="121028" y="52428"/>
                    </a:lnTo>
                    <a:lnTo>
                      <a:pt x="1210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grpSp>
        <p:nvGrpSpPr>
          <p:cNvPr id="39" name="Google Shape;39;p2"/>
          <p:cNvGrpSpPr/>
          <p:nvPr/>
        </p:nvGrpSpPr>
        <p:grpSpPr>
          <a:xfrm>
            <a:off x="-252671" y="6059793"/>
            <a:ext cx="12681360" cy="844009"/>
            <a:chOff x="-72500" y="4544851"/>
            <a:chExt cx="9393600" cy="633007"/>
          </a:xfrm>
        </p:grpSpPr>
        <p:sp>
          <p:nvSpPr>
            <p:cNvPr id="40" name="Google Shape;40;p2"/>
            <p:cNvSpPr/>
            <p:nvPr/>
          </p:nvSpPr>
          <p:spPr>
            <a:xfrm>
              <a:off x="-3" y="4773458"/>
              <a:ext cx="9188400" cy="40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41" name="Google Shape;41;p2"/>
            <p:cNvGrpSpPr/>
            <p:nvPr/>
          </p:nvGrpSpPr>
          <p:grpSpPr>
            <a:xfrm>
              <a:off x="0" y="4544851"/>
              <a:ext cx="9188400" cy="421074"/>
              <a:chOff x="0" y="4525600"/>
              <a:chExt cx="9188400" cy="539700"/>
            </a:xfrm>
          </p:grpSpPr>
          <p:sp>
            <p:nvSpPr>
              <p:cNvPr id="42" name="Google Shape;42;p2"/>
              <p:cNvSpPr/>
              <p:nvPr/>
            </p:nvSpPr>
            <p:spPr>
              <a:xfrm>
                <a:off x="0" y="46018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 name="Google Shape;43;p2"/>
              <p:cNvSpPr/>
              <p:nvPr/>
            </p:nvSpPr>
            <p:spPr>
              <a:xfrm>
                <a:off x="0" y="4601800"/>
                <a:ext cx="9188400" cy="463500"/>
              </a:xfrm>
              <a:prstGeom prst="rect">
                <a:avLst/>
              </a:pr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4" name="Google Shape;44;p2"/>
              <p:cNvSpPr/>
              <p:nvPr/>
            </p:nvSpPr>
            <p:spPr>
              <a:xfrm>
                <a:off x="0" y="45256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cxnSp>
          <p:nvCxnSpPr>
            <p:cNvPr id="45" name="Google Shape;45;p2"/>
            <p:cNvCxnSpPr/>
            <p:nvPr/>
          </p:nvCxnSpPr>
          <p:spPr>
            <a:xfrm>
              <a:off x="-72500" y="5019400"/>
              <a:ext cx="9393600" cy="0"/>
            </a:xfrm>
            <a:prstGeom prst="straightConnector1">
              <a:avLst/>
            </a:prstGeom>
            <a:noFill/>
            <a:ln w="19050" cap="flat" cmpd="sng">
              <a:solidFill>
                <a:schemeClr val="accent4"/>
              </a:solidFill>
              <a:prstDash val="solid"/>
              <a:round/>
              <a:headEnd type="none" w="med" len="med"/>
              <a:tailEnd type="none" w="med" len="med"/>
            </a:ln>
          </p:spPr>
        </p:cxnSp>
      </p:grpSp>
      <p:grpSp>
        <p:nvGrpSpPr>
          <p:cNvPr id="46" name="Google Shape;46;p2"/>
          <p:cNvGrpSpPr/>
          <p:nvPr/>
        </p:nvGrpSpPr>
        <p:grpSpPr>
          <a:xfrm>
            <a:off x="237393" y="4149855"/>
            <a:ext cx="343227" cy="1973112"/>
            <a:chOff x="178045" y="3093232"/>
            <a:chExt cx="257420" cy="1479834"/>
          </a:xfrm>
        </p:grpSpPr>
        <p:sp>
          <p:nvSpPr>
            <p:cNvPr id="47" name="Google Shape;47;p2"/>
            <p:cNvSpPr/>
            <p:nvPr/>
          </p:nvSpPr>
          <p:spPr>
            <a:xfrm>
              <a:off x="20047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48" name="Google Shape;48;p2"/>
            <p:cNvGrpSpPr/>
            <p:nvPr/>
          </p:nvGrpSpPr>
          <p:grpSpPr>
            <a:xfrm>
              <a:off x="178045" y="3093232"/>
              <a:ext cx="257420" cy="1459418"/>
              <a:chOff x="-2298348" y="3717253"/>
              <a:chExt cx="366173" cy="2076281"/>
            </a:xfrm>
          </p:grpSpPr>
          <p:sp>
            <p:nvSpPr>
              <p:cNvPr id="49" name="Google Shape;49;p2"/>
              <p:cNvSpPr/>
              <p:nvPr/>
            </p:nvSpPr>
            <p:spPr>
              <a:xfrm>
                <a:off x="-2138721" y="3911321"/>
                <a:ext cx="46915" cy="1882213"/>
              </a:xfrm>
              <a:custGeom>
                <a:avLst/>
                <a:gdLst/>
                <a:ahLst/>
                <a:cxnLst/>
                <a:rect l="l" t="t" r="r" b="b"/>
                <a:pathLst>
                  <a:path w="1041" h="41762" extrusionOk="0">
                    <a:moveTo>
                      <a:pt x="1" y="0"/>
                    </a:moveTo>
                    <a:lnTo>
                      <a:pt x="1" y="41762"/>
                    </a:lnTo>
                    <a:lnTo>
                      <a:pt x="1040" y="41762"/>
                    </a:lnTo>
                    <a:lnTo>
                      <a:pt x="10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 name="Google Shape;50;p2"/>
              <p:cNvSpPr/>
              <p:nvPr/>
            </p:nvSpPr>
            <p:spPr>
              <a:xfrm>
                <a:off x="-2262024" y="3842500"/>
                <a:ext cx="294471" cy="329822"/>
              </a:xfrm>
              <a:custGeom>
                <a:avLst/>
                <a:gdLst/>
                <a:ahLst/>
                <a:cxnLst/>
                <a:rect l="l" t="t" r="r" b="b"/>
                <a:pathLst>
                  <a:path w="6534" h="7318" extrusionOk="0">
                    <a:moveTo>
                      <a:pt x="1" y="0"/>
                    </a:moveTo>
                    <a:lnTo>
                      <a:pt x="1973" y="7317"/>
                    </a:lnTo>
                    <a:lnTo>
                      <a:pt x="4667" y="7317"/>
                    </a:lnTo>
                    <a:lnTo>
                      <a:pt x="65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 name="Google Shape;51;p2"/>
              <p:cNvSpPr/>
              <p:nvPr/>
            </p:nvSpPr>
            <p:spPr>
              <a:xfrm>
                <a:off x="-2298348" y="3751686"/>
                <a:ext cx="366173" cy="90861"/>
              </a:xfrm>
              <a:custGeom>
                <a:avLst/>
                <a:gdLst/>
                <a:ahLst/>
                <a:cxnLst/>
                <a:rect l="l" t="t" r="r" b="b"/>
                <a:pathLst>
                  <a:path w="8125" h="2016" extrusionOk="0">
                    <a:moveTo>
                      <a:pt x="2291" y="0"/>
                    </a:moveTo>
                    <a:lnTo>
                      <a:pt x="1" y="2015"/>
                    </a:lnTo>
                    <a:lnTo>
                      <a:pt x="8124" y="2015"/>
                    </a:lnTo>
                    <a:lnTo>
                      <a:pt x="56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2"/>
              <p:cNvSpPr/>
              <p:nvPr/>
            </p:nvSpPr>
            <p:spPr>
              <a:xfrm>
                <a:off x="-2125337" y="3717253"/>
                <a:ext cx="20145" cy="79368"/>
              </a:xfrm>
              <a:custGeom>
                <a:avLst/>
                <a:gdLst/>
                <a:ahLst/>
                <a:cxnLst/>
                <a:rect l="l" t="t" r="r" b="b"/>
                <a:pathLst>
                  <a:path w="447" h="1761" extrusionOk="0">
                    <a:moveTo>
                      <a:pt x="1" y="1"/>
                    </a:moveTo>
                    <a:lnTo>
                      <a:pt x="1" y="1761"/>
                    </a:lnTo>
                    <a:lnTo>
                      <a:pt x="446" y="1761"/>
                    </a:lnTo>
                    <a:lnTo>
                      <a:pt x="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 name="Google Shape;53;p2"/>
              <p:cNvSpPr/>
              <p:nvPr/>
            </p:nvSpPr>
            <p:spPr>
              <a:xfrm>
                <a:off x="-2222816" y="3877834"/>
                <a:ext cx="216054" cy="261000"/>
              </a:xfrm>
              <a:custGeom>
                <a:avLst/>
                <a:gdLst/>
                <a:ahLst/>
                <a:cxnLst/>
                <a:rect l="l" t="t" r="r" b="b"/>
                <a:pathLst>
                  <a:path w="4794" h="5791" extrusionOk="0">
                    <a:moveTo>
                      <a:pt x="0" y="1"/>
                    </a:moveTo>
                    <a:lnTo>
                      <a:pt x="1443" y="5791"/>
                    </a:lnTo>
                    <a:lnTo>
                      <a:pt x="3436" y="5791"/>
                    </a:lnTo>
                    <a:lnTo>
                      <a:pt x="47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grpSp>
        <p:nvGrpSpPr>
          <p:cNvPr id="54" name="Google Shape;54;p2"/>
          <p:cNvGrpSpPr/>
          <p:nvPr/>
        </p:nvGrpSpPr>
        <p:grpSpPr>
          <a:xfrm>
            <a:off x="11311001" y="1960520"/>
            <a:ext cx="713569" cy="478712"/>
            <a:chOff x="8483250" y="1470390"/>
            <a:chExt cx="535177" cy="359034"/>
          </a:xfrm>
        </p:grpSpPr>
        <p:sp>
          <p:nvSpPr>
            <p:cNvPr id="55" name="Google Shape;55;p2"/>
            <p:cNvSpPr/>
            <p:nvPr/>
          </p:nvSpPr>
          <p:spPr>
            <a:xfrm>
              <a:off x="8483250" y="1470390"/>
              <a:ext cx="321326" cy="92485"/>
            </a:xfrm>
            <a:custGeom>
              <a:avLst/>
              <a:gdLst/>
              <a:ahLst/>
              <a:cxnLst/>
              <a:rect l="l" t="t" r="r" b="b"/>
              <a:pathLst>
                <a:path w="24178" h="6959" extrusionOk="0">
                  <a:moveTo>
                    <a:pt x="6263" y="0"/>
                  </a:moveTo>
                  <a:lnTo>
                    <a:pt x="5992" y="12"/>
                  </a:lnTo>
                  <a:lnTo>
                    <a:pt x="5732" y="36"/>
                  </a:lnTo>
                  <a:lnTo>
                    <a:pt x="5473" y="59"/>
                  </a:lnTo>
                  <a:lnTo>
                    <a:pt x="5225" y="106"/>
                  </a:lnTo>
                  <a:lnTo>
                    <a:pt x="4978" y="154"/>
                  </a:lnTo>
                  <a:lnTo>
                    <a:pt x="4742" y="213"/>
                  </a:lnTo>
                  <a:lnTo>
                    <a:pt x="4506" y="272"/>
                  </a:lnTo>
                  <a:lnTo>
                    <a:pt x="4282" y="342"/>
                  </a:lnTo>
                  <a:lnTo>
                    <a:pt x="4058" y="425"/>
                  </a:lnTo>
                  <a:lnTo>
                    <a:pt x="3845" y="507"/>
                  </a:lnTo>
                  <a:lnTo>
                    <a:pt x="3633" y="590"/>
                  </a:lnTo>
                  <a:lnTo>
                    <a:pt x="3433" y="684"/>
                  </a:lnTo>
                  <a:lnTo>
                    <a:pt x="3032" y="897"/>
                  </a:lnTo>
                  <a:lnTo>
                    <a:pt x="2666" y="1109"/>
                  </a:lnTo>
                  <a:lnTo>
                    <a:pt x="2324" y="1345"/>
                  </a:lnTo>
                  <a:lnTo>
                    <a:pt x="2006" y="1592"/>
                  </a:lnTo>
                  <a:lnTo>
                    <a:pt x="1711" y="1840"/>
                  </a:lnTo>
                  <a:lnTo>
                    <a:pt x="1440" y="2088"/>
                  </a:lnTo>
                  <a:lnTo>
                    <a:pt x="1192" y="2335"/>
                  </a:lnTo>
                  <a:lnTo>
                    <a:pt x="956" y="2571"/>
                  </a:lnTo>
                  <a:lnTo>
                    <a:pt x="756" y="2795"/>
                  </a:lnTo>
                  <a:lnTo>
                    <a:pt x="579" y="3019"/>
                  </a:lnTo>
                  <a:lnTo>
                    <a:pt x="425" y="3220"/>
                  </a:lnTo>
                  <a:lnTo>
                    <a:pt x="189" y="3550"/>
                  </a:lnTo>
                  <a:lnTo>
                    <a:pt x="48" y="3774"/>
                  </a:lnTo>
                  <a:lnTo>
                    <a:pt x="1" y="3857"/>
                  </a:lnTo>
                  <a:lnTo>
                    <a:pt x="390" y="3656"/>
                  </a:lnTo>
                  <a:lnTo>
                    <a:pt x="779" y="3468"/>
                  </a:lnTo>
                  <a:lnTo>
                    <a:pt x="1168" y="3303"/>
                  </a:lnTo>
                  <a:lnTo>
                    <a:pt x="1534" y="3149"/>
                  </a:lnTo>
                  <a:lnTo>
                    <a:pt x="1911" y="3019"/>
                  </a:lnTo>
                  <a:lnTo>
                    <a:pt x="2265" y="2902"/>
                  </a:lnTo>
                  <a:lnTo>
                    <a:pt x="2619" y="2795"/>
                  </a:lnTo>
                  <a:lnTo>
                    <a:pt x="2961" y="2713"/>
                  </a:lnTo>
                  <a:lnTo>
                    <a:pt x="3303" y="2630"/>
                  </a:lnTo>
                  <a:lnTo>
                    <a:pt x="3633" y="2571"/>
                  </a:lnTo>
                  <a:lnTo>
                    <a:pt x="3963" y="2524"/>
                  </a:lnTo>
                  <a:lnTo>
                    <a:pt x="4282" y="2489"/>
                  </a:lnTo>
                  <a:lnTo>
                    <a:pt x="4588" y="2465"/>
                  </a:lnTo>
                  <a:lnTo>
                    <a:pt x="4895" y="2453"/>
                  </a:lnTo>
                  <a:lnTo>
                    <a:pt x="5485" y="2453"/>
                  </a:lnTo>
                  <a:lnTo>
                    <a:pt x="5768" y="2477"/>
                  </a:lnTo>
                  <a:lnTo>
                    <a:pt x="6051" y="2512"/>
                  </a:lnTo>
                  <a:lnTo>
                    <a:pt x="6322" y="2548"/>
                  </a:lnTo>
                  <a:lnTo>
                    <a:pt x="6582" y="2595"/>
                  </a:lnTo>
                  <a:lnTo>
                    <a:pt x="6841" y="2654"/>
                  </a:lnTo>
                  <a:lnTo>
                    <a:pt x="7089" y="2725"/>
                  </a:lnTo>
                  <a:lnTo>
                    <a:pt x="7336" y="2795"/>
                  </a:lnTo>
                  <a:lnTo>
                    <a:pt x="7572" y="2878"/>
                  </a:lnTo>
                  <a:lnTo>
                    <a:pt x="7808" y="2961"/>
                  </a:lnTo>
                  <a:lnTo>
                    <a:pt x="8032" y="3055"/>
                  </a:lnTo>
                  <a:lnTo>
                    <a:pt x="8244" y="3161"/>
                  </a:lnTo>
                  <a:lnTo>
                    <a:pt x="8457" y="3267"/>
                  </a:lnTo>
                  <a:lnTo>
                    <a:pt x="8669" y="3373"/>
                  </a:lnTo>
                  <a:lnTo>
                    <a:pt x="8858" y="3491"/>
                  </a:lnTo>
                  <a:lnTo>
                    <a:pt x="9247" y="3727"/>
                  </a:lnTo>
                  <a:lnTo>
                    <a:pt x="9601" y="3987"/>
                  </a:lnTo>
                  <a:lnTo>
                    <a:pt x="9931" y="4258"/>
                  </a:lnTo>
                  <a:lnTo>
                    <a:pt x="10226" y="4529"/>
                  </a:lnTo>
                  <a:lnTo>
                    <a:pt x="10509" y="4800"/>
                  </a:lnTo>
                  <a:lnTo>
                    <a:pt x="10768" y="5072"/>
                  </a:lnTo>
                  <a:lnTo>
                    <a:pt x="11004" y="5331"/>
                  </a:lnTo>
                  <a:lnTo>
                    <a:pt x="11216" y="5591"/>
                  </a:lnTo>
                  <a:lnTo>
                    <a:pt x="11393" y="5838"/>
                  </a:lnTo>
                  <a:lnTo>
                    <a:pt x="11559" y="6074"/>
                  </a:lnTo>
                  <a:lnTo>
                    <a:pt x="11700" y="6286"/>
                  </a:lnTo>
                  <a:lnTo>
                    <a:pt x="11912" y="6640"/>
                  </a:lnTo>
                  <a:lnTo>
                    <a:pt x="12042" y="6864"/>
                  </a:lnTo>
                  <a:lnTo>
                    <a:pt x="12089" y="6959"/>
                  </a:lnTo>
                  <a:lnTo>
                    <a:pt x="12125" y="6864"/>
                  </a:lnTo>
                  <a:lnTo>
                    <a:pt x="12254" y="6640"/>
                  </a:lnTo>
                  <a:lnTo>
                    <a:pt x="12467" y="6286"/>
                  </a:lnTo>
                  <a:lnTo>
                    <a:pt x="12608" y="6074"/>
                  </a:lnTo>
                  <a:lnTo>
                    <a:pt x="12773" y="5838"/>
                  </a:lnTo>
                  <a:lnTo>
                    <a:pt x="12962" y="5591"/>
                  </a:lnTo>
                  <a:lnTo>
                    <a:pt x="13174" y="5331"/>
                  </a:lnTo>
                  <a:lnTo>
                    <a:pt x="13398" y="5072"/>
                  </a:lnTo>
                  <a:lnTo>
                    <a:pt x="13658" y="4800"/>
                  </a:lnTo>
                  <a:lnTo>
                    <a:pt x="13941" y="4529"/>
                  </a:lnTo>
                  <a:lnTo>
                    <a:pt x="14247" y="4258"/>
                  </a:lnTo>
                  <a:lnTo>
                    <a:pt x="14578" y="3987"/>
                  </a:lnTo>
                  <a:lnTo>
                    <a:pt x="14931" y="3727"/>
                  </a:lnTo>
                  <a:lnTo>
                    <a:pt x="15309" y="3491"/>
                  </a:lnTo>
                  <a:lnTo>
                    <a:pt x="15509" y="3373"/>
                  </a:lnTo>
                  <a:lnTo>
                    <a:pt x="15710" y="3267"/>
                  </a:lnTo>
                  <a:lnTo>
                    <a:pt x="15922" y="3161"/>
                  </a:lnTo>
                  <a:lnTo>
                    <a:pt x="16146" y="3055"/>
                  </a:lnTo>
                  <a:lnTo>
                    <a:pt x="16370" y="2961"/>
                  </a:lnTo>
                  <a:lnTo>
                    <a:pt x="16594" y="2878"/>
                  </a:lnTo>
                  <a:lnTo>
                    <a:pt x="16830" y="2795"/>
                  </a:lnTo>
                  <a:lnTo>
                    <a:pt x="17078" y="2725"/>
                  </a:lnTo>
                  <a:lnTo>
                    <a:pt x="17326" y="2654"/>
                  </a:lnTo>
                  <a:lnTo>
                    <a:pt x="17585" y="2595"/>
                  </a:lnTo>
                  <a:lnTo>
                    <a:pt x="17856" y="2548"/>
                  </a:lnTo>
                  <a:lnTo>
                    <a:pt x="18128" y="2512"/>
                  </a:lnTo>
                  <a:lnTo>
                    <a:pt x="18399" y="2477"/>
                  </a:lnTo>
                  <a:lnTo>
                    <a:pt x="18682" y="2453"/>
                  </a:lnTo>
                  <a:lnTo>
                    <a:pt x="19272" y="2453"/>
                  </a:lnTo>
                  <a:lnTo>
                    <a:pt x="19578" y="2465"/>
                  </a:lnTo>
                  <a:lnTo>
                    <a:pt x="19885" y="2489"/>
                  </a:lnTo>
                  <a:lnTo>
                    <a:pt x="20203" y="2524"/>
                  </a:lnTo>
                  <a:lnTo>
                    <a:pt x="20533" y="2571"/>
                  </a:lnTo>
                  <a:lnTo>
                    <a:pt x="20864" y="2630"/>
                  </a:lnTo>
                  <a:lnTo>
                    <a:pt x="21206" y="2713"/>
                  </a:lnTo>
                  <a:lnTo>
                    <a:pt x="21548" y="2795"/>
                  </a:lnTo>
                  <a:lnTo>
                    <a:pt x="21902" y="2902"/>
                  </a:lnTo>
                  <a:lnTo>
                    <a:pt x="22267" y="3019"/>
                  </a:lnTo>
                  <a:lnTo>
                    <a:pt x="22633" y="3149"/>
                  </a:lnTo>
                  <a:lnTo>
                    <a:pt x="23010" y="3303"/>
                  </a:lnTo>
                  <a:lnTo>
                    <a:pt x="23388" y="3468"/>
                  </a:lnTo>
                  <a:lnTo>
                    <a:pt x="23777" y="3656"/>
                  </a:lnTo>
                  <a:lnTo>
                    <a:pt x="24178" y="3857"/>
                  </a:lnTo>
                  <a:lnTo>
                    <a:pt x="24131" y="3774"/>
                  </a:lnTo>
                  <a:lnTo>
                    <a:pt x="23989" y="3550"/>
                  </a:lnTo>
                  <a:lnTo>
                    <a:pt x="23741" y="3220"/>
                  </a:lnTo>
                  <a:lnTo>
                    <a:pt x="23588" y="3019"/>
                  </a:lnTo>
                  <a:lnTo>
                    <a:pt x="23411" y="2795"/>
                  </a:lnTo>
                  <a:lnTo>
                    <a:pt x="23211" y="2571"/>
                  </a:lnTo>
                  <a:lnTo>
                    <a:pt x="22987" y="2335"/>
                  </a:lnTo>
                  <a:lnTo>
                    <a:pt x="22739" y="2088"/>
                  </a:lnTo>
                  <a:lnTo>
                    <a:pt x="22468" y="1840"/>
                  </a:lnTo>
                  <a:lnTo>
                    <a:pt x="22161" y="1592"/>
                  </a:lnTo>
                  <a:lnTo>
                    <a:pt x="21843" y="1345"/>
                  </a:lnTo>
                  <a:lnTo>
                    <a:pt x="21501" y="1109"/>
                  </a:lnTo>
                  <a:lnTo>
                    <a:pt x="21135" y="897"/>
                  </a:lnTo>
                  <a:lnTo>
                    <a:pt x="20746" y="684"/>
                  </a:lnTo>
                  <a:lnTo>
                    <a:pt x="20545" y="590"/>
                  </a:lnTo>
                  <a:lnTo>
                    <a:pt x="20333" y="507"/>
                  </a:lnTo>
                  <a:lnTo>
                    <a:pt x="20109" y="425"/>
                  </a:lnTo>
                  <a:lnTo>
                    <a:pt x="19897" y="342"/>
                  </a:lnTo>
                  <a:lnTo>
                    <a:pt x="19661" y="272"/>
                  </a:lnTo>
                  <a:lnTo>
                    <a:pt x="19437" y="213"/>
                  </a:lnTo>
                  <a:lnTo>
                    <a:pt x="19189" y="154"/>
                  </a:lnTo>
                  <a:lnTo>
                    <a:pt x="18941" y="106"/>
                  </a:lnTo>
                  <a:lnTo>
                    <a:pt x="18694" y="59"/>
                  </a:lnTo>
                  <a:lnTo>
                    <a:pt x="18434" y="36"/>
                  </a:lnTo>
                  <a:lnTo>
                    <a:pt x="18175" y="12"/>
                  </a:lnTo>
                  <a:lnTo>
                    <a:pt x="17903" y="0"/>
                  </a:lnTo>
                  <a:lnTo>
                    <a:pt x="17632" y="0"/>
                  </a:lnTo>
                  <a:lnTo>
                    <a:pt x="17349" y="12"/>
                  </a:lnTo>
                  <a:lnTo>
                    <a:pt x="17066" y="36"/>
                  </a:lnTo>
                  <a:lnTo>
                    <a:pt x="16771" y="71"/>
                  </a:lnTo>
                  <a:lnTo>
                    <a:pt x="16476" y="118"/>
                  </a:lnTo>
                  <a:lnTo>
                    <a:pt x="16170" y="177"/>
                  </a:lnTo>
                  <a:lnTo>
                    <a:pt x="15863" y="248"/>
                  </a:lnTo>
                  <a:lnTo>
                    <a:pt x="15557" y="331"/>
                  </a:lnTo>
                  <a:lnTo>
                    <a:pt x="15226" y="437"/>
                  </a:lnTo>
                  <a:lnTo>
                    <a:pt x="14908" y="543"/>
                  </a:lnTo>
                  <a:lnTo>
                    <a:pt x="14578" y="673"/>
                  </a:lnTo>
                  <a:lnTo>
                    <a:pt x="14236" y="826"/>
                  </a:lnTo>
                  <a:lnTo>
                    <a:pt x="13894" y="979"/>
                  </a:lnTo>
                  <a:lnTo>
                    <a:pt x="13540" y="1156"/>
                  </a:lnTo>
                  <a:lnTo>
                    <a:pt x="13186" y="1357"/>
                  </a:lnTo>
                  <a:lnTo>
                    <a:pt x="12820" y="1569"/>
                  </a:lnTo>
                  <a:lnTo>
                    <a:pt x="12455" y="1793"/>
                  </a:lnTo>
                  <a:lnTo>
                    <a:pt x="12089" y="2041"/>
                  </a:lnTo>
                  <a:lnTo>
                    <a:pt x="11712" y="1793"/>
                  </a:lnTo>
                  <a:lnTo>
                    <a:pt x="11346" y="1569"/>
                  </a:lnTo>
                  <a:lnTo>
                    <a:pt x="10981" y="1357"/>
                  </a:lnTo>
                  <a:lnTo>
                    <a:pt x="10627" y="1156"/>
                  </a:lnTo>
                  <a:lnTo>
                    <a:pt x="10285" y="979"/>
                  </a:lnTo>
                  <a:lnTo>
                    <a:pt x="9931" y="826"/>
                  </a:lnTo>
                  <a:lnTo>
                    <a:pt x="9601" y="673"/>
                  </a:lnTo>
                  <a:lnTo>
                    <a:pt x="9271" y="543"/>
                  </a:lnTo>
                  <a:lnTo>
                    <a:pt x="8940" y="437"/>
                  </a:lnTo>
                  <a:lnTo>
                    <a:pt x="8622" y="331"/>
                  </a:lnTo>
                  <a:lnTo>
                    <a:pt x="8303" y="248"/>
                  </a:lnTo>
                  <a:lnTo>
                    <a:pt x="7997" y="177"/>
                  </a:lnTo>
                  <a:lnTo>
                    <a:pt x="7690" y="118"/>
                  </a:lnTo>
                  <a:lnTo>
                    <a:pt x="7395" y="71"/>
                  </a:lnTo>
                  <a:lnTo>
                    <a:pt x="7101" y="36"/>
                  </a:lnTo>
                  <a:lnTo>
                    <a:pt x="6817" y="12"/>
                  </a:lnTo>
                  <a:lnTo>
                    <a:pt x="65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6" name="Google Shape;56;p2"/>
            <p:cNvSpPr/>
            <p:nvPr/>
          </p:nvSpPr>
          <p:spPr>
            <a:xfrm rot="-850644">
              <a:off x="8690675" y="1699000"/>
              <a:ext cx="321320" cy="92484"/>
            </a:xfrm>
            <a:custGeom>
              <a:avLst/>
              <a:gdLst/>
              <a:ahLst/>
              <a:cxnLst/>
              <a:rect l="l" t="t" r="r" b="b"/>
              <a:pathLst>
                <a:path w="24178" h="6959" extrusionOk="0">
                  <a:moveTo>
                    <a:pt x="6263" y="0"/>
                  </a:moveTo>
                  <a:lnTo>
                    <a:pt x="5992" y="12"/>
                  </a:lnTo>
                  <a:lnTo>
                    <a:pt x="5732" y="36"/>
                  </a:lnTo>
                  <a:lnTo>
                    <a:pt x="5473" y="59"/>
                  </a:lnTo>
                  <a:lnTo>
                    <a:pt x="5225" y="106"/>
                  </a:lnTo>
                  <a:lnTo>
                    <a:pt x="4978" y="154"/>
                  </a:lnTo>
                  <a:lnTo>
                    <a:pt x="4742" y="213"/>
                  </a:lnTo>
                  <a:lnTo>
                    <a:pt x="4506" y="272"/>
                  </a:lnTo>
                  <a:lnTo>
                    <a:pt x="4282" y="342"/>
                  </a:lnTo>
                  <a:lnTo>
                    <a:pt x="4058" y="425"/>
                  </a:lnTo>
                  <a:lnTo>
                    <a:pt x="3845" y="507"/>
                  </a:lnTo>
                  <a:lnTo>
                    <a:pt x="3633" y="590"/>
                  </a:lnTo>
                  <a:lnTo>
                    <a:pt x="3433" y="684"/>
                  </a:lnTo>
                  <a:lnTo>
                    <a:pt x="3032" y="897"/>
                  </a:lnTo>
                  <a:lnTo>
                    <a:pt x="2666" y="1109"/>
                  </a:lnTo>
                  <a:lnTo>
                    <a:pt x="2324" y="1345"/>
                  </a:lnTo>
                  <a:lnTo>
                    <a:pt x="2006" y="1592"/>
                  </a:lnTo>
                  <a:lnTo>
                    <a:pt x="1711" y="1840"/>
                  </a:lnTo>
                  <a:lnTo>
                    <a:pt x="1440" y="2088"/>
                  </a:lnTo>
                  <a:lnTo>
                    <a:pt x="1192" y="2335"/>
                  </a:lnTo>
                  <a:lnTo>
                    <a:pt x="956" y="2571"/>
                  </a:lnTo>
                  <a:lnTo>
                    <a:pt x="756" y="2795"/>
                  </a:lnTo>
                  <a:lnTo>
                    <a:pt x="579" y="3019"/>
                  </a:lnTo>
                  <a:lnTo>
                    <a:pt x="425" y="3220"/>
                  </a:lnTo>
                  <a:lnTo>
                    <a:pt x="189" y="3550"/>
                  </a:lnTo>
                  <a:lnTo>
                    <a:pt x="48" y="3774"/>
                  </a:lnTo>
                  <a:lnTo>
                    <a:pt x="1" y="3857"/>
                  </a:lnTo>
                  <a:lnTo>
                    <a:pt x="390" y="3656"/>
                  </a:lnTo>
                  <a:lnTo>
                    <a:pt x="779" y="3468"/>
                  </a:lnTo>
                  <a:lnTo>
                    <a:pt x="1168" y="3303"/>
                  </a:lnTo>
                  <a:lnTo>
                    <a:pt x="1534" y="3149"/>
                  </a:lnTo>
                  <a:lnTo>
                    <a:pt x="1911" y="3019"/>
                  </a:lnTo>
                  <a:lnTo>
                    <a:pt x="2265" y="2902"/>
                  </a:lnTo>
                  <a:lnTo>
                    <a:pt x="2619" y="2795"/>
                  </a:lnTo>
                  <a:lnTo>
                    <a:pt x="2961" y="2713"/>
                  </a:lnTo>
                  <a:lnTo>
                    <a:pt x="3303" y="2630"/>
                  </a:lnTo>
                  <a:lnTo>
                    <a:pt x="3633" y="2571"/>
                  </a:lnTo>
                  <a:lnTo>
                    <a:pt x="3963" y="2524"/>
                  </a:lnTo>
                  <a:lnTo>
                    <a:pt x="4282" y="2489"/>
                  </a:lnTo>
                  <a:lnTo>
                    <a:pt x="4588" y="2465"/>
                  </a:lnTo>
                  <a:lnTo>
                    <a:pt x="4895" y="2453"/>
                  </a:lnTo>
                  <a:lnTo>
                    <a:pt x="5485" y="2453"/>
                  </a:lnTo>
                  <a:lnTo>
                    <a:pt x="5768" y="2477"/>
                  </a:lnTo>
                  <a:lnTo>
                    <a:pt x="6051" y="2512"/>
                  </a:lnTo>
                  <a:lnTo>
                    <a:pt x="6322" y="2548"/>
                  </a:lnTo>
                  <a:lnTo>
                    <a:pt x="6582" y="2595"/>
                  </a:lnTo>
                  <a:lnTo>
                    <a:pt x="6841" y="2654"/>
                  </a:lnTo>
                  <a:lnTo>
                    <a:pt x="7089" y="2725"/>
                  </a:lnTo>
                  <a:lnTo>
                    <a:pt x="7336" y="2795"/>
                  </a:lnTo>
                  <a:lnTo>
                    <a:pt x="7572" y="2878"/>
                  </a:lnTo>
                  <a:lnTo>
                    <a:pt x="7808" y="2961"/>
                  </a:lnTo>
                  <a:lnTo>
                    <a:pt x="8032" y="3055"/>
                  </a:lnTo>
                  <a:lnTo>
                    <a:pt x="8244" y="3161"/>
                  </a:lnTo>
                  <a:lnTo>
                    <a:pt x="8457" y="3267"/>
                  </a:lnTo>
                  <a:lnTo>
                    <a:pt x="8669" y="3373"/>
                  </a:lnTo>
                  <a:lnTo>
                    <a:pt x="8858" y="3491"/>
                  </a:lnTo>
                  <a:lnTo>
                    <a:pt x="9247" y="3727"/>
                  </a:lnTo>
                  <a:lnTo>
                    <a:pt x="9601" y="3987"/>
                  </a:lnTo>
                  <a:lnTo>
                    <a:pt x="9931" y="4258"/>
                  </a:lnTo>
                  <a:lnTo>
                    <a:pt x="10226" y="4529"/>
                  </a:lnTo>
                  <a:lnTo>
                    <a:pt x="10509" y="4800"/>
                  </a:lnTo>
                  <a:lnTo>
                    <a:pt x="10768" y="5072"/>
                  </a:lnTo>
                  <a:lnTo>
                    <a:pt x="11004" y="5331"/>
                  </a:lnTo>
                  <a:lnTo>
                    <a:pt x="11216" y="5591"/>
                  </a:lnTo>
                  <a:lnTo>
                    <a:pt x="11393" y="5838"/>
                  </a:lnTo>
                  <a:lnTo>
                    <a:pt x="11559" y="6074"/>
                  </a:lnTo>
                  <a:lnTo>
                    <a:pt x="11700" y="6286"/>
                  </a:lnTo>
                  <a:lnTo>
                    <a:pt x="11912" y="6640"/>
                  </a:lnTo>
                  <a:lnTo>
                    <a:pt x="12042" y="6864"/>
                  </a:lnTo>
                  <a:lnTo>
                    <a:pt x="12089" y="6959"/>
                  </a:lnTo>
                  <a:lnTo>
                    <a:pt x="12125" y="6864"/>
                  </a:lnTo>
                  <a:lnTo>
                    <a:pt x="12254" y="6640"/>
                  </a:lnTo>
                  <a:lnTo>
                    <a:pt x="12467" y="6286"/>
                  </a:lnTo>
                  <a:lnTo>
                    <a:pt x="12608" y="6074"/>
                  </a:lnTo>
                  <a:lnTo>
                    <a:pt x="12773" y="5838"/>
                  </a:lnTo>
                  <a:lnTo>
                    <a:pt x="12962" y="5591"/>
                  </a:lnTo>
                  <a:lnTo>
                    <a:pt x="13174" y="5331"/>
                  </a:lnTo>
                  <a:lnTo>
                    <a:pt x="13398" y="5072"/>
                  </a:lnTo>
                  <a:lnTo>
                    <a:pt x="13658" y="4800"/>
                  </a:lnTo>
                  <a:lnTo>
                    <a:pt x="13941" y="4529"/>
                  </a:lnTo>
                  <a:lnTo>
                    <a:pt x="14247" y="4258"/>
                  </a:lnTo>
                  <a:lnTo>
                    <a:pt x="14578" y="3987"/>
                  </a:lnTo>
                  <a:lnTo>
                    <a:pt x="14931" y="3727"/>
                  </a:lnTo>
                  <a:lnTo>
                    <a:pt x="15309" y="3491"/>
                  </a:lnTo>
                  <a:lnTo>
                    <a:pt x="15509" y="3373"/>
                  </a:lnTo>
                  <a:lnTo>
                    <a:pt x="15710" y="3267"/>
                  </a:lnTo>
                  <a:lnTo>
                    <a:pt x="15922" y="3161"/>
                  </a:lnTo>
                  <a:lnTo>
                    <a:pt x="16146" y="3055"/>
                  </a:lnTo>
                  <a:lnTo>
                    <a:pt x="16370" y="2961"/>
                  </a:lnTo>
                  <a:lnTo>
                    <a:pt x="16594" y="2878"/>
                  </a:lnTo>
                  <a:lnTo>
                    <a:pt x="16830" y="2795"/>
                  </a:lnTo>
                  <a:lnTo>
                    <a:pt x="17078" y="2725"/>
                  </a:lnTo>
                  <a:lnTo>
                    <a:pt x="17326" y="2654"/>
                  </a:lnTo>
                  <a:lnTo>
                    <a:pt x="17585" y="2595"/>
                  </a:lnTo>
                  <a:lnTo>
                    <a:pt x="17856" y="2548"/>
                  </a:lnTo>
                  <a:lnTo>
                    <a:pt x="18128" y="2512"/>
                  </a:lnTo>
                  <a:lnTo>
                    <a:pt x="18399" y="2477"/>
                  </a:lnTo>
                  <a:lnTo>
                    <a:pt x="18682" y="2453"/>
                  </a:lnTo>
                  <a:lnTo>
                    <a:pt x="19272" y="2453"/>
                  </a:lnTo>
                  <a:lnTo>
                    <a:pt x="19578" y="2465"/>
                  </a:lnTo>
                  <a:lnTo>
                    <a:pt x="19885" y="2489"/>
                  </a:lnTo>
                  <a:lnTo>
                    <a:pt x="20203" y="2524"/>
                  </a:lnTo>
                  <a:lnTo>
                    <a:pt x="20533" y="2571"/>
                  </a:lnTo>
                  <a:lnTo>
                    <a:pt x="20864" y="2630"/>
                  </a:lnTo>
                  <a:lnTo>
                    <a:pt x="21206" y="2713"/>
                  </a:lnTo>
                  <a:lnTo>
                    <a:pt x="21548" y="2795"/>
                  </a:lnTo>
                  <a:lnTo>
                    <a:pt x="21902" y="2902"/>
                  </a:lnTo>
                  <a:lnTo>
                    <a:pt x="22267" y="3019"/>
                  </a:lnTo>
                  <a:lnTo>
                    <a:pt x="22633" y="3149"/>
                  </a:lnTo>
                  <a:lnTo>
                    <a:pt x="23010" y="3303"/>
                  </a:lnTo>
                  <a:lnTo>
                    <a:pt x="23388" y="3468"/>
                  </a:lnTo>
                  <a:lnTo>
                    <a:pt x="23777" y="3656"/>
                  </a:lnTo>
                  <a:lnTo>
                    <a:pt x="24178" y="3857"/>
                  </a:lnTo>
                  <a:lnTo>
                    <a:pt x="24131" y="3774"/>
                  </a:lnTo>
                  <a:lnTo>
                    <a:pt x="23989" y="3550"/>
                  </a:lnTo>
                  <a:lnTo>
                    <a:pt x="23741" y="3220"/>
                  </a:lnTo>
                  <a:lnTo>
                    <a:pt x="23588" y="3019"/>
                  </a:lnTo>
                  <a:lnTo>
                    <a:pt x="23411" y="2795"/>
                  </a:lnTo>
                  <a:lnTo>
                    <a:pt x="23211" y="2571"/>
                  </a:lnTo>
                  <a:lnTo>
                    <a:pt x="22987" y="2335"/>
                  </a:lnTo>
                  <a:lnTo>
                    <a:pt x="22739" y="2088"/>
                  </a:lnTo>
                  <a:lnTo>
                    <a:pt x="22468" y="1840"/>
                  </a:lnTo>
                  <a:lnTo>
                    <a:pt x="22161" y="1592"/>
                  </a:lnTo>
                  <a:lnTo>
                    <a:pt x="21843" y="1345"/>
                  </a:lnTo>
                  <a:lnTo>
                    <a:pt x="21501" y="1109"/>
                  </a:lnTo>
                  <a:lnTo>
                    <a:pt x="21135" y="897"/>
                  </a:lnTo>
                  <a:lnTo>
                    <a:pt x="20746" y="684"/>
                  </a:lnTo>
                  <a:lnTo>
                    <a:pt x="20545" y="590"/>
                  </a:lnTo>
                  <a:lnTo>
                    <a:pt x="20333" y="507"/>
                  </a:lnTo>
                  <a:lnTo>
                    <a:pt x="20109" y="425"/>
                  </a:lnTo>
                  <a:lnTo>
                    <a:pt x="19897" y="342"/>
                  </a:lnTo>
                  <a:lnTo>
                    <a:pt x="19661" y="272"/>
                  </a:lnTo>
                  <a:lnTo>
                    <a:pt x="19437" y="213"/>
                  </a:lnTo>
                  <a:lnTo>
                    <a:pt x="19189" y="154"/>
                  </a:lnTo>
                  <a:lnTo>
                    <a:pt x="18941" y="106"/>
                  </a:lnTo>
                  <a:lnTo>
                    <a:pt x="18694" y="59"/>
                  </a:lnTo>
                  <a:lnTo>
                    <a:pt x="18434" y="36"/>
                  </a:lnTo>
                  <a:lnTo>
                    <a:pt x="18175" y="12"/>
                  </a:lnTo>
                  <a:lnTo>
                    <a:pt x="17903" y="0"/>
                  </a:lnTo>
                  <a:lnTo>
                    <a:pt x="17632" y="0"/>
                  </a:lnTo>
                  <a:lnTo>
                    <a:pt x="17349" y="12"/>
                  </a:lnTo>
                  <a:lnTo>
                    <a:pt x="17066" y="36"/>
                  </a:lnTo>
                  <a:lnTo>
                    <a:pt x="16771" y="71"/>
                  </a:lnTo>
                  <a:lnTo>
                    <a:pt x="16476" y="118"/>
                  </a:lnTo>
                  <a:lnTo>
                    <a:pt x="16170" y="177"/>
                  </a:lnTo>
                  <a:lnTo>
                    <a:pt x="15863" y="248"/>
                  </a:lnTo>
                  <a:lnTo>
                    <a:pt x="15557" y="331"/>
                  </a:lnTo>
                  <a:lnTo>
                    <a:pt x="15226" y="437"/>
                  </a:lnTo>
                  <a:lnTo>
                    <a:pt x="14908" y="543"/>
                  </a:lnTo>
                  <a:lnTo>
                    <a:pt x="14578" y="673"/>
                  </a:lnTo>
                  <a:lnTo>
                    <a:pt x="14236" y="826"/>
                  </a:lnTo>
                  <a:lnTo>
                    <a:pt x="13894" y="979"/>
                  </a:lnTo>
                  <a:lnTo>
                    <a:pt x="13540" y="1156"/>
                  </a:lnTo>
                  <a:lnTo>
                    <a:pt x="13186" y="1357"/>
                  </a:lnTo>
                  <a:lnTo>
                    <a:pt x="12820" y="1569"/>
                  </a:lnTo>
                  <a:lnTo>
                    <a:pt x="12455" y="1793"/>
                  </a:lnTo>
                  <a:lnTo>
                    <a:pt x="12089" y="2041"/>
                  </a:lnTo>
                  <a:lnTo>
                    <a:pt x="11712" y="1793"/>
                  </a:lnTo>
                  <a:lnTo>
                    <a:pt x="11346" y="1569"/>
                  </a:lnTo>
                  <a:lnTo>
                    <a:pt x="10981" y="1357"/>
                  </a:lnTo>
                  <a:lnTo>
                    <a:pt x="10627" y="1156"/>
                  </a:lnTo>
                  <a:lnTo>
                    <a:pt x="10285" y="979"/>
                  </a:lnTo>
                  <a:lnTo>
                    <a:pt x="9931" y="826"/>
                  </a:lnTo>
                  <a:lnTo>
                    <a:pt x="9601" y="673"/>
                  </a:lnTo>
                  <a:lnTo>
                    <a:pt x="9271" y="543"/>
                  </a:lnTo>
                  <a:lnTo>
                    <a:pt x="8940" y="437"/>
                  </a:lnTo>
                  <a:lnTo>
                    <a:pt x="8622" y="331"/>
                  </a:lnTo>
                  <a:lnTo>
                    <a:pt x="8303" y="248"/>
                  </a:lnTo>
                  <a:lnTo>
                    <a:pt x="7997" y="177"/>
                  </a:lnTo>
                  <a:lnTo>
                    <a:pt x="7690" y="118"/>
                  </a:lnTo>
                  <a:lnTo>
                    <a:pt x="7395" y="71"/>
                  </a:lnTo>
                  <a:lnTo>
                    <a:pt x="7101" y="36"/>
                  </a:lnTo>
                  <a:lnTo>
                    <a:pt x="6817" y="12"/>
                  </a:lnTo>
                  <a:lnTo>
                    <a:pt x="65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57" name="Google Shape;57;p2"/>
          <p:cNvSpPr/>
          <p:nvPr/>
        </p:nvSpPr>
        <p:spPr>
          <a:xfrm rot="-850644">
            <a:off x="194783" y="3449249"/>
            <a:ext cx="428427" cy="123312"/>
          </a:xfrm>
          <a:custGeom>
            <a:avLst/>
            <a:gdLst/>
            <a:ahLst/>
            <a:cxnLst/>
            <a:rect l="l" t="t" r="r" b="b"/>
            <a:pathLst>
              <a:path w="24178" h="6959" extrusionOk="0">
                <a:moveTo>
                  <a:pt x="6263" y="0"/>
                </a:moveTo>
                <a:lnTo>
                  <a:pt x="5992" y="12"/>
                </a:lnTo>
                <a:lnTo>
                  <a:pt x="5732" y="36"/>
                </a:lnTo>
                <a:lnTo>
                  <a:pt x="5473" y="59"/>
                </a:lnTo>
                <a:lnTo>
                  <a:pt x="5225" y="106"/>
                </a:lnTo>
                <a:lnTo>
                  <a:pt x="4978" y="154"/>
                </a:lnTo>
                <a:lnTo>
                  <a:pt x="4742" y="213"/>
                </a:lnTo>
                <a:lnTo>
                  <a:pt x="4506" y="272"/>
                </a:lnTo>
                <a:lnTo>
                  <a:pt x="4282" y="342"/>
                </a:lnTo>
                <a:lnTo>
                  <a:pt x="4058" y="425"/>
                </a:lnTo>
                <a:lnTo>
                  <a:pt x="3845" y="507"/>
                </a:lnTo>
                <a:lnTo>
                  <a:pt x="3633" y="590"/>
                </a:lnTo>
                <a:lnTo>
                  <a:pt x="3433" y="684"/>
                </a:lnTo>
                <a:lnTo>
                  <a:pt x="3032" y="897"/>
                </a:lnTo>
                <a:lnTo>
                  <a:pt x="2666" y="1109"/>
                </a:lnTo>
                <a:lnTo>
                  <a:pt x="2324" y="1345"/>
                </a:lnTo>
                <a:lnTo>
                  <a:pt x="2006" y="1592"/>
                </a:lnTo>
                <a:lnTo>
                  <a:pt x="1711" y="1840"/>
                </a:lnTo>
                <a:lnTo>
                  <a:pt x="1440" y="2088"/>
                </a:lnTo>
                <a:lnTo>
                  <a:pt x="1192" y="2335"/>
                </a:lnTo>
                <a:lnTo>
                  <a:pt x="956" y="2571"/>
                </a:lnTo>
                <a:lnTo>
                  <a:pt x="756" y="2795"/>
                </a:lnTo>
                <a:lnTo>
                  <a:pt x="579" y="3019"/>
                </a:lnTo>
                <a:lnTo>
                  <a:pt x="425" y="3220"/>
                </a:lnTo>
                <a:lnTo>
                  <a:pt x="189" y="3550"/>
                </a:lnTo>
                <a:lnTo>
                  <a:pt x="48" y="3774"/>
                </a:lnTo>
                <a:lnTo>
                  <a:pt x="1" y="3857"/>
                </a:lnTo>
                <a:lnTo>
                  <a:pt x="390" y="3656"/>
                </a:lnTo>
                <a:lnTo>
                  <a:pt x="779" y="3468"/>
                </a:lnTo>
                <a:lnTo>
                  <a:pt x="1168" y="3303"/>
                </a:lnTo>
                <a:lnTo>
                  <a:pt x="1534" y="3149"/>
                </a:lnTo>
                <a:lnTo>
                  <a:pt x="1911" y="3019"/>
                </a:lnTo>
                <a:lnTo>
                  <a:pt x="2265" y="2902"/>
                </a:lnTo>
                <a:lnTo>
                  <a:pt x="2619" y="2795"/>
                </a:lnTo>
                <a:lnTo>
                  <a:pt x="2961" y="2713"/>
                </a:lnTo>
                <a:lnTo>
                  <a:pt x="3303" y="2630"/>
                </a:lnTo>
                <a:lnTo>
                  <a:pt x="3633" y="2571"/>
                </a:lnTo>
                <a:lnTo>
                  <a:pt x="3963" y="2524"/>
                </a:lnTo>
                <a:lnTo>
                  <a:pt x="4282" y="2489"/>
                </a:lnTo>
                <a:lnTo>
                  <a:pt x="4588" y="2465"/>
                </a:lnTo>
                <a:lnTo>
                  <a:pt x="4895" y="2453"/>
                </a:lnTo>
                <a:lnTo>
                  <a:pt x="5485" y="2453"/>
                </a:lnTo>
                <a:lnTo>
                  <a:pt x="5768" y="2477"/>
                </a:lnTo>
                <a:lnTo>
                  <a:pt x="6051" y="2512"/>
                </a:lnTo>
                <a:lnTo>
                  <a:pt x="6322" y="2548"/>
                </a:lnTo>
                <a:lnTo>
                  <a:pt x="6582" y="2595"/>
                </a:lnTo>
                <a:lnTo>
                  <a:pt x="6841" y="2654"/>
                </a:lnTo>
                <a:lnTo>
                  <a:pt x="7089" y="2725"/>
                </a:lnTo>
                <a:lnTo>
                  <a:pt x="7336" y="2795"/>
                </a:lnTo>
                <a:lnTo>
                  <a:pt x="7572" y="2878"/>
                </a:lnTo>
                <a:lnTo>
                  <a:pt x="7808" y="2961"/>
                </a:lnTo>
                <a:lnTo>
                  <a:pt x="8032" y="3055"/>
                </a:lnTo>
                <a:lnTo>
                  <a:pt x="8244" y="3161"/>
                </a:lnTo>
                <a:lnTo>
                  <a:pt x="8457" y="3267"/>
                </a:lnTo>
                <a:lnTo>
                  <a:pt x="8669" y="3373"/>
                </a:lnTo>
                <a:lnTo>
                  <a:pt x="8858" y="3491"/>
                </a:lnTo>
                <a:lnTo>
                  <a:pt x="9247" y="3727"/>
                </a:lnTo>
                <a:lnTo>
                  <a:pt x="9601" y="3987"/>
                </a:lnTo>
                <a:lnTo>
                  <a:pt x="9931" y="4258"/>
                </a:lnTo>
                <a:lnTo>
                  <a:pt x="10226" y="4529"/>
                </a:lnTo>
                <a:lnTo>
                  <a:pt x="10509" y="4800"/>
                </a:lnTo>
                <a:lnTo>
                  <a:pt x="10768" y="5072"/>
                </a:lnTo>
                <a:lnTo>
                  <a:pt x="11004" y="5331"/>
                </a:lnTo>
                <a:lnTo>
                  <a:pt x="11216" y="5591"/>
                </a:lnTo>
                <a:lnTo>
                  <a:pt x="11393" y="5838"/>
                </a:lnTo>
                <a:lnTo>
                  <a:pt x="11559" y="6074"/>
                </a:lnTo>
                <a:lnTo>
                  <a:pt x="11700" y="6286"/>
                </a:lnTo>
                <a:lnTo>
                  <a:pt x="11912" y="6640"/>
                </a:lnTo>
                <a:lnTo>
                  <a:pt x="12042" y="6864"/>
                </a:lnTo>
                <a:lnTo>
                  <a:pt x="12089" y="6959"/>
                </a:lnTo>
                <a:lnTo>
                  <a:pt x="12125" y="6864"/>
                </a:lnTo>
                <a:lnTo>
                  <a:pt x="12254" y="6640"/>
                </a:lnTo>
                <a:lnTo>
                  <a:pt x="12467" y="6286"/>
                </a:lnTo>
                <a:lnTo>
                  <a:pt x="12608" y="6074"/>
                </a:lnTo>
                <a:lnTo>
                  <a:pt x="12773" y="5838"/>
                </a:lnTo>
                <a:lnTo>
                  <a:pt x="12962" y="5591"/>
                </a:lnTo>
                <a:lnTo>
                  <a:pt x="13174" y="5331"/>
                </a:lnTo>
                <a:lnTo>
                  <a:pt x="13398" y="5072"/>
                </a:lnTo>
                <a:lnTo>
                  <a:pt x="13658" y="4800"/>
                </a:lnTo>
                <a:lnTo>
                  <a:pt x="13941" y="4529"/>
                </a:lnTo>
                <a:lnTo>
                  <a:pt x="14247" y="4258"/>
                </a:lnTo>
                <a:lnTo>
                  <a:pt x="14578" y="3987"/>
                </a:lnTo>
                <a:lnTo>
                  <a:pt x="14931" y="3727"/>
                </a:lnTo>
                <a:lnTo>
                  <a:pt x="15309" y="3491"/>
                </a:lnTo>
                <a:lnTo>
                  <a:pt x="15509" y="3373"/>
                </a:lnTo>
                <a:lnTo>
                  <a:pt x="15710" y="3267"/>
                </a:lnTo>
                <a:lnTo>
                  <a:pt x="15922" y="3161"/>
                </a:lnTo>
                <a:lnTo>
                  <a:pt x="16146" y="3055"/>
                </a:lnTo>
                <a:lnTo>
                  <a:pt x="16370" y="2961"/>
                </a:lnTo>
                <a:lnTo>
                  <a:pt x="16594" y="2878"/>
                </a:lnTo>
                <a:lnTo>
                  <a:pt x="16830" y="2795"/>
                </a:lnTo>
                <a:lnTo>
                  <a:pt x="17078" y="2725"/>
                </a:lnTo>
                <a:lnTo>
                  <a:pt x="17326" y="2654"/>
                </a:lnTo>
                <a:lnTo>
                  <a:pt x="17585" y="2595"/>
                </a:lnTo>
                <a:lnTo>
                  <a:pt x="17856" y="2548"/>
                </a:lnTo>
                <a:lnTo>
                  <a:pt x="18128" y="2512"/>
                </a:lnTo>
                <a:lnTo>
                  <a:pt x="18399" y="2477"/>
                </a:lnTo>
                <a:lnTo>
                  <a:pt x="18682" y="2453"/>
                </a:lnTo>
                <a:lnTo>
                  <a:pt x="19272" y="2453"/>
                </a:lnTo>
                <a:lnTo>
                  <a:pt x="19578" y="2465"/>
                </a:lnTo>
                <a:lnTo>
                  <a:pt x="19885" y="2489"/>
                </a:lnTo>
                <a:lnTo>
                  <a:pt x="20203" y="2524"/>
                </a:lnTo>
                <a:lnTo>
                  <a:pt x="20533" y="2571"/>
                </a:lnTo>
                <a:lnTo>
                  <a:pt x="20864" y="2630"/>
                </a:lnTo>
                <a:lnTo>
                  <a:pt x="21206" y="2713"/>
                </a:lnTo>
                <a:lnTo>
                  <a:pt x="21548" y="2795"/>
                </a:lnTo>
                <a:lnTo>
                  <a:pt x="21902" y="2902"/>
                </a:lnTo>
                <a:lnTo>
                  <a:pt x="22267" y="3019"/>
                </a:lnTo>
                <a:lnTo>
                  <a:pt x="22633" y="3149"/>
                </a:lnTo>
                <a:lnTo>
                  <a:pt x="23010" y="3303"/>
                </a:lnTo>
                <a:lnTo>
                  <a:pt x="23388" y="3468"/>
                </a:lnTo>
                <a:lnTo>
                  <a:pt x="23777" y="3656"/>
                </a:lnTo>
                <a:lnTo>
                  <a:pt x="24178" y="3857"/>
                </a:lnTo>
                <a:lnTo>
                  <a:pt x="24131" y="3774"/>
                </a:lnTo>
                <a:lnTo>
                  <a:pt x="23989" y="3550"/>
                </a:lnTo>
                <a:lnTo>
                  <a:pt x="23741" y="3220"/>
                </a:lnTo>
                <a:lnTo>
                  <a:pt x="23588" y="3019"/>
                </a:lnTo>
                <a:lnTo>
                  <a:pt x="23411" y="2795"/>
                </a:lnTo>
                <a:lnTo>
                  <a:pt x="23211" y="2571"/>
                </a:lnTo>
                <a:lnTo>
                  <a:pt x="22987" y="2335"/>
                </a:lnTo>
                <a:lnTo>
                  <a:pt x="22739" y="2088"/>
                </a:lnTo>
                <a:lnTo>
                  <a:pt x="22468" y="1840"/>
                </a:lnTo>
                <a:lnTo>
                  <a:pt x="22161" y="1592"/>
                </a:lnTo>
                <a:lnTo>
                  <a:pt x="21843" y="1345"/>
                </a:lnTo>
                <a:lnTo>
                  <a:pt x="21501" y="1109"/>
                </a:lnTo>
                <a:lnTo>
                  <a:pt x="21135" y="897"/>
                </a:lnTo>
                <a:lnTo>
                  <a:pt x="20746" y="684"/>
                </a:lnTo>
                <a:lnTo>
                  <a:pt x="20545" y="590"/>
                </a:lnTo>
                <a:lnTo>
                  <a:pt x="20333" y="507"/>
                </a:lnTo>
                <a:lnTo>
                  <a:pt x="20109" y="425"/>
                </a:lnTo>
                <a:lnTo>
                  <a:pt x="19897" y="342"/>
                </a:lnTo>
                <a:lnTo>
                  <a:pt x="19661" y="272"/>
                </a:lnTo>
                <a:lnTo>
                  <a:pt x="19437" y="213"/>
                </a:lnTo>
                <a:lnTo>
                  <a:pt x="19189" y="154"/>
                </a:lnTo>
                <a:lnTo>
                  <a:pt x="18941" y="106"/>
                </a:lnTo>
                <a:lnTo>
                  <a:pt x="18694" y="59"/>
                </a:lnTo>
                <a:lnTo>
                  <a:pt x="18434" y="36"/>
                </a:lnTo>
                <a:lnTo>
                  <a:pt x="18175" y="12"/>
                </a:lnTo>
                <a:lnTo>
                  <a:pt x="17903" y="0"/>
                </a:lnTo>
                <a:lnTo>
                  <a:pt x="17632" y="0"/>
                </a:lnTo>
                <a:lnTo>
                  <a:pt x="17349" y="12"/>
                </a:lnTo>
                <a:lnTo>
                  <a:pt x="17066" y="36"/>
                </a:lnTo>
                <a:lnTo>
                  <a:pt x="16771" y="71"/>
                </a:lnTo>
                <a:lnTo>
                  <a:pt x="16476" y="118"/>
                </a:lnTo>
                <a:lnTo>
                  <a:pt x="16170" y="177"/>
                </a:lnTo>
                <a:lnTo>
                  <a:pt x="15863" y="248"/>
                </a:lnTo>
                <a:lnTo>
                  <a:pt x="15557" y="331"/>
                </a:lnTo>
                <a:lnTo>
                  <a:pt x="15226" y="437"/>
                </a:lnTo>
                <a:lnTo>
                  <a:pt x="14908" y="543"/>
                </a:lnTo>
                <a:lnTo>
                  <a:pt x="14578" y="673"/>
                </a:lnTo>
                <a:lnTo>
                  <a:pt x="14236" y="826"/>
                </a:lnTo>
                <a:lnTo>
                  <a:pt x="13894" y="979"/>
                </a:lnTo>
                <a:lnTo>
                  <a:pt x="13540" y="1156"/>
                </a:lnTo>
                <a:lnTo>
                  <a:pt x="13186" y="1357"/>
                </a:lnTo>
                <a:lnTo>
                  <a:pt x="12820" y="1569"/>
                </a:lnTo>
                <a:lnTo>
                  <a:pt x="12455" y="1793"/>
                </a:lnTo>
                <a:lnTo>
                  <a:pt x="12089" y="2041"/>
                </a:lnTo>
                <a:lnTo>
                  <a:pt x="11712" y="1793"/>
                </a:lnTo>
                <a:lnTo>
                  <a:pt x="11346" y="1569"/>
                </a:lnTo>
                <a:lnTo>
                  <a:pt x="10981" y="1357"/>
                </a:lnTo>
                <a:lnTo>
                  <a:pt x="10627" y="1156"/>
                </a:lnTo>
                <a:lnTo>
                  <a:pt x="10285" y="979"/>
                </a:lnTo>
                <a:lnTo>
                  <a:pt x="9931" y="826"/>
                </a:lnTo>
                <a:lnTo>
                  <a:pt x="9601" y="673"/>
                </a:lnTo>
                <a:lnTo>
                  <a:pt x="9271" y="543"/>
                </a:lnTo>
                <a:lnTo>
                  <a:pt x="8940" y="437"/>
                </a:lnTo>
                <a:lnTo>
                  <a:pt x="8622" y="331"/>
                </a:lnTo>
                <a:lnTo>
                  <a:pt x="8303" y="248"/>
                </a:lnTo>
                <a:lnTo>
                  <a:pt x="7997" y="177"/>
                </a:lnTo>
                <a:lnTo>
                  <a:pt x="7690" y="118"/>
                </a:lnTo>
                <a:lnTo>
                  <a:pt x="7395" y="71"/>
                </a:lnTo>
                <a:lnTo>
                  <a:pt x="7101" y="36"/>
                </a:lnTo>
                <a:lnTo>
                  <a:pt x="6817" y="12"/>
                </a:lnTo>
                <a:lnTo>
                  <a:pt x="653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413552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9"/>
        <p:cNvGrpSpPr/>
        <p:nvPr/>
      </p:nvGrpSpPr>
      <p:grpSpPr>
        <a:xfrm>
          <a:off x="0" y="0"/>
          <a:ext cx="0" cy="0"/>
          <a:chOff x="0" y="0"/>
          <a:chExt cx="0" cy="0"/>
        </a:xfrm>
      </p:grpSpPr>
      <p:sp>
        <p:nvSpPr>
          <p:cNvPr id="190" name="Google Shape;190;p6"/>
          <p:cNvSpPr txBox="1">
            <a:spLocks noGrp="1"/>
          </p:cNvSpPr>
          <p:nvPr>
            <p:ph type="title"/>
          </p:nvPr>
        </p:nvSpPr>
        <p:spPr>
          <a:xfrm>
            <a:off x="960000" y="487680"/>
            <a:ext cx="10272000" cy="731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191" name="Google Shape;191;p6"/>
          <p:cNvSpPr/>
          <p:nvPr/>
        </p:nvSpPr>
        <p:spPr>
          <a:xfrm>
            <a:off x="2853368" y="70343"/>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92" name="Google Shape;192;p6"/>
          <p:cNvSpPr/>
          <p:nvPr/>
        </p:nvSpPr>
        <p:spPr>
          <a:xfrm>
            <a:off x="8567368" y="171943"/>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93" name="Google Shape;193;p6"/>
          <p:cNvSpPr/>
          <p:nvPr/>
        </p:nvSpPr>
        <p:spPr>
          <a:xfrm>
            <a:off x="4822800" y="-1083230"/>
            <a:ext cx="4533256" cy="1607651"/>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94" name="Google Shape;194;p6"/>
          <p:cNvSpPr/>
          <p:nvPr/>
        </p:nvSpPr>
        <p:spPr>
          <a:xfrm rot="5400000">
            <a:off x="10029967" y="379571"/>
            <a:ext cx="4533256" cy="1607651"/>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95" name="Google Shape;195;p6"/>
          <p:cNvSpPr/>
          <p:nvPr/>
        </p:nvSpPr>
        <p:spPr>
          <a:xfrm rot="5400000">
            <a:off x="-2441700" y="493704"/>
            <a:ext cx="4533256" cy="1607651"/>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96" name="Google Shape;196;p6"/>
          <p:cNvGrpSpPr/>
          <p:nvPr/>
        </p:nvGrpSpPr>
        <p:grpSpPr>
          <a:xfrm>
            <a:off x="-1870933" y="4921853"/>
            <a:ext cx="14092800" cy="1123681"/>
            <a:chOff x="-1425424" y="3691389"/>
            <a:chExt cx="10569600" cy="842761"/>
          </a:xfrm>
        </p:grpSpPr>
        <p:grpSp>
          <p:nvGrpSpPr>
            <p:cNvPr id="197" name="Google Shape;197;p6"/>
            <p:cNvGrpSpPr/>
            <p:nvPr/>
          </p:nvGrpSpPr>
          <p:grpSpPr>
            <a:xfrm flipH="1">
              <a:off x="-1098374" y="3691389"/>
              <a:ext cx="10242374" cy="750149"/>
              <a:chOff x="1721026" y="3462789"/>
              <a:chExt cx="10242374" cy="750149"/>
            </a:xfrm>
          </p:grpSpPr>
          <p:grpSp>
            <p:nvGrpSpPr>
              <p:cNvPr id="198" name="Google Shape;198;p6"/>
              <p:cNvGrpSpPr/>
              <p:nvPr/>
            </p:nvGrpSpPr>
            <p:grpSpPr>
              <a:xfrm>
                <a:off x="1721026" y="3462789"/>
                <a:ext cx="670517" cy="706380"/>
                <a:chOff x="12385576" y="6239364"/>
                <a:chExt cx="670517" cy="706380"/>
              </a:xfrm>
            </p:grpSpPr>
            <p:sp>
              <p:nvSpPr>
                <p:cNvPr id="199" name="Google Shape;199;p6"/>
                <p:cNvSpPr/>
                <p:nvPr/>
              </p:nvSpPr>
              <p:spPr>
                <a:xfrm>
                  <a:off x="12385576" y="6239364"/>
                  <a:ext cx="164715" cy="706380"/>
                </a:xfrm>
                <a:custGeom>
                  <a:avLst/>
                  <a:gdLst/>
                  <a:ahLst/>
                  <a:cxnLst/>
                  <a:rect l="l" t="t" r="r" b="b"/>
                  <a:pathLst>
                    <a:path w="5005" h="21464" extrusionOk="0">
                      <a:moveTo>
                        <a:pt x="334" y="0"/>
                      </a:moveTo>
                      <a:lnTo>
                        <a:pt x="1" y="19934"/>
                      </a:lnTo>
                      <a:lnTo>
                        <a:pt x="5004" y="21464"/>
                      </a:lnTo>
                      <a:lnTo>
                        <a:pt x="5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0" name="Google Shape;200;p6"/>
                <p:cNvSpPr/>
                <p:nvPr/>
              </p:nvSpPr>
              <p:spPr>
                <a:xfrm>
                  <a:off x="12405803" y="6301033"/>
                  <a:ext cx="650289" cy="633355"/>
                </a:xfrm>
                <a:custGeom>
                  <a:avLst/>
                  <a:gdLst/>
                  <a:ahLst/>
                  <a:cxnLst/>
                  <a:rect l="l" t="t" r="r" b="b"/>
                  <a:pathLst>
                    <a:path w="14103" h="13735" extrusionOk="0">
                      <a:moveTo>
                        <a:pt x="5866" y="0"/>
                      </a:moveTo>
                      <a:lnTo>
                        <a:pt x="5866" y="8351"/>
                      </a:lnTo>
                      <a:lnTo>
                        <a:pt x="3336" y="8201"/>
                      </a:lnTo>
                      <a:lnTo>
                        <a:pt x="0" y="13101"/>
                      </a:lnTo>
                      <a:lnTo>
                        <a:pt x="14102" y="13734"/>
                      </a:lnTo>
                      <a:lnTo>
                        <a:pt x="13412" y="7833"/>
                      </a:lnTo>
                      <a:lnTo>
                        <a:pt x="9053" y="8098"/>
                      </a:lnTo>
                      <a:lnTo>
                        <a:pt x="90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01" name="Google Shape;201;p6"/>
              <p:cNvSpPr/>
              <p:nvPr/>
            </p:nvSpPr>
            <p:spPr>
              <a:xfrm>
                <a:off x="9571903" y="3739225"/>
                <a:ext cx="2391498" cy="473713"/>
              </a:xfrm>
              <a:custGeom>
                <a:avLst/>
                <a:gdLst/>
                <a:ahLst/>
                <a:cxnLst/>
                <a:rect l="l" t="t" r="r" b="b"/>
                <a:pathLst>
                  <a:path w="84141" h="10951" extrusionOk="0">
                    <a:moveTo>
                      <a:pt x="50703" y="1"/>
                    </a:moveTo>
                    <a:lnTo>
                      <a:pt x="42744" y="5867"/>
                    </a:lnTo>
                    <a:lnTo>
                      <a:pt x="25088" y="6488"/>
                    </a:lnTo>
                    <a:lnTo>
                      <a:pt x="25191" y="2174"/>
                    </a:lnTo>
                    <a:lnTo>
                      <a:pt x="17991" y="2543"/>
                    </a:lnTo>
                    <a:lnTo>
                      <a:pt x="17093" y="5867"/>
                    </a:lnTo>
                    <a:lnTo>
                      <a:pt x="3958" y="6948"/>
                    </a:lnTo>
                    <a:lnTo>
                      <a:pt x="3958" y="4291"/>
                    </a:lnTo>
                    <a:lnTo>
                      <a:pt x="599" y="4187"/>
                    </a:lnTo>
                    <a:lnTo>
                      <a:pt x="1" y="10951"/>
                    </a:lnTo>
                    <a:lnTo>
                      <a:pt x="84141" y="9386"/>
                    </a:lnTo>
                    <a:lnTo>
                      <a:pt x="84141" y="5947"/>
                    </a:lnTo>
                    <a:lnTo>
                      <a:pt x="63724" y="6488"/>
                    </a:lnTo>
                    <a:lnTo>
                      <a:pt x="63551" y="127"/>
                    </a:lnTo>
                    <a:lnTo>
                      <a:pt x="507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02" name="Google Shape;202;p6"/>
            <p:cNvSpPr/>
            <p:nvPr/>
          </p:nvSpPr>
          <p:spPr>
            <a:xfrm>
              <a:off x="-1425424" y="4341550"/>
              <a:ext cx="10569600" cy="192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03" name="Google Shape;203;p6"/>
          <p:cNvSpPr/>
          <p:nvPr/>
        </p:nvSpPr>
        <p:spPr>
          <a:xfrm>
            <a:off x="-60090" y="5680367"/>
            <a:ext cx="12312179" cy="445472"/>
          </a:xfrm>
          <a:custGeom>
            <a:avLst/>
            <a:gdLst/>
            <a:ahLst/>
            <a:cxnLst/>
            <a:rect l="l" t="t" r="r" b="b"/>
            <a:pathLst>
              <a:path w="121028" h="52429" extrusionOk="0">
                <a:moveTo>
                  <a:pt x="121028" y="0"/>
                </a:moveTo>
                <a:lnTo>
                  <a:pt x="120671" y="12"/>
                </a:lnTo>
                <a:lnTo>
                  <a:pt x="120303" y="35"/>
                </a:lnTo>
                <a:lnTo>
                  <a:pt x="119947" y="58"/>
                </a:lnTo>
                <a:lnTo>
                  <a:pt x="119567" y="92"/>
                </a:lnTo>
                <a:lnTo>
                  <a:pt x="119187" y="150"/>
                </a:lnTo>
                <a:lnTo>
                  <a:pt x="118808" y="196"/>
                </a:lnTo>
                <a:lnTo>
                  <a:pt x="118417" y="265"/>
                </a:lnTo>
                <a:lnTo>
                  <a:pt x="118026" y="334"/>
                </a:lnTo>
                <a:lnTo>
                  <a:pt x="117623" y="414"/>
                </a:lnTo>
                <a:lnTo>
                  <a:pt x="117221" y="507"/>
                </a:lnTo>
                <a:lnTo>
                  <a:pt x="116404" y="714"/>
                </a:lnTo>
                <a:lnTo>
                  <a:pt x="115564" y="944"/>
                </a:lnTo>
                <a:lnTo>
                  <a:pt x="114702" y="1208"/>
                </a:lnTo>
                <a:lnTo>
                  <a:pt x="113827" y="1496"/>
                </a:lnTo>
                <a:lnTo>
                  <a:pt x="112942" y="1806"/>
                </a:lnTo>
                <a:lnTo>
                  <a:pt x="112044" y="2151"/>
                </a:lnTo>
                <a:lnTo>
                  <a:pt x="111136" y="2519"/>
                </a:lnTo>
                <a:lnTo>
                  <a:pt x="110216" y="2911"/>
                </a:lnTo>
                <a:lnTo>
                  <a:pt x="109284" y="3325"/>
                </a:lnTo>
                <a:lnTo>
                  <a:pt x="108341" y="3762"/>
                </a:lnTo>
                <a:lnTo>
                  <a:pt x="107398" y="4210"/>
                </a:lnTo>
                <a:lnTo>
                  <a:pt x="106443" y="4682"/>
                </a:lnTo>
                <a:lnTo>
                  <a:pt x="105477" y="5176"/>
                </a:lnTo>
                <a:lnTo>
                  <a:pt x="104510" y="5683"/>
                </a:lnTo>
                <a:lnTo>
                  <a:pt x="103544" y="6200"/>
                </a:lnTo>
                <a:lnTo>
                  <a:pt x="102578" y="6741"/>
                </a:lnTo>
                <a:lnTo>
                  <a:pt x="101600" y="7293"/>
                </a:lnTo>
                <a:lnTo>
                  <a:pt x="100634" y="7845"/>
                </a:lnTo>
                <a:lnTo>
                  <a:pt x="99656" y="8420"/>
                </a:lnTo>
                <a:lnTo>
                  <a:pt x="98690" y="8995"/>
                </a:lnTo>
                <a:lnTo>
                  <a:pt x="97724" y="9582"/>
                </a:lnTo>
                <a:lnTo>
                  <a:pt x="96769" y="10180"/>
                </a:lnTo>
                <a:lnTo>
                  <a:pt x="95803" y="10778"/>
                </a:lnTo>
                <a:lnTo>
                  <a:pt x="94860" y="11388"/>
                </a:lnTo>
                <a:lnTo>
                  <a:pt x="93917" y="11997"/>
                </a:lnTo>
                <a:lnTo>
                  <a:pt x="92065" y="13217"/>
                </a:lnTo>
                <a:lnTo>
                  <a:pt x="90259" y="14436"/>
                </a:lnTo>
                <a:lnTo>
                  <a:pt x="88499" y="15644"/>
                </a:lnTo>
                <a:lnTo>
                  <a:pt x="86797" y="16840"/>
                </a:lnTo>
                <a:lnTo>
                  <a:pt x="85175" y="18002"/>
                </a:lnTo>
                <a:lnTo>
                  <a:pt x="83634" y="19117"/>
                </a:lnTo>
                <a:lnTo>
                  <a:pt x="82173" y="20199"/>
                </a:lnTo>
                <a:lnTo>
                  <a:pt x="80804" y="21211"/>
                </a:lnTo>
                <a:lnTo>
                  <a:pt x="79550" y="22165"/>
                </a:lnTo>
                <a:lnTo>
                  <a:pt x="78412" y="23040"/>
                </a:lnTo>
                <a:lnTo>
                  <a:pt x="77399" y="23833"/>
                </a:lnTo>
                <a:lnTo>
                  <a:pt x="75766" y="25110"/>
                </a:lnTo>
                <a:lnTo>
                  <a:pt x="74742" y="25938"/>
                </a:lnTo>
                <a:lnTo>
                  <a:pt x="74386" y="26226"/>
                </a:lnTo>
                <a:lnTo>
                  <a:pt x="74133" y="25950"/>
                </a:lnTo>
                <a:lnTo>
                  <a:pt x="73420" y="25168"/>
                </a:lnTo>
                <a:lnTo>
                  <a:pt x="72902" y="24615"/>
                </a:lnTo>
                <a:lnTo>
                  <a:pt x="72269" y="23971"/>
                </a:lnTo>
                <a:lnTo>
                  <a:pt x="71545" y="23224"/>
                </a:lnTo>
                <a:lnTo>
                  <a:pt x="70728" y="22407"/>
                </a:lnTo>
                <a:lnTo>
                  <a:pt x="69819" y="21510"/>
                </a:lnTo>
                <a:lnTo>
                  <a:pt x="68830" y="20555"/>
                </a:lnTo>
                <a:lnTo>
                  <a:pt x="67749" y="19554"/>
                </a:lnTo>
                <a:lnTo>
                  <a:pt x="66599" y="18508"/>
                </a:lnTo>
                <a:lnTo>
                  <a:pt x="65368" y="17415"/>
                </a:lnTo>
                <a:lnTo>
                  <a:pt x="64735" y="16863"/>
                </a:lnTo>
                <a:lnTo>
                  <a:pt x="64080" y="16311"/>
                </a:lnTo>
                <a:lnTo>
                  <a:pt x="63401" y="15747"/>
                </a:lnTo>
                <a:lnTo>
                  <a:pt x="62722" y="15184"/>
                </a:lnTo>
                <a:lnTo>
                  <a:pt x="62021" y="14620"/>
                </a:lnTo>
                <a:lnTo>
                  <a:pt x="61296" y="14056"/>
                </a:lnTo>
                <a:lnTo>
                  <a:pt x="60571" y="13493"/>
                </a:lnTo>
                <a:lnTo>
                  <a:pt x="59824" y="12918"/>
                </a:lnTo>
                <a:lnTo>
                  <a:pt x="59076" y="12365"/>
                </a:lnTo>
                <a:lnTo>
                  <a:pt x="58305" y="11802"/>
                </a:lnTo>
                <a:lnTo>
                  <a:pt x="57535" y="11250"/>
                </a:lnTo>
                <a:lnTo>
                  <a:pt x="56741" y="10709"/>
                </a:lnTo>
                <a:lnTo>
                  <a:pt x="55947" y="10168"/>
                </a:lnTo>
                <a:lnTo>
                  <a:pt x="55131" y="9639"/>
                </a:lnTo>
                <a:lnTo>
                  <a:pt x="54314" y="9110"/>
                </a:lnTo>
                <a:lnTo>
                  <a:pt x="53486" y="8604"/>
                </a:lnTo>
                <a:lnTo>
                  <a:pt x="52658" y="8110"/>
                </a:lnTo>
                <a:lnTo>
                  <a:pt x="51807" y="7615"/>
                </a:lnTo>
                <a:lnTo>
                  <a:pt x="50967" y="7155"/>
                </a:lnTo>
                <a:lnTo>
                  <a:pt x="50104" y="6695"/>
                </a:lnTo>
                <a:lnTo>
                  <a:pt x="49242" y="6258"/>
                </a:lnTo>
                <a:lnTo>
                  <a:pt x="48379" y="5832"/>
                </a:lnTo>
                <a:lnTo>
                  <a:pt x="47505" y="5430"/>
                </a:lnTo>
                <a:lnTo>
                  <a:pt x="46631" y="5050"/>
                </a:lnTo>
                <a:lnTo>
                  <a:pt x="45756" y="4682"/>
                </a:lnTo>
                <a:lnTo>
                  <a:pt x="44871" y="4348"/>
                </a:lnTo>
                <a:lnTo>
                  <a:pt x="43985" y="4026"/>
                </a:lnTo>
                <a:lnTo>
                  <a:pt x="43099" y="3739"/>
                </a:lnTo>
                <a:lnTo>
                  <a:pt x="42214" y="3463"/>
                </a:lnTo>
                <a:lnTo>
                  <a:pt x="41316" y="3233"/>
                </a:lnTo>
                <a:lnTo>
                  <a:pt x="40879" y="3118"/>
                </a:lnTo>
                <a:lnTo>
                  <a:pt x="40431" y="3014"/>
                </a:lnTo>
                <a:lnTo>
                  <a:pt x="39982" y="2922"/>
                </a:lnTo>
                <a:lnTo>
                  <a:pt x="39545" y="2830"/>
                </a:lnTo>
                <a:lnTo>
                  <a:pt x="39097" y="2749"/>
                </a:lnTo>
                <a:lnTo>
                  <a:pt x="38659" y="2680"/>
                </a:lnTo>
                <a:lnTo>
                  <a:pt x="38211" y="2611"/>
                </a:lnTo>
                <a:lnTo>
                  <a:pt x="37774" y="2554"/>
                </a:lnTo>
                <a:lnTo>
                  <a:pt x="37325" y="2508"/>
                </a:lnTo>
                <a:lnTo>
                  <a:pt x="36888" y="2473"/>
                </a:lnTo>
                <a:lnTo>
                  <a:pt x="36439" y="2439"/>
                </a:lnTo>
                <a:lnTo>
                  <a:pt x="36002" y="2416"/>
                </a:lnTo>
                <a:lnTo>
                  <a:pt x="35565" y="2393"/>
                </a:lnTo>
                <a:lnTo>
                  <a:pt x="34680" y="2393"/>
                </a:lnTo>
                <a:lnTo>
                  <a:pt x="34243" y="2404"/>
                </a:lnTo>
                <a:lnTo>
                  <a:pt x="33817" y="2427"/>
                </a:lnTo>
                <a:lnTo>
                  <a:pt x="33380" y="2450"/>
                </a:lnTo>
                <a:lnTo>
                  <a:pt x="32943" y="2485"/>
                </a:lnTo>
                <a:lnTo>
                  <a:pt x="32506" y="2531"/>
                </a:lnTo>
                <a:lnTo>
                  <a:pt x="32080" y="2577"/>
                </a:lnTo>
                <a:lnTo>
                  <a:pt x="31643" y="2634"/>
                </a:lnTo>
                <a:lnTo>
                  <a:pt x="31217" y="2703"/>
                </a:lnTo>
                <a:lnTo>
                  <a:pt x="30792" y="2772"/>
                </a:lnTo>
                <a:lnTo>
                  <a:pt x="29941" y="2934"/>
                </a:lnTo>
                <a:lnTo>
                  <a:pt x="29101" y="3118"/>
                </a:lnTo>
                <a:lnTo>
                  <a:pt x="28261" y="3336"/>
                </a:lnTo>
                <a:lnTo>
                  <a:pt x="27422" y="3566"/>
                </a:lnTo>
                <a:lnTo>
                  <a:pt x="26605" y="3831"/>
                </a:lnTo>
                <a:lnTo>
                  <a:pt x="25788" y="4118"/>
                </a:lnTo>
                <a:lnTo>
                  <a:pt x="24972" y="4417"/>
                </a:lnTo>
                <a:lnTo>
                  <a:pt x="24166" y="4739"/>
                </a:lnTo>
                <a:lnTo>
                  <a:pt x="23373" y="5084"/>
                </a:lnTo>
                <a:lnTo>
                  <a:pt x="22591" y="5441"/>
                </a:lnTo>
                <a:lnTo>
                  <a:pt x="21808" y="5821"/>
                </a:lnTo>
                <a:lnTo>
                  <a:pt x="21038" y="6212"/>
                </a:lnTo>
                <a:lnTo>
                  <a:pt x="20279" y="6626"/>
                </a:lnTo>
                <a:lnTo>
                  <a:pt x="19520" y="7040"/>
                </a:lnTo>
                <a:lnTo>
                  <a:pt x="18783" y="7477"/>
                </a:lnTo>
                <a:lnTo>
                  <a:pt x="18047" y="7926"/>
                </a:lnTo>
                <a:lnTo>
                  <a:pt x="17323" y="8386"/>
                </a:lnTo>
                <a:lnTo>
                  <a:pt x="16621" y="8857"/>
                </a:lnTo>
                <a:lnTo>
                  <a:pt x="15919" y="9340"/>
                </a:lnTo>
                <a:lnTo>
                  <a:pt x="15229" y="9823"/>
                </a:lnTo>
                <a:lnTo>
                  <a:pt x="14550" y="10318"/>
                </a:lnTo>
                <a:lnTo>
                  <a:pt x="13883" y="10824"/>
                </a:lnTo>
                <a:lnTo>
                  <a:pt x="13228" y="11330"/>
                </a:lnTo>
                <a:lnTo>
                  <a:pt x="12584" y="11836"/>
                </a:lnTo>
                <a:lnTo>
                  <a:pt x="11951" y="12354"/>
                </a:lnTo>
                <a:lnTo>
                  <a:pt x="11330" y="12872"/>
                </a:lnTo>
                <a:lnTo>
                  <a:pt x="10732" y="13389"/>
                </a:lnTo>
                <a:lnTo>
                  <a:pt x="10134" y="13907"/>
                </a:lnTo>
                <a:lnTo>
                  <a:pt x="9558" y="14424"/>
                </a:lnTo>
                <a:lnTo>
                  <a:pt x="8995" y="14942"/>
                </a:lnTo>
                <a:lnTo>
                  <a:pt x="8443" y="15460"/>
                </a:lnTo>
                <a:lnTo>
                  <a:pt x="7914" y="15977"/>
                </a:lnTo>
                <a:lnTo>
                  <a:pt x="6890" y="16978"/>
                </a:lnTo>
                <a:lnTo>
                  <a:pt x="5924" y="17967"/>
                </a:lnTo>
                <a:lnTo>
                  <a:pt x="5027" y="18910"/>
                </a:lnTo>
                <a:lnTo>
                  <a:pt x="4187" y="19819"/>
                </a:lnTo>
                <a:lnTo>
                  <a:pt x="3428" y="20682"/>
                </a:lnTo>
                <a:lnTo>
                  <a:pt x="2738" y="21475"/>
                </a:lnTo>
                <a:lnTo>
                  <a:pt x="2116" y="22211"/>
                </a:lnTo>
                <a:lnTo>
                  <a:pt x="1564" y="22879"/>
                </a:lnTo>
                <a:lnTo>
                  <a:pt x="1093" y="23465"/>
                </a:lnTo>
                <a:lnTo>
                  <a:pt x="713" y="23960"/>
                </a:lnTo>
                <a:lnTo>
                  <a:pt x="184" y="24650"/>
                </a:lnTo>
                <a:lnTo>
                  <a:pt x="0" y="24892"/>
                </a:lnTo>
                <a:lnTo>
                  <a:pt x="0" y="52428"/>
                </a:lnTo>
                <a:lnTo>
                  <a:pt x="121028" y="52428"/>
                </a:lnTo>
                <a:lnTo>
                  <a:pt x="12102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04" name="Google Shape;204;p6"/>
          <p:cNvGrpSpPr/>
          <p:nvPr/>
        </p:nvGrpSpPr>
        <p:grpSpPr>
          <a:xfrm>
            <a:off x="-252671" y="6059793"/>
            <a:ext cx="12681360" cy="844009"/>
            <a:chOff x="-72500" y="4544851"/>
            <a:chExt cx="9393600" cy="633007"/>
          </a:xfrm>
        </p:grpSpPr>
        <p:sp>
          <p:nvSpPr>
            <p:cNvPr id="205" name="Google Shape;205;p6"/>
            <p:cNvSpPr/>
            <p:nvPr/>
          </p:nvSpPr>
          <p:spPr>
            <a:xfrm>
              <a:off x="-3" y="4773458"/>
              <a:ext cx="9188400" cy="40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206" name="Google Shape;206;p6"/>
            <p:cNvGrpSpPr/>
            <p:nvPr/>
          </p:nvGrpSpPr>
          <p:grpSpPr>
            <a:xfrm>
              <a:off x="0" y="4544851"/>
              <a:ext cx="9188400" cy="421074"/>
              <a:chOff x="0" y="4525600"/>
              <a:chExt cx="9188400" cy="539700"/>
            </a:xfrm>
          </p:grpSpPr>
          <p:sp>
            <p:nvSpPr>
              <p:cNvPr id="207" name="Google Shape;207;p6"/>
              <p:cNvSpPr/>
              <p:nvPr/>
            </p:nvSpPr>
            <p:spPr>
              <a:xfrm>
                <a:off x="0" y="46018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8" name="Google Shape;208;p6"/>
              <p:cNvSpPr/>
              <p:nvPr/>
            </p:nvSpPr>
            <p:spPr>
              <a:xfrm>
                <a:off x="0" y="4601800"/>
                <a:ext cx="9188400" cy="463500"/>
              </a:xfrm>
              <a:prstGeom prst="rect">
                <a:avLst/>
              </a:pr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9" name="Google Shape;209;p6"/>
              <p:cNvSpPr/>
              <p:nvPr/>
            </p:nvSpPr>
            <p:spPr>
              <a:xfrm>
                <a:off x="0" y="45256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cxnSp>
          <p:nvCxnSpPr>
            <p:cNvPr id="210" name="Google Shape;210;p6"/>
            <p:cNvCxnSpPr/>
            <p:nvPr/>
          </p:nvCxnSpPr>
          <p:spPr>
            <a:xfrm>
              <a:off x="-72500" y="5019400"/>
              <a:ext cx="9393600" cy="0"/>
            </a:xfrm>
            <a:prstGeom prst="straightConnector1">
              <a:avLst/>
            </a:prstGeom>
            <a:noFill/>
            <a:ln w="19050" cap="flat" cmpd="sng">
              <a:solidFill>
                <a:schemeClr val="accent4"/>
              </a:solidFill>
              <a:prstDash val="solid"/>
              <a:round/>
              <a:headEnd type="none" w="med" len="med"/>
              <a:tailEnd type="none" w="med" len="med"/>
            </a:ln>
          </p:spPr>
        </p:cxnSp>
      </p:grpSp>
      <p:grpSp>
        <p:nvGrpSpPr>
          <p:cNvPr id="211" name="Google Shape;211;p6"/>
          <p:cNvGrpSpPr/>
          <p:nvPr/>
        </p:nvGrpSpPr>
        <p:grpSpPr>
          <a:xfrm>
            <a:off x="11637027" y="4159455"/>
            <a:ext cx="343227" cy="1973112"/>
            <a:chOff x="178045" y="3093232"/>
            <a:chExt cx="257420" cy="1479834"/>
          </a:xfrm>
        </p:grpSpPr>
        <p:sp>
          <p:nvSpPr>
            <p:cNvPr id="212" name="Google Shape;212;p6"/>
            <p:cNvSpPr/>
            <p:nvPr/>
          </p:nvSpPr>
          <p:spPr>
            <a:xfrm>
              <a:off x="20047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213" name="Google Shape;213;p6"/>
            <p:cNvGrpSpPr/>
            <p:nvPr/>
          </p:nvGrpSpPr>
          <p:grpSpPr>
            <a:xfrm>
              <a:off x="178045" y="3093232"/>
              <a:ext cx="257420" cy="1459418"/>
              <a:chOff x="-2298348" y="3717253"/>
              <a:chExt cx="366173" cy="2076281"/>
            </a:xfrm>
          </p:grpSpPr>
          <p:sp>
            <p:nvSpPr>
              <p:cNvPr id="214" name="Google Shape;214;p6"/>
              <p:cNvSpPr/>
              <p:nvPr/>
            </p:nvSpPr>
            <p:spPr>
              <a:xfrm>
                <a:off x="-2138721" y="3911321"/>
                <a:ext cx="46915" cy="1882213"/>
              </a:xfrm>
              <a:custGeom>
                <a:avLst/>
                <a:gdLst/>
                <a:ahLst/>
                <a:cxnLst/>
                <a:rect l="l" t="t" r="r" b="b"/>
                <a:pathLst>
                  <a:path w="1041" h="41762" extrusionOk="0">
                    <a:moveTo>
                      <a:pt x="1" y="0"/>
                    </a:moveTo>
                    <a:lnTo>
                      <a:pt x="1" y="41762"/>
                    </a:lnTo>
                    <a:lnTo>
                      <a:pt x="1040" y="41762"/>
                    </a:lnTo>
                    <a:lnTo>
                      <a:pt x="10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5" name="Google Shape;215;p6"/>
              <p:cNvSpPr/>
              <p:nvPr/>
            </p:nvSpPr>
            <p:spPr>
              <a:xfrm>
                <a:off x="-2262024" y="3842500"/>
                <a:ext cx="294471" cy="329822"/>
              </a:xfrm>
              <a:custGeom>
                <a:avLst/>
                <a:gdLst/>
                <a:ahLst/>
                <a:cxnLst/>
                <a:rect l="l" t="t" r="r" b="b"/>
                <a:pathLst>
                  <a:path w="6534" h="7318" extrusionOk="0">
                    <a:moveTo>
                      <a:pt x="1" y="0"/>
                    </a:moveTo>
                    <a:lnTo>
                      <a:pt x="1973" y="7317"/>
                    </a:lnTo>
                    <a:lnTo>
                      <a:pt x="4667" y="7317"/>
                    </a:lnTo>
                    <a:lnTo>
                      <a:pt x="65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6" name="Google Shape;216;p6"/>
              <p:cNvSpPr/>
              <p:nvPr/>
            </p:nvSpPr>
            <p:spPr>
              <a:xfrm>
                <a:off x="-2298348" y="3751686"/>
                <a:ext cx="366173" cy="90861"/>
              </a:xfrm>
              <a:custGeom>
                <a:avLst/>
                <a:gdLst/>
                <a:ahLst/>
                <a:cxnLst/>
                <a:rect l="l" t="t" r="r" b="b"/>
                <a:pathLst>
                  <a:path w="8125" h="2016" extrusionOk="0">
                    <a:moveTo>
                      <a:pt x="2291" y="0"/>
                    </a:moveTo>
                    <a:lnTo>
                      <a:pt x="1" y="2015"/>
                    </a:lnTo>
                    <a:lnTo>
                      <a:pt x="8124" y="2015"/>
                    </a:lnTo>
                    <a:lnTo>
                      <a:pt x="56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7" name="Google Shape;217;p6"/>
              <p:cNvSpPr/>
              <p:nvPr/>
            </p:nvSpPr>
            <p:spPr>
              <a:xfrm>
                <a:off x="-2125337" y="3717253"/>
                <a:ext cx="20145" cy="79368"/>
              </a:xfrm>
              <a:custGeom>
                <a:avLst/>
                <a:gdLst/>
                <a:ahLst/>
                <a:cxnLst/>
                <a:rect l="l" t="t" r="r" b="b"/>
                <a:pathLst>
                  <a:path w="447" h="1761" extrusionOk="0">
                    <a:moveTo>
                      <a:pt x="1" y="1"/>
                    </a:moveTo>
                    <a:lnTo>
                      <a:pt x="1" y="1761"/>
                    </a:lnTo>
                    <a:lnTo>
                      <a:pt x="446" y="1761"/>
                    </a:lnTo>
                    <a:lnTo>
                      <a:pt x="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8" name="Google Shape;218;p6"/>
              <p:cNvSpPr/>
              <p:nvPr/>
            </p:nvSpPr>
            <p:spPr>
              <a:xfrm>
                <a:off x="-2222816" y="3877834"/>
                <a:ext cx="216054" cy="261000"/>
              </a:xfrm>
              <a:custGeom>
                <a:avLst/>
                <a:gdLst/>
                <a:ahLst/>
                <a:cxnLst/>
                <a:rect l="l" t="t" r="r" b="b"/>
                <a:pathLst>
                  <a:path w="4794" h="5791" extrusionOk="0">
                    <a:moveTo>
                      <a:pt x="0" y="1"/>
                    </a:moveTo>
                    <a:lnTo>
                      <a:pt x="1443" y="5791"/>
                    </a:lnTo>
                    <a:lnTo>
                      <a:pt x="3436" y="5791"/>
                    </a:lnTo>
                    <a:lnTo>
                      <a:pt x="47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grpSp>
        <p:nvGrpSpPr>
          <p:cNvPr id="219" name="Google Shape;219;p6"/>
          <p:cNvGrpSpPr/>
          <p:nvPr/>
        </p:nvGrpSpPr>
        <p:grpSpPr>
          <a:xfrm>
            <a:off x="198249" y="4650520"/>
            <a:ext cx="428420" cy="1472449"/>
            <a:chOff x="758286" y="3468730"/>
            <a:chExt cx="321315" cy="1104337"/>
          </a:xfrm>
        </p:grpSpPr>
        <p:sp>
          <p:nvSpPr>
            <p:cNvPr id="220" name="Google Shape;220;p6"/>
            <p:cNvSpPr/>
            <p:nvPr/>
          </p:nvSpPr>
          <p:spPr>
            <a:xfrm>
              <a:off x="80780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221" name="Google Shape;221;p6"/>
            <p:cNvGrpSpPr/>
            <p:nvPr/>
          </p:nvGrpSpPr>
          <p:grpSpPr>
            <a:xfrm>
              <a:off x="758286" y="3468730"/>
              <a:ext cx="321315" cy="1083920"/>
              <a:chOff x="13998036" y="886592"/>
              <a:chExt cx="321315" cy="1083920"/>
            </a:xfrm>
          </p:grpSpPr>
          <p:sp>
            <p:nvSpPr>
              <p:cNvPr id="222" name="Google Shape;222;p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3" name="Google Shape;223;p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4" name="Google Shape;224;p6"/>
              <p:cNvSpPr/>
              <p:nvPr/>
            </p:nvSpPr>
            <p:spPr>
              <a:xfrm>
                <a:off x="14154396" y="1686150"/>
                <a:ext cx="8585" cy="284362"/>
              </a:xfrm>
              <a:custGeom>
                <a:avLst/>
                <a:gdLst/>
                <a:ahLst/>
                <a:cxnLst/>
                <a:rect l="l" t="t" r="r" b="b"/>
                <a:pathLst>
                  <a:path w="276" h="9142" extrusionOk="0">
                    <a:moveTo>
                      <a:pt x="0" y="0"/>
                    </a:moveTo>
                    <a:lnTo>
                      <a:pt x="0" y="9141"/>
                    </a:lnTo>
                    <a:lnTo>
                      <a:pt x="276" y="9141"/>
                    </a:lnTo>
                    <a:lnTo>
                      <a:pt x="27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grpSp>
        <p:nvGrpSpPr>
          <p:cNvPr id="225" name="Google Shape;225;p6"/>
          <p:cNvGrpSpPr/>
          <p:nvPr/>
        </p:nvGrpSpPr>
        <p:grpSpPr>
          <a:xfrm>
            <a:off x="705892" y="5068912"/>
            <a:ext cx="304392" cy="1054056"/>
            <a:chOff x="1139019" y="3782524"/>
            <a:chExt cx="228294" cy="790542"/>
          </a:xfrm>
        </p:grpSpPr>
        <p:sp>
          <p:nvSpPr>
            <p:cNvPr id="226" name="Google Shape;226;p6"/>
            <p:cNvSpPr/>
            <p:nvPr/>
          </p:nvSpPr>
          <p:spPr>
            <a:xfrm>
              <a:off x="114227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227" name="Google Shape;227;p6"/>
            <p:cNvGrpSpPr/>
            <p:nvPr/>
          </p:nvGrpSpPr>
          <p:grpSpPr>
            <a:xfrm>
              <a:off x="1139019" y="3782524"/>
              <a:ext cx="228294" cy="770125"/>
              <a:chOff x="13998036" y="886592"/>
              <a:chExt cx="321315" cy="1083920"/>
            </a:xfrm>
          </p:grpSpPr>
          <p:sp>
            <p:nvSpPr>
              <p:cNvPr id="228" name="Google Shape;228;p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9" name="Google Shape;229;p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0" name="Google Shape;230;p6"/>
              <p:cNvSpPr/>
              <p:nvPr/>
            </p:nvSpPr>
            <p:spPr>
              <a:xfrm>
                <a:off x="14154396" y="1686150"/>
                <a:ext cx="8585" cy="284362"/>
              </a:xfrm>
              <a:custGeom>
                <a:avLst/>
                <a:gdLst/>
                <a:ahLst/>
                <a:cxnLst/>
                <a:rect l="l" t="t" r="r" b="b"/>
                <a:pathLst>
                  <a:path w="276" h="9142" extrusionOk="0">
                    <a:moveTo>
                      <a:pt x="0" y="0"/>
                    </a:moveTo>
                    <a:lnTo>
                      <a:pt x="0" y="9141"/>
                    </a:lnTo>
                    <a:lnTo>
                      <a:pt x="276" y="9141"/>
                    </a:lnTo>
                    <a:lnTo>
                      <a:pt x="27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sp>
        <p:nvSpPr>
          <p:cNvPr id="231" name="Google Shape;231;p6"/>
          <p:cNvSpPr/>
          <p:nvPr/>
        </p:nvSpPr>
        <p:spPr>
          <a:xfrm rot="850644" flipH="1">
            <a:off x="11566383" y="3229416"/>
            <a:ext cx="428427" cy="123312"/>
          </a:xfrm>
          <a:custGeom>
            <a:avLst/>
            <a:gdLst/>
            <a:ahLst/>
            <a:cxnLst/>
            <a:rect l="l" t="t" r="r" b="b"/>
            <a:pathLst>
              <a:path w="24178" h="6959" extrusionOk="0">
                <a:moveTo>
                  <a:pt x="6263" y="0"/>
                </a:moveTo>
                <a:lnTo>
                  <a:pt x="5992" y="12"/>
                </a:lnTo>
                <a:lnTo>
                  <a:pt x="5732" y="36"/>
                </a:lnTo>
                <a:lnTo>
                  <a:pt x="5473" y="59"/>
                </a:lnTo>
                <a:lnTo>
                  <a:pt x="5225" y="106"/>
                </a:lnTo>
                <a:lnTo>
                  <a:pt x="4978" y="154"/>
                </a:lnTo>
                <a:lnTo>
                  <a:pt x="4742" y="213"/>
                </a:lnTo>
                <a:lnTo>
                  <a:pt x="4506" y="272"/>
                </a:lnTo>
                <a:lnTo>
                  <a:pt x="4282" y="342"/>
                </a:lnTo>
                <a:lnTo>
                  <a:pt x="4058" y="425"/>
                </a:lnTo>
                <a:lnTo>
                  <a:pt x="3845" y="507"/>
                </a:lnTo>
                <a:lnTo>
                  <a:pt x="3633" y="590"/>
                </a:lnTo>
                <a:lnTo>
                  <a:pt x="3433" y="684"/>
                </a:lnTo>
                <a:lnTo>
                  <a:pt x="3032" y="897"/>
                </a:lnTo>
                <a:lnTo>
                  <a:pt x="2666" y="1109"/>
                </a:lnTo>
                <a:lnTo>
                  <a:pt x="2324" y="1345"/>
                </a:lnTo>
                <a:lnTo>
                  <a:pt x="2006" y="1592"/>
                </a:lnTo>
                <a:lnTo>
                  <a:pt x="1711" y="1840"/>
                </a:lnTo>
                <a:lnTo>
                  <a:pt x="1440" y="2088"/>
                </a:lnTo>
                <a:lnTo>
                  <a:pt x="1192" y="2335"/>
                </a:lnTo>
                <a:lnTo>
                  <a:pt x="956" y="2571"/>
                </a:lnTo>
                <a:lnTo>
                  <a:pt x="756" y="2795"/>
                </a:lnTo>
                <a:lnTo>
                  <a:pt x="579" y="3019"/>
                </a:lnTo>
                <a:lnTo>
                  <a:pt x="425" y="3220"/>
                </a:lnTo>
                <a:lnTo>
                  <a:pt x="189" y="3550"/>
                </a:lnTo>
                <a:lnTo>
                  <a:pt x="48" y="3774"/>
                </a:lnTo>
                <a:lnTo>
                  <a:pt x="1" y="3857"/>
                </a:lnTo>
                <a:lnTo>
                  <a:pt x="390" y="3656"/>
                </a:lnTo>
                <a:lnTo>
                  <a:pt x="779" y="3468"/>
                </a:lnTo>
                <a:lnTo>
                  <a:pt x="1168" y="3303"/>
                </a:lnTo>
                <a:lnTo>
                  <a:pt x="1534" y="3149"/>
                </a:lnTo>
                <a:lnTo>
                  <a:pt x="1911" y="3019"/>
                </a:lnTo>
                <a:lnTo>
                  <a:pt x="2265" y="2902"/>
                </a:lnTo>
                <a:lnTo>
                  <a:pt x="2619" y="2795"/>
                </a:lnTo>
                <a:lnTo>
                  <a:pt x="2961" y="2713"/>
                </a:lnTo>
                <a:lnTo>
                  <a:pt x="3303" y="2630"/>
                </a:lnTo>
                <a:lnTo>
                  <a:pt x="3633" y="2571"/>
                </a:lnTo>
                <a:lnTo>
                  <a:pt x="3963" y="2524"/>
                </a:lnTo>
                <a:lnTo>
                  <a:pt x="4282" y="2489"/>
                </a:lnTo>
                <a:lnTo>
                  <a:pt x="4588" y="2465"/>
                </a:lnTo>
                <a:lnTo>
                  <a:pt x="4895" y="2453"/>
                </a:lnTo>
                <a:lnTo>
                  <a:pt x="5485" y="2453"/>
                </a:lnTo>
                <a:lnTo>
                  <a:pt x="5768" y="2477"/>
                </a:lnTo>
                <a:lnTo>
                  <a:pt x="6051" y="2512"/>
                </a:lnTo>
                <a:lnTo>
                  <a:pt x="6322" y="2548"/>
                </a:lnTo>
                <a:lnTo>
                  <a:pt x="6582" y="2595"/>
                </a:lnTo>
                <a:lnTo>
                  <a:pt x="6841" y="2654"/>
                </a:lnTo>
                <a:lnTo>
                  <a:pt x="7089" y="2725"/>
                </a:lnTo>
                <a:lnTo>
                  <a:pt x="7336" y="2795"/>
                </a:lnTo>
                <a:lnTo>
                  <a:pt x="7572" y="2878"/>
                </a:lnTo>
                <a:lnTo>
                  <a:pt x="7808" y="2961"/>
                </a:lnTo>
                <a:lnTo>
                  <a:pt x="8032" y="3055"/>
                </a:lnTo>
                <a:lnTo>
                  <a:pt x="8244" y="3161"/>
                </a:lnTo>
                <a:lnTo>
                  <a:pt x="8457" y="3267"/>
                </a:lnTo>
                <a:lnTo>
                  <a:pt x="8669" y="3373"/>
                </a:lnTo>
                <a:lnTo>
                  <a:pt x="8858" y="3491"/>
                </a:lnTo>
                <a:lnTo>
                  <a:pt x="9247" y="3727"/>
                </a:lnTo>
                <a:lnTo>
                  <a:pt x="9601" y="3987"/>
                </a:lnTo>
                <a:lnTo>
                  <a:pt x="9931" y="4258"/>
                </a:lnTo>
                <a:lnTo>
                  <a:pt x="10226" y="4529"/>
                </a:lnTo>
                <a:lnTo>
                  <a:pt x="10509" y="4800"/>
                </a:lnTo>
                <a:lnTo>
                  <a:pt x="10768" y="5072"/>
                </a:lnTo>
                <a:lnTo>
                  <a:pt x="11004" y="5331"/>
                </a:lnTo>
                <a:lnTo>
                  <a:pt x="11216" y="5591"/>
                </a:lnTo>
                <a:lnTo>
                  <a:pt x="11393" y="5838"/>
                </a:lnTo>
                <a:lnTo>
                  <a:pt x="11559" y="6074"/>
                </a:lnTo>
                <a:lnTo>
                  <a:pt x="11700" y="6286"/>
                </a:lnTo>
                <a:lnTo>
                  <a:pt x="11912" y="6640"/>
                </a:lnTo>
                <a:lnTo>
                  <a:pt x="12042" y="6864"/>
                </a:lnTo>
                <a:lnTo>
                  <a:pt x="12089" y="6959"/>
                </a:lnTo>
                <a:lnTo>
                  <a:pt x="12125" y="6864"/>
                </a:lnTo>
                <a:lnTo>
                  <a:pt x="12254" y="6640"/>
                </a:lnTo>
                <a:lnTo>
                  <a:pt x="12467" y="6286"/>
                </a:lnTo>
                <a:lnTo>
                  <a:pt x="12608" y="6074"/>
                </a:lnTo>
                <a:lnTo>
                  <a:pt x="12773" y="5838"/>
                </a:lnTo>
                <a:lnTo>
                  <a:pt x="12962" y="5591"/>
                </a:lnTo>
                <a:lnTo>
                  <a:pt x="13174" y="5331"/>
                </a:lnTo>
                <a:lnTo>
                  <a:pt x="13398" y="5072"/>
                </a:lnTo>
                <a:lnTo>
                  <a:pt x="13658" y="4800"/>
                </a:lnTo>
                <a:lnTo>
                  <a:pt x="13941" y="4529"/>
                </a:lnTo>
                <a:lnTo>
                  <a:pt x="14247" y="4258"/>
                </a:lnTo>
                <a:lnTo>
                  <a:pt x="14578" y="3987"/>
                </a:lnTo>
                <a:lnTo>
                  <a:pt x="14931" y="3727"/>
                </a:lnTo>
                <a:lnTo>
                  <a:pt x="15309" y="3491"/>
                </a:lnTo>
                <a:lnTo>
                  <a:pt x="15509" y="3373"/>
                </a:lnTo>
                <a:lnTo>
                  <a:pt x="15710" y="3267"/>
                </a:lnTo>
                <a:lnTo>
                  <a:pt x="15922" y="3161"/>
                </a:lnTo>
                <a:lnTo>
                  <a:pt x="16146" y="3055"/>
                </a:lnTo>
                <a:lnTo>
                  <a:pt x="16370" y="2961"/>
                </a:lnTo>
                <a:lnTo>
                  <a:pt x="16594" y="2878"/>
                </a:lnTo>
                <a:lnTo>
                  <a:pt x="16830" y="2795"/>
                </a:lnTo>
                <a:lnTo>
                  <a:pt x="17078" y="2725"/>
                </a:lnTo>
                <a:lnTo>
                  <a:pt x="17326" y="2654"/>
                </a:lnTo>
                <a:lnTo>
                  <a:pt x="17585" y="2595"/>
                </a:lnTo>
                <a:lnTo>
                  <a:pt x="17856" y="2548"/>
                </a:lnTo>
                <a:lnTo>
                  <a:pt x="18128" y="2512"/>
                </a:lnTo>
                <a:lnTo>
                  <a:pt x="18399" y="2477"/>
                </a:lnTo>
                <a:lnTo>
                  <a:pt x="18682" y="2453"/>
                </a:lnTo>
                <a:lnTo>
                  <a:pt x="19272" y="2453"/>
                </a:lnTo>
                <a:lnTo>
                  <a:pt x="19578" y="2465"/>
                </a:lnTo>
                <a:lnTo>
                  <a:pt x="19885" y="2489"/>
                </a:lnTo>
                <a:lnTo>
                  <a:pt x="20203" y="2524"/>
                </a:lnTo>
                <a:lnTo>
                  <a:pt x="20533" y="2571"/>
                </a:lnTo>
                <a:lnTo>
                  <a:pt x="20864" y="2630"/>
                </a:lnTo>
                <a:lnTo>
                  <a:pt x="21206" y="2713"/>
                </a:lnTo>
                <a:lnTo>
                  <a:pt x="21548" y="2795"/>
                </a:lnTo>
                <a:lnTo>
                  <a:pt x="21902" y="2902"/>
                </a:lnTo>
                <a:lnTo>
                  <a:pt x="22267" y="3019"/>
                </a:lnTo>
                <a:lnTo>
                  <a:pt x="22633" y="3149"/>
                </a:lnTo>
                <a:lnTo>
                  <a:pt x="23010" y="3303"/>
                </a:lnTo>
                <a:lnTo>
                  <a:pt x="23388" y="3468"/>
                </a:lnTo>
                <a:lnTo>
                  <a:pt x="23777" y="3656"/>
                </a:lnTo>
                <a:lnTo>
                  <a:pt x="24178" y="3857"/>
                </a:lnTo>
                <a:lnTo>
                  <a:pt x="24131" y="3774"/>
                </a:lnTo>
                <a:lnTo>
                  <a:pt x="23989" y="3550"/>
                </a:lnTo>
                <a:lnTo>
                  <a:pt x="23741" y="3220"/>
                </a:lnTo>
                <a:lnTo>
                  <a:pt x="23588" y="3019"/>
                </a:lnTo>
                <a:lnTo>
                  <a:pt x="23411" y="2795"/>
                </a:lnTo>
                <a:lnTo>
                  <a:pt x="23211" y="2571"/>
                </a:lnTo>
                <a:lnTo>
                  <a:pt x="22987" y="2335"/>
                </a:lnTo>
                <a:lnTo>
                  <a:pt x="22739" y="2088"/>
                </a:lnTo>
                <a:lnTo>
                  <a:pt x="22468" y="1840"/>
                </a:lnTo>
                <a:lnTo>
                  <a:pt x="22161" y="1592"/>
                </a:lnTo>
                <a:lnTo>
                  <a:pt x="21843" y="1345"/>
                </a:lnTo>
                <a:lnTo>
                  <a:pt x="21501" y="1109"/>
                </a:lnTo>
                <a:lnTo>
                  <a:pt x="21135" y="897"/>
                </a:lnTo>
                <a:lnTo>
                  <a:pt x="20746" y="684"/>
                </a:lnTo>
                <a:lnTo>
                  <a:pt x="20545" y="590"/>
                </a:lnTo>
                <a:lnTo>
                  <a:pt x="20333" y="507"/>
                </a:lnTo>
                <a:lnTo>
                  <a:pt x="20109" y="425"/>
                </a:lnTo>
                <a:lnTo>
                  <a:pt x="19897" y="342"/>
                </a:lnTo>
                <a:lnTo>
                  <a:pt x="19661" y="272"/>
                </a:lnTo>
                <a:lnTo>
                  <a:pt x="19437" y="213"/>
                </a:lnTo>
                <a:lnTo>
                  <a:pt x="19189" y="154"/>
                </a:lnTo>
                <a:lnTo>
                  <a:pt x="18941" y="106"/>
                </a:lnTo>
                <a:lnTo>
                  <a:pt x="18694" y="59"/>
                </a:lnTo>
                <a:lnTo>
                  <a:pt x="18434" y="36"/>
                </a:lnTo>
                <a:lnTo>
                  <a:pt x="18175" y="12"/>
                </a:lnTo>
                <a:lnTo>
                  <a:pt x="17903" y="0"/>
                </a:lnTo>
                <a:lnTo>
                  <a:pt x="17632" y="0"/>
                </a:lnTo>
                <a:lnTo>
                  <a:pt x="17349" y="12"/>
                </a:lnTo>
                <a:lnTo>
                  <a:pt x="17066" y="36"/>
                </a:lnTo>
                <a:lnTo>
                  <a:pt x="16771" y="71"/>
                </a:lnTo>
                <a:lnTo>
                  <a:pt x="16476" y="118"/>
                </a:lnTo>
                <a:lnTo>
                  <a:pt x="16170" y="177"/>
                </a:lnTo>
                <a:lnTo>
                  <a:pt x="15863" y="248"/>
                </a:lnTo>
                <a:lnTo>
                  <a:pt x="15557" y="331"/>
                </a:lnTo>
                <a:lnTo>
                  <a:pt x="15226" y="437"/>
                </a:lnTo>
                <a:lnTo>
                  <a:pt x="14908" y="543"/>
                </a:lnTo>
                <a:lnTo>
                  <a:pt x="14578" y="673"/>
                </a:lnTo>
                <a:lnTo>
                  <a:pt x="14236" y="826"/>
                </a:lnTo>
                <a:lnTo>
                  <a:pt x="13894" y="979"/>
                </a:lnTo>
                <a:lnTo>
                  <a:pt x="13540" y="1156"/>
                </a:lnTo>
                <a:lnTo>
                  <a:pt x="13186" y="1357"/>
                </a:lnTo>
                <a:lnTo>
                  <a:pt x="12820" y="1569"/>
                </a:lnTo>
                <a:lnTo>
                  <a:pt x="12455" y="1793"/>
                </a:lnTo>
                <a:lnTo>
                  <a:pt x="12089" y="2041"/>
                </a:lnTo>
                <a:lnTo>
                  <a:pt x="11712" y="1793"/>
                </a:lnTo>
                <a:lnTo>
                  <a:pt x="11346" y="1569"/>
                </a:lnTo>
                <a:lnTo>
                  <a:pt x="10981" y="1357"/>
                </a:lnTo>
                <a:lnTo>
                  <a:pt x="10627" y="1156"/>
                </a:lnTo>
                <a:lnTo>
                  <a:pt x="10285" y="979"/>
                </a:lnTo>
                <a:lnTo>
                  <a:pt x="9931" y="826"/>
                </a:lnTo>
                <a:lnTo>
                  <a:pt x="9601" y="673"/>
                </a:lnTo>
                <a:lnTo>
                  <a:pt x="9271" y="543"/>
                </a:lnTo>
                <a:lnTo>
                  <a:pt x="8940" y="437"/>
                </a:lnTo>
                <a:lnTo>
                  <a:pt x="8622" y="331"/>
                </a:lnTo>
                <a:lnTo>
                  <a:pt x="8303" y="248"/>
                </a:lnTo>
                <a:lnTo>
                  <a:pt x="7997" y="177"/>
                </a:lnTo>
                <a:lnTo>
                  <a:pt x="7690" y="118"/>
                </a:lnTo>
                <a:lnTo>
                  <a:pt x="7395" y="71"/>
                </a:lnTo>
                <a:lnTo>
                  <a:pt x="7101" y="36"/>
                </a:lnTo>
                <a:lnTo>
                  <a:pt x="6817" y="12"/>
                </a:lnTo>
                <a:lnTo>
                  <a:pt x="653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32" name="Google Shape;232;p6"/>
          <p:cNvSpPr/>
          <p:nvPr/>
        </p:nvSpPr>
        <p:spPr>
          <a:xfrm rot="-850644">
            <a:off x="194783" y="3449249"/>
            <a:ext cx="428427" cy="123312"/>
          </a:xfrm>
          <a:custGeom>
            <a:avLst/>
            <a:gdLst/>
            <a:ahLst/>
            <a:cxnLst/>
            <a:rect l="l" t="t" r="r" b="b"/>
            <a:pathLst>
              <a:path w="24178" h="6959" extrusionOk="0">
                <a:moveTo>
                  <a:pt x="6263" y="0"/>
                </a:moveTo>
                <a:lnTo>
                  <a:pt x="5992" y="12"/>
                </a:lnTo>
                <a:lnTo>
                  <a:pt x="5732" y="36"/>
                </a:lnTo>
                <a:lnTo>
                  <a:pt x="5473" y="59"/>
                </a:lnTo>
                <a:lnTo>
                  <a:pt x="5225" y="106"/>
                </a:lnTo>
                <a:lnTo>
                  <a:pt x="4978" y="154"/>
                </a:lnTo>
                <a:lnTo>
                  <a:pt x="4742" y="213"/>
                </a:lnTo>
                <a:lnTo>
                  <a:pt x="4506" y="272"/>
                </a:lnTo>
                <a:lnTo>
                  <a:pt x="4282" y="342"/>
                </a:lnTo>
                <a:lnTo>
                  <a:pt x="4058" y="425"/>
                </a:lnTo>
                <a:lnTo>
                  <a:pt x="3845" y="507"/>
                </a:lnTo>
                <a:lnTo>
                  <a:pt x="3633" y="590"/>
                </a:lnTo>
                <a:lnTo>
                  <a:pt x="3433" y="684"/>
                </a:lnTo>
                <a:lnTo>
                  <a:pt x="3032" y="897"/>
                </a:lnTo>
                <a:lnTo>
                  <a:pt x="2666" y="1109"/>
                </a:lnTo>
                <a:lnTo>
                  <a:pt x="2324" y="1345"/>
                </a:lnTo>
                <a:lnTo>
                  <a:pt x="2006" y="1592"/>
                </a:lnTo>
                <a:lnTo>
                  <a:pt x="1711" y="1840"/>
                </a:lnTo>
                <a:lnTo>
                  <a:pt x="1440" y="2088"/>
                </a:lnTo>
                <a:lnTo>
                  <a:pt x="1192" y="2335"/>
                </a:lnTo>
                <a:lnTo>
                  <a:pt x="956" y="2571"/>
                </a:lnTo>
                <a:lnTo>
                  <a:pt x="756" y="2795"/>
                </a:lnTo>
                <a:lnTo>
                  <a:pt x="579" y="3019"/>
                </a:lnTo>
                <a:lnTo>
                  <a:pt x="425" y="3220"/>
                </a:lnTo>
                <a:lnTo>
                  <a:pt x="189" y="3550"/>
                </a:lnTo>
                <a:lnTo>
                  <a:pt x="48" y="3774"/>
                </a:lnTo>
                <a:lnTo>
                  <a:pt x="1" y="3857"/>
                </a:lnTo>
                <a:lnTo>
                  <a:pt x="390" y="3656"/>
                </a:lnTo>
                <a:lnTo>
                  <a:pt x="779" y="3468"/>
                </a:lnTo>
                <a:lnTo>
                  <a:pt x="1168" y="3303"/>
                </a:lnTo>
                <a:lnTo>
                  <a:pt x="1534" y="3149"/>
                </a:lnTo>
                <a:lnTo>
                  <a:pt x="1911" y="3019"/>
                </a:lnTo>
                <a:lnTo>
                  <a:pt x="2265" y="2902"/>
                </a:lnTo>
                <a:lnTo>
                  <a:pt x="2619" y="2795"/>
                </a:lnTo>
                <a:lnTo>
                  <a:pt x="2961" y="2713"/>
                </a:lnTo>
                <a:lnTo>
                  <a:pt x="3303" y="2630"/>
                </a:lnTo>
                <a:lnTo>
                  <a:pt x="3633" y="2571"/>
                </a:lnTo>
                <a:lnTo>
                  <a:pt x="3963" y="2524"/>
                </a:lnTo>
                <a:lnTo>
                  <a:pt x="4282" y="2489"/>
                </a:lnTo>
                <a:lnTo>
                  <a:pt x="4588" y="2465"/>
                </a:lnTo>
                <a:lnTo>
                  <a:pt x="4895" y="2453"/>
                </a:lnTo>
                <a:lnTo>
                  <a:pt x="5485" y="2453"/>
                </a:lnTo>
                <a:lnTo>
                  <a:pt x="5768" y="2477"/>
                </a:lnTo>
                <a:lnTo>
                  <a:pt x="6051" y="2512"/>
                </a:lnTo>
                <a:lnTo>
                  <a:pt x="6322" y="2548"/>
                </a:lnTo>
                <a:lnTo>
                  <a:pt x="6582" y="2595"/>
                </a:lnTo>
                <a:lnTo>
                  <a:pt x="6841" y="2654"/>
                </a:lnTo>
                <a:lnTo>
                  <a:pt x="7089" y="2725"/>
                </a:lnTo>
                <a:lnTo>
                  <a:pt x="7336" y="2795"/>
                </a:lnTo>
                <a:lnTo>
                  <a:pt x="7572" y="2878"/>
                </a:lnTo>
                <a:lnTo>
                  <a:pt x="7808" y="2961"/>
                </a:lnTo>
                <a:lnTo>
                  <a:pt x="8032" y="3055"/>
                </a:lnTo>
                <a:lnTo>
                  <a:pt x="8244" y="3161"/>
                </a:lnTo>
                <a:lnTo>
                  <a:pt x="8457" y="3267"/>
                </a:lnTo>
                <a:lnTo>
                  <a:pt x="8669" y="3373"/>
                </a:lnTo>
                <a:lnTo>
                  <a:pt x="8858" y="3491"/>
                </a:lnTo>
                <a:lnTo>
                  <a:pt x="9247" y="3727"/>
                </a:lnTo>
                <a:lnTo>
                  <a:pt x="9601" y="3987"/>
                </a:lnTo>
                <a:lnTo>
                  <a:pt x="9931" y="4258"/>
                </a:lnTo>
                <a:lnTo>
                  <a:pt x="10226" y="4529"/>
                </a:lnTo>
                <a:lnTo>
                  <a:pt x="10509" y="4800"/>
                </a:lnTo>
                <a:lnTo>
                  <a:pt x="10768" y="5072"/>
                </a:lnTo>
                <a:lnTo>
                  <a:pt x="11004" y="5331"/>
                </a:lnTo>
                <a:lnTo>
                  <a:pt x="11216" y="5591"/>
                </a:lnTo>
                <a:lnTo>
                  <a:pt x="11393" y="5838"/>
                </a:lnTo>
                <a:lnTo>
                  <a:pt x="11559" y="6074"/>
                </a:lnTo>
                <a:lnTo>
                  <a:pt x="11700" y="6286"/>
                </a:lnTo>
                <a:lnTo>
                  <a:pt x="11912" y="6640"/>
                </a:lnTo>
                <a:lnTo>
                  <a:pt x="12042" y="6864"/>
                </a:lnTo>
                <a:lnTo>
                  <a:pt x="12089" y="6959"/>
                </a:lnTo>
                <a:lnTo>
                  <a:pt x="12125" y="6864"/>
                </a:lnTo>
                <a:lnTo>
                  <a:pt x="12254" y="6640"/>
                </a:lnTo>
                <a:lnTo>
                  <a:pt x="12467" y="6286"/>
                </a:lnTo>
                <a:lnTo>
                  <a:pt x="12608" y="6074"/>
                </a:lnTo>
                <a:lnTo>
                  <a:pt x="12773" y="5838"/>
                </a:lnTo>
                <a:lnTo>
                  <a:pt x="12962" y="5591"/>
                </a:lnTo>
                <a:lnTo>
                  <a:pt x="13174" y="5331"/>
                </a:lnTo>
                <a:lnTo>
                  <a:pt x="13398" y="5072"/>
                </a:lnTo>
                <a:lnTo>
                  <a:pt x="13658" y="4800"/>
                </a:lnTo>
                <a:lnTo>
                  <a:pt x="13941" y="4529"/>
                </a:lnTo>
                <a:lnTo>
                  <a:pt x="14247" y="4258"/>
                </a:lnTo>
                <a:lnTo>
                  <a:pt x="14578" y="3987"/>
                </a:lnTo>
                <a:lnTo>
                  <a:pt x="14931" y="3727"/>
                </a:lnTo>
                <a:lnTo>
                  <a:pt x="15309" y="3491"/>
                </a:lnTo>
                <a:lnTo>
                  <a:pt x="15509" y="3373"/>
                </a:lnTo>
                <a:lnTo>
                  <a:pt x="15710" y="3267"/>
                </a:lnTo>
                <a:lnTo>
                  <a:pt x="15922" y="3161"/>
                </a:lnTo>
                <a:lnTo>
                  <a:pt x="16146" y="3055"/>
                </a:lnTo>
                <a:lnTo>
                  <a:pt x="16370" y="2961"/>
                </a:lnTo>
                <a:lnTo>
                  <a:pt x="16594" y="2878"/>
                </a:lnTo>
                <a:lnTo>
                  <a:pt x="16830" y="2795"/>
                </a:lnTo>
                <a:lnTo>
                  <a:pt x="17078" y="2725"/>
                </a:lnTo>
                <a:lnTo>
                  <a:pt x="17326" y="2654"/>
                </a:lnTo>
                <a:lnTo>
                  <a:pt x="17585" y="2595"/>
                </a:lnTo>
                <a:lnTo>
                  <a:pt x="17856" y="2548"/>
                </a:lnTo>
                <a:lnTo>
                  <a:pt x="18128" y="2512"/>
                </a:lnTo>
                <a:lnTo>
                  <a:pt x="18399" y="2477"/>
                </a:lnTo>
                <a:lnTo>
                  <a:pt x="18682" y="2453"/>
                </a:lnTo>
                <a:lnTo>
                  <a:pt x="19272" y="2453"/>
                </a:lnTo>
                <a:lnTo>
                  <a:pt x="19578" y="2465"/>
                </a:lnTo>
                <a:lnTo>
                  <a:pt x="19885" y="2489"/>
                </a:lnTo>
                <a:lnTo>
                  <a:pt x="20203" y="2524"/>
                </a:lnTo>
                <a:lnTo>
                  <a:pt x="20533" y="2571"/>
                </a:lnTo>
                <a:lnTo>
                  <a:pt x="20864" y="2630"/>
                </a:lnTo>
                <a:lnTo>
                  <a:pt x="21206" y="2713"/>
                </a:lnTo>
                <a:lnTo>
                  <a:pt x="21548" y="2795"/>
                </a:lnTo>
                <a:lnTo>
                  <a:pt x="21902" y="2902"/>
                </a:lnTo>
                <a:lnTo>
                  <a:pt x="22267" y="3019"/>
                </a:lnTo>
                <a:lnTo>
                  <a:pt x="22633" y="3149"/>
                </a:lnTo>
                <a:lnTo>
                  <a:pt x="23010" y="3303"/>
                </a:lnTo>
                <a:lnTo>
                  <a:pt x="23388" y="3468"/>
                </a:lnTo>
                <a:lnTo>
                  <a:pt x="23777" y="3656"/>
                </a:lnTo>
                <a:lnTo>
                  <a:pt x="24178" y="3857"/>
                </a:lnTo>
                <a:lnTo>
                  <a:pt x="24131" y="3774"/>
                </a:lnTo>
                <a:lnTo>
                  <a:pt x="23989" y="3550"/>
                </a:lnTo>
                <a:lnTo>
                  <a:pt x="23741" y="3220"/>
                </a:lnTo>
                <a:lnTo>
                  <a:pt x="23588" y="3019"/>
                </a:lnTo>
                <a:lnTo>
                  <a:pt x="23411" y="2795"/>
                </a:lnTo>
                <a:lnTo>
                  <a:pt x="23211" y="2571"/>
                </a:lnTo>
                <a:lnTo>
                  <a:pt x="22987" y="2335"/>
                </a:lnTo>
                <a:lnTo>
                  <a:pt x="22739" y="2088"/>
                </a:lnTo>
                <a:lnTo>
                  <a:pt x="22468" y="1840"/>
                </a:lnTo>
                <a:lnTo>
                  <a:pt x="22161" y="1592"/>
                </a:lnTo>
                <a:lnTo>
                  <a:pt x="21843" y="1345"/>
                </a:lnTo>
                <a:lnTo>
                  <a:pt x="21501" y="1109"/>
                </a:lnTo>
                <a:lnTo>
                  <a:pt x="21135" y="897"/>
                </a:lnTo>
                <a:lnTo>
                  <a:pt x="20746" y="684"/>
                </a:lnTo>
                <a:lnTo>
                  <a:pt x="20545" y="590"/>
                </a:lnTo>
                <a:lnTo>
                  <a:pt x="20333" y="507"/>
                </a:lnTo>
                <a:lnTo>
                  <a:pt x="20109" y="425"/>
                </a:lnTo>
                <a:lnTo>
                  <a:pt x="19897" y="342"/>
                </a:lnTo>
                <a:lnTo>
                  <a:pt x="19661" y="272"/>
                </a:lnTo>
                <a:lnTo>
                  <a:pt x="19437" y="213"/>
                </a:lnTo>
                <a:lnTo>
                  <a:pt x="19189" y="154"/>
                </a:lnTo>
                <a:lnTo>
                  <a:pt x="18941" y="106"/>
                </a:lnTo>
                <a:lnTo>
                  <a:pt x="18694" y="59"/>
                </a:lnTo>
                <a:lnTo>
                  <a:pt x="18434" y="36"/>
                </a:lnTo>
                <a:lnTo>
                  <a:pt x="18175" y="12"/>
                </a:lnTo>
                <a:lnTo>
                  <a:pt x="17903" y="0"/>
                </a:lnTo>
                <a:lnTo>
                  <a:pt x="17632" y="0"/>
                </a:lnTo>
                <a:lnTo>
                  <a:pt x="17349" y="12"/>
                </a:lnTo>
                <a:lnTo>
                  <a:pt x="17066" y="36"/>
                </a:lnTo>
                <a:lnTo>
                  <a:pt x="16771" y="71"/>
                </a:lnTo>
                <a:lnTo>
                  <a:pt x="16476" y="118"/>
                </a:lnTo>
                <a:lnTo>
                  <a:pt x="16170" y="177"/>
                </a:lnTo>
                <a:lnTo>
                  <a:pt x="15863" y="248"/>
                </a:lnTo>
                <a:lnTo>
                  <a:pt x="15557" y="331"/>
                </a:lnTo>
                <a:lnTo>
                  <a:pt x="15226" y="437"/>
                </a:lnTo>
                <a:lnTo>
                  <a:pt x="14908" y="543"/>
                </a:lnTo>
                <a:lnTo>
                  <a:pt x="14578" y="673"/>
                </a:lnTo>
                <a:lnTo>
                  <a:pt x="14236" y="826"/>
                </a:lnTo>
                <a:lnTo>
                  <a:pt x="13894" y="979"/>
                </a:lnTo>
                <a:lnTo>
                  <a:pt x="13540" y="1156"/>
                </a:lnTo>
                <a:lnTo>
                  <a:pt x="13186" y="1357"/>
                </a:lnTo>
                <a:lnTo>
                  <a:pt x="12820" y="1569"/>
                </a:lnTo>
                <a:lnTo>
                  <a:pt x="12455" y="1793"/>
                </a:lnTo>
                <a:lnTo>
                  <a:pt x="12089" y="2041"/>
                </a:lnTo>
                <a:lnTo>
                  <a:pt x="11712" y="1793"/>
                </a:lnTo>
                <a:lnTo>
                  <a:pt x="11346" y="1569"/>
                </a:lnTo>
                <a:lnTo>
                  <a:pt x="10981" y="1357"/>
                </a:lnTo>
                <a:lnTo>
                  <a:pt x="10627" y="1156"/>
                </a:lnTo>
                <a:lnTo>
                  <a:pt x="10285" y="979"/>
                </a:lnTo>
                <a:lnTo>
                  <a:pt x="9931" y="826"/>
                </a:lnTo>
                <a:lnTo>
                  <a:pt x="9601" y="673"/>
                </a:lnTo>
                <a:lnTo>
                  <a:pt x="9271" y="543"/>
                </a:lnTo>
                <a:lnTo>
                  <a:pt x="8940" y="437"/>
                </a:lnTo>
                <a:lnTo>
                  <a:pt x="8622" y="331"/>
                </a:lnTo>
                <a:lnTo>
                  <a:pt x="8303" y="248"/>
                </a:lnTo>
                <a:lnTo>
                  <a:pt x="7997" y="177"/>
                </a:lnTo>
                <a:lnTo>
                  <a:pt x="7690" y="118"/>
                </a:lnTo>
                <a:lnTo>
                  <a:pt x="7395" y="71"/>
                </a:lnTo>
                <a:lnTo>
                  <a:pt x="7101" y="36"/>
                </a:lnTo>
                <a:lnTo>
                  <a:pt x="6817" y="12"/>
                </a:lnTo>
                <a:lnTo>
                  <a:pt x="653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4192568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62"/>
        <p:cNvGrpSpPr/>
        <p:nvPr/>
      </p:nvGrpSpPr>
      <p:grpSpPr>
        <a:xfrm>
          <a:off x="0" y="0"/>
          <a:ext cx="0" cy="0"/>
          <a:chOff x="0" y="0"/>
          <a:chExt cx="0" cy="0"/>
        </a:xfrm>
      </p:grpSpPr>
    </p:spTree>
    <p:extLst>
      <p:ext uri="{BB962C8B-B14F-4D97-AF65-F5344CB8AC3E}">
        <p14:creationId xmlns:p14="http://schemas.microsoft.com/office/powerpoint/2010/main" val="2716379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87"/>
        <p:cNvGrpSpPr/>
        <p:nvPr/>
      </p:nvGrpSpPr>
      <p:grpSpPr>
        <a:xfrm>
          <a:off x="0" y="0"/>
          <a:ext cx="0" cy="0"/>
          <a:chOff x="0" y="0"/>
          <a:chExt cx="0" cy="0"/>
        </a:xfrm>
      </p:grpSpPr>
      <p:sp>
        <p:nvSpPr>
          <p:cNvPr id="1088" name="Google Shape;1088;p25"/>
          <p:cNvSpPr txBox="1">
            <a:spLocks noGrp="1"/>
          </p:cNvSpPr>
          <p:nvPr>
            <p:ph type="title"/>
          </p:nvPr>
        </p:nvSpPr>
        <p:spPr>
          <a:xfrm>
            <a:off x="3125364" y="2069700"/>
            <a:ext cx="2838400" cy="48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667">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89" name="Google Shape;1089;p25"/>
          <p:cNvSpPr txBox="1">
            <a:spLocks noGrp="1"/>
          </p:cNvSpPr>
          <p:nvPr>
            <p:ph type="subTitle" idx="1"/>
          </p:nvPr>
        </p:nvSpPr>
        <p:spPr>
          <a:xfrm>
            <a:off x="3125364" y="2351591"/>
            <a:ext cx="2838400" cy="73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0" name="Google Shape;1090;p25"/>
          <p:cNvSpPr txBox="1">
            <a:spLocks noGrp="1"/>
          </p:cNvSpPr>
          <p:nvPr>
            <p:ph type="title" idx="2"/>
          </p:nvPr>
        </p:nvSpPr>
        <p:spPr>
          <a:xfrm>
            <a:off x="7466872" y="2069700"/>
            <a:ext cx="2840800" cy="48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667">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1" name="Google Shape;1091;p25"/>
          <p:cNvSpPr txBox="1">
            <a:spLocks noGrp="1"/>
          </p:cNvSpPr>
          <p:nvPr>
            <p:ph type="subTitle" idx="3"/>
          </p:nvPr>
        </p:nvSpPr>
        <p:spPr>
          <a:xfrm>
            <a:off x="7466872" y="2351591"/>
            <a:ext cx="2840800" cy="73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2" name="Google Shape;1092;p25"/>
          <p:cNvSpPr txBox="1">
            <a:spLocks noGrp="1"/>
          </p:cNvSpPr>
          <p:nvPr>
            <p:ph type="title" idx="4"/>
          </p:nvPr>
        </p:nvSpPr>
        <p:spPr>
          <a:xfrm>
            <a:off x="3125364" y="4103343"/>
            <a:ext cx="2834000" cy="48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667">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3" name="Google Shape;1093;p25"/>
          <p:cNvSpPr txBox="1">
            <a:spLocks noGrp="1"/>
          </p:cNvSpPr>
          <p:nvPr>
            <p:ph type="subTitle" idx="5"/>
          </p:nvPr>
        </p:nvSpPr>
        <p:spPr>
          <a:xfrm>
            <a:off x="3125364" y="4385233"/>
            <a:ext cx="2838400" cy="73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4" name="Google Shape;1094;p25"/>
          <p:cNvSpPr txBox="1">
            <a:spLocks noGrp="1"/>
          </p:cNvSpPr>
          <p:nvPr>
            <p:ph type="title" idx="6"/>
          </p:nvPr>
        </p:nvSpPr>
        <p:spPr>
          <a:xfrm>
            <a:off x="7466872" y="4103343"/>
            <a:ext cx="2840800" cy="48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667">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5" name="Google Shape;1095;p25"/>
          <p:cNvSpPr txBox="1">
            <a:spLocks noGrp="1"/>
          </p:cNvSpPr>
          <p:nvPr>
            <p:ph type="subTitle" idx="7"/>
          </p:nvPr>
        </p:nvSpPr>
        <p:spPr>
          <a:xfrm>
            <a:off x="7466872" y="4385235"/>
            <a:ext cx="2840800" cy="73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6" name="Google Shape;1096;p25"/>
          <p:cNvSpPr txBox="1">
            <a:spLocks noGrp="1"/>
          </p:cNvSpPr>
          <p:nvPr>
            <p:ph type="title" idx="8"/>
          </p:nvPr>
        </p:nvSpPr>
        <p:spPr>
          <a:xfrm>
            <a:off x="960000" y="487680"/>
            <a:ext cx="10272000" cy="731600"/>
          </a:xfrm>
          <a:prstGeom prst="rect">
            <a:avLst/>
          </a:prstGeom>
          <a:noFill/>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97" name="Google Shape;1097;p25"/>
          <p:cNvSpPr/>
          <p:nvPr/>
        </p:nvSpPr>
        <p:spPr>
          <a:xfrm>
            <a:off x="127868" y="273943"/>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98" name="Google Shape;1098;p25"/>
          <p:cNvSpPr/>
          <p:nvPr/>
        </p:nvSpPr>
        <p:spPr>
          <a:xfrm>
            <a:off x="8881301" y="157676"/>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99" name="Google Shape;1099;p25"/>
          <p:cNvSpPr/>
          <p:nvPr/>
        </p:nvSpPr>
        <p:spPr>
          <a:xfrm>
            <a:off x="1815000" y="-995163"/>
            <a:ext cx="4533256" cy="1607651"/>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00" name="Google Shape;1100;p25"/>
          <p:cNvSpPr/>
          <p:nvPr/>
        </p:nvSpPr>
        <p:spPr>
          <a:xfrm rot="5014254">
            <a:off x="9894624" y="543383"/>
            <a:ext cx="4533285" cy="1607661"/>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101" name="Google Shape;1101;p25"/>
          <p:cNvGrpSpPr/>
          <p:nvPr/>
        </p:nvGrpSpPr>
        <p:grpSpPr>
          <a:xfrm>
            <a:off x="-1769333" y="4921853"/>
            <a:ext cx="14092800" cy="1123681"/>
            <a:chOff x="-1425424" y="3691389"/>
            <a:chExt cx="10569600" cy="842761"/>
          </a:xfrm>
        </p:grpSpPr>
        <p:grpSp>
          <p:nvGrpSpPr>
            <p:cNvPr id="1102" name="Google Shape;1102;p25"/>
            <p:cNvGrpSpPr/>
            <p:nvPr/>
          </p:nvGrpSpPr>
          <p:grpSpPr>
            <a:xfrm flipH="1">
              <a:off x="-945974" y="3691389"/>
              <a:ext cx="10089974" cy="750149"/>
              <a:chOff x="1721026" y="3462789"/>
              <a:chExt cx="10089974" cy="750149"/>
            </a:xfrm>
          </p:grpSpPr>
          <p:grpSp>
            <p:nvGrpSpPr>
              <p:cNvPr id="1103" name="Google Shape;1103;p25"/>
              <p:cNvGrpSpPr/>
              <p:nvPr/>
            </p:nvGrpSpPr>
            <p:grpSpPr>
              <a:xfrm>
                <a:off x="1721026" y="3462789"/>
                <a:ext cx="670517" cy="706380"/>
                <a:chOff x="12385576" y="6239364"/>
                <a:chExt cx="670517" cy="706380"/>
              </a:xfrm>
            </p:grpSpPr>
            <p:sp>
              <p:nvSpPr>
                <p:cNvPr id="1104" name="Google Shape;1104;p25"/>
                <p:cNvSpPr/>
                <p:nvPr/>
              </p:nvSpPr>
              <p:spPr>
                <a:xfrm>
                  <a:off x="12385576" y="6239364"/>
                  <a:ext cx="164715" cy="706380"/>
                </a:xfrm>
                <a:custGeom>
                  <a:avLst/>
                  <a:gdLst/>
                  <a:ahLst/>
                  <a:cxnLst/>
                  <a:rect l="l" t="t" r="r" b="b"/>
                  <a:pathLst>
                    <a:path w="5005" h="21464" extrusionOk="0">
                      <a:moveTo>
                        <a:pt x="334" y="0"/>
                      </a:moveTo>
                      <a:lnTo>
                        <a:pt x="1" y="19934"/>
                      </a:lnTo>
                      <a:lnTo>
                        <a:pt x="5004" y="21464"/>
                      </a:lnTo>
                      <a:lnTo>
                        <a:pt x="5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05" name="Google Shape;1105;p25"/>
                <p:cNvSpPr/>
                <p:nvPr/>
              </p:nvSpPr>
              <p:spPr>
                <a:xfrm>
                  <a:off x="12405803" y="6301033"/>
                  <a:ext cx="650289" cy="633355"/>
                </a:xfrm>
                <a:custGeom>
                  <a:avLst/>
                  <a:gdLst/>
                  <a:ahLst/>
                  <a:cxnLst/>
                  <a:rect l="l" t="t" r="r" b="b"/>
                  <a:pathLst>
                    <a:path w="14103" h="13735" extrusionOk="0">
                      <a:moveTo>
                        <a:pt x="5866" y="0"/>
                      </a:moveTo>
                      <a:lnTo>
                        <a:pt x="5866" y="8351"/>
                      </a:lnTo>
                      <a:lnTo>
                        <a:pt x="3336" y="8201"/>
                      </a:lnTo>
                      <a:lnTo>
                        <a:pt x="0" y="13101"/>
                      </a:lnTo>
                      <a:lnTo>
                        <a:pt x="14102" y="13734"/>
                      </a:lnTo>
                      <a:lnTo>
                        <a:pt x="13412" y="7833"/>
                      </a:lnTo>
                      <a:lnTo>
                        <a:pt x="9053" y="8098"/>
                      </a:lnTo>
                      <a:lnTo>
                        <a:pt x="90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106" name="Google Shape;1106;p25"/>
              <p:cNvSpPr/>
              <p:nvPr/>
            </p:nvSpPr>
            <p:spPr>
              <a:xfrm flipH="1">
                <a:off x="9419503" y="3739225"/>
                <a:ext cx="2391498" cy="473713"/>
              </a:xfrm>
              <a:custGeom>
                <a:avLst/>
                <a:gdLst/>
                <a:ahLst/>
                <a:cxnLst/>
                <a:rect l="l" t="t" r="r" b="b"/>
                <a:pathLst>
                  <a:path w="84141" h="10951" extrusionOk="0">
                    <a:moveTo>
                      <a:pt x="50703" y="1"/>
                    </a:moveTo>
                    <a:lnTo>
                      <a:pt x="42744" y="5867"/>
                    </a:lnTo>
                    <a:lnTo>
                      <a:pt x="25088" y="6488"/>
                    </a:lnTo>
                    <a:lnTo>
                      <a:pt x="25191" y="2174"/>
                    </a:lnTo>
                    <a:lnTo>
                      <a:pt x="17991" y="2543"/>
                    </a:lnTo>
                    <a:lnTo>
                      <a:pt x="17093" y="5867"/>
                    </a:lnTo>
                    <a:lnTo>
                      <a:pt x="3958" y="6948"/>
                    </a:lnTo>
                    <a:lnTo>
                      <a:pt x="3958" y="4291"/>
                    </a:lnTo>
                    <a:lnTo>
                      <a:pt x="599" y="4187"/>
                    </a:lnTo>
                    <a:lnTo>
                      <a:pt x="1" y="10951"/>
                    </a:lnTo>
                    <a:lnTo>
                      <a:pt x="84141" y="9386"/>
                    </a:lnTo>
                    <a:lnTo>
                      <a:pt x="84141" y="5947"/>
                    </a:lnTo>
                    <a:lnTo>
                      <a:pt x="63724" y="6488"/>
                    </a:lnTo>
                    <a:lnTo>
                      <a:pt x="63551" y="127"/>
                    </a:lnTo>
                    <a:lnTo>
                      <a:pt x="507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107" name="Google Shape;1107;p25"/>
            <p:cNvSpPr/>
            <p:nvPr/>
          </p:nvSpPr>
          <p:spPr>
            <a:xfrm>
              <a:off x="-1425424" y="4341550"/>
              <a:ext cx="10569600" cy="192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108" name="Google Shape;1108;p25"/>
          <p:cNvGrpSpPr/>
          <p:nvPr/>
        </p:nvGrpSpPr>
        <p:grpSpPr>
          <a:xfrm flipH="1">
            <a:off x="-30841" y="5711005"/>
            <a:ext cx="12253681" cy="617963"/>
            <a:chOff x="6993975" y="-2031750"/>
            <a:chExt cx="3025700" cy="1310725"/>
          </a:xfrm>
        </p:grpSpPr>
        <p:sp>
          <p:nvSpPr>
            <p:cNvPr id="1109" name="Google Shape;1109;p25"/>
            <p:cNvSpPr/>
            <p:nvPr/>
          </p:nvSpPr>
          <p:spPr>
            <a:xfrm>
              <a:off x="8084375" y="-2013925"/>
              <a:ext cx="1547975" cy="1107125"/>
            </a:xfrm>
            <a:custGeom>
              <a:avLst/>
              <a:gdLst/>
              <a:ahLst/>
              <a:cxnLst/>
              <a:rect l="l" t="t" r="r" b="b"/>
              <a:pathLst>
                <a:path w="61919" h="44285" extrusionOk="0">
                  <a:moveTo>
                    <a:pt x="29792" y="1"/>
                  </a:moveTo>
                  <a:lnTo>
                    <a:pt x="29412" y="24"/>
                  </a:lnTo>
                  <a:lnTo>
                    <a:pt x="29021" y="47"/>
                  </a:lnTo>
                  <a:lnTo>
                    <a:pt x="28642" y="81"/>
                  </a:lnTo>
                  <a:lnTo>
                    <a:pt x="28262" y="127"/>
                  </a:lnTo>
                  <a:lnTo>
                    <a:pt x="27883" y="185"/>
                  </a:lnTo>
                  <a:lnTo>
                    <a:pt x="27503" y="254"/>
                  </a:lnTo>
                  <a:lnTo>
                    <a:pt x="27124" y="323"/>
                  </a:lnTo>
                  <a:lnTo>
                    <a:pt x="26744" y="415"/>
                  </a:lnTo>
                  <a:lnTo>
                    <a:pt x="26364" y="507"/>
                  </a:lnTo>
                  <a:lnTo>
                    <a:pt x="25996" y="610"/>
                  </a:lnTo>
                  <a:lnTo>
                    <a:pt x="25628" y="714"/>
                  </a:lnTo>
                  <a:lnTo>
                    <a:pt x="25249" y="840"/>
                  </a:lnTo>
                  <a:lnTo>
                    <a:pt x="24881" y="967"/>
                  </a:lnTo>
                  <a:lnTo>
                    <a:pt x="24512" y="1105"/>
                  </a:lnTo>
                  <a:lnTo>
                    <a:pt x="24144" y="1243"/>
                  </a:lnTo>
                  <a:lnTo>
                    <a:pt x="23776" y="1392"/>
                  </a:lnTo>
                  <a:lnTo>
                    <a:pt x="23420" y="1553"/>
                  </a:lnTo>
                  <a:lnTo>
                    <a:pt x="23052" y="1726"/>
                  </a:lnTo>
                  <a:lnTo>
                    <a:pt x="22695" y="1898"/>
                  </a:lnTo>
                  <a:lnTo>
                    <a:pt x="22339" y="2082"/>
                  </a:lnTo>
                  <a:lnTo>
                    <a:pt x="21970" y="2278"/>
                  </a:lnTo>
                  <a:lnTo>
                    <a:pt x="21269" y="2669"/>
                  </a:lnTo>
                  <a:lnTo>
                    <a:pt x="20567" y="3106"/>
                  </a:lnTo>
                  <a:lnTo>
                    <a:pt x="19866" y="3555"/>
                  </a:lnTo>
                  <a:lnTo>
                    <a:pt x="19175" y="4026"/>
                  </a:lnTo>
                  <a:lnTo>
                    <a:pt x="18497" y="4532"/>
                  </a:lnTo>
                  <a:lnTo>
                    <a:pt x="17830" y="5050"/>
                  </a:lnTo>
                  <a:lnTo>
                    <a:pt x="17162" y="5591"/>
                  </a:lnTo>
                  <a:lnTo>
                    <a:pt x="16507" y="6143"/>
                  </a:lnTo>
                  <a:lnTo>
                    <a:pt x="15863" y="6718"/>
                  </a:lnTo>
                  <a:lnTo>
                    <a:pt x="15230" y="7316"/>
                  </a:lnTo>
                  <a:lnTo>
                    <a:pt x="14597" y="7914"/>
                  </a:lnTo>
                  <a:lnTo>
                    <a:pt x="13988" y="8535"/>
                  </a:lnTo>
                  <a:lnTo>
                    <a:pt x="13378" y="9168"/>
                  </a:lnTo>
                  <a:lnTo>
                    <a:pt x="12780" y="9812"/>
                  </a:lnTo>
                  <a:lnTo>
                    <a:pt x="12193" y="10456"/>
                  </a:lnTo>
                  <a:lnTo>
                    <a:pt x="11618" y="11123"/>
                  </a:lnTo>
                  <a:lnTo>
                    <a:pt x="11055" y="11790"/>
                  </a:lnTo>
                  <a:lnTo>
                    <a:pt x="10491" y="12458"/>
                  </a:lnTo>
                  <a:lnTo>
                    <a:pt x="9950" y="13136"/>
                  </a:lnTo>
                  <a:lnTo>
                    <a:pt x="9421" y="13815"/>
                  </a:lnTo>
                  <a:lnTo>
                    <a:pt x="8904" y="14494"/>
                  </a:lnTo>
                  <a:lnTo>
                    <a:pt x="8398" y="15172"/>
                  </a:lnTo>
                  <a:lnTo>
                    <a:pt x="7903" y="15851"/>
                  </a:lnTo>
                  <a:lnTo>
                    <a:pt x="7420" y="16518"/>
                  </a:lnTo>
                  <a:lnTo>
                    <a:pt x="6948" y="17197"/>
                  </a:lnTo>
                  <a:lnTo>
                    <a:pt x="6488" y="17864"/>
                  </a:lnTo>
                  <a:lnTo>
                    <a:pt x="6040" y="18519"/>
                  </a:lnTo>
                  <a:lnTo>
                    <a:pt x="5200" y="19808"/>
                  </a:lnTo>
                  <a:lnTo>
                    <a:pt x="4406" y="21061"/>
                  </a:lnTo>
                  <a:lnTo>
                    <a:pt x="3682" y="22258"/>
                  </a:lnTo>
                  <a:lnTo>
                    <a:pt x="3003" y="23396"/>
                  </a:lnTo>
                  <a:lnTo>
                    <a:pt x="2393" y="24455"/>
                  </a:lnTo>
                  <a:lnTo>
                    <a:pt x="1853" y="25421"/>
                  </a:lnTo>
                  <a:lnTo>
                    <a:pt x="1370" y="26306"/>
                  </a:lnTo>
                  <a:lnTo>
                    <a:pt x="967" y="27077"/>
                  </a:lnTo>
                  <a:lnTo>
                    <a:pt x="622" y="27733"/>
                  </a:lnTo>
                  <a:lnTo>
                    <a:pt x="162" y="28653"/>
                  </a:lnTo>
                  <a:lnTo>
                    <a:pt x="1" y="28975"/>
                  </a:lnTo>
                  <a:lnTo>
                    <a:pt x="33438" y="44285"/>
                  </a:lnTo>
                  <a:lnTo>
                    <a:pt x="61918" y="22729"/>
                  </a:lnTo>
                  <a:lnTo>
                    <a:pt x="61746" y="22465"/>
                  </a:lnTo>
                  <a:lnTo>
                    <a:pt x="61228" y="21752"/>
                  </a:lnTo>
                  <a:lnTo>
                    <a:pt x="60860" y="21234"/>
                  </a:lnTo>
                  <a:lnTo>
                    <a:pt x="60400" y="20624"/>
                  </a:lnTo>
                  <a:lnTo>
                    <a:pt x="59882" y="19934"/>
                  </a:lnTo>
                  <a:lnTo>
                    <a:pt x="59284" y="19175"/>
                  </a:lnTo>
                  <a:lnTo>
                    <a:pt x="58617" y="18347"/>
                  </a:lnTo>
                  <a:lnTo>
                    <a:pt x="57881" y="17450"/>
                  </a:lnTo>
                  <a:lnTo>
                    <a:pt x="57087" y="16518"/>
                  </a:lnTo>
                  <a:lnTo>
                    <a:pt x="56236" y="15529"/>
                  </a:lnTo>
                  <a:lnTo>
                    <a:pt x="55316" y="14517"/>
                  </a:lnTo>
                  <a:lnTo>
                    <a:pt x="54338" y="13481"/>
                  </a:lnTo>
                  <a:lnTo>
                    <a:pt x="53832" y="12952"/>
                  </a:lnTo>
                  <a:lnTo>
                    <a:pt x="53314" y="12423"/>
                  </a:lnTo>
                  <a:lnTo>
                    <a:pt x="52785" y="11894"/>
                  </a:lnTo>
                  <a:lnTo>
                    <a:pt x="52245" y="11365"/>
                  </a:lnTo>
                  <a:lnTo>
                    <a:pt x="51681" y="10824"/>
                  </a:lnTo>
                  <a:lnTo>
                    <a:pt x="51117" y="10295"/>
                  </a:lnTo>
                  <a:lnTo>
                    <a:pt x="50542" y="9766"/>
                  </a:lnTo>
                  <a:lnTo>
                    <a:pt x="49944" y="9237"/>
                  </a:lnTo>
                  <a:lnTo>
                    <a:pt x="49346" y="8719"/>
                  </a:lnTo>
                  <a:lnTo>
                    <a:pt x="48736" y="8202"/>
                  </a:lnTo>
                  <a:lnTo>
                    <a:pt x="48115" y="7696"/>
                  </a:lnTo>
                  <a:lnTo>
                    <a:pt x="47483" y="7190"/>
                  </a:lnTo>
                  <a:lnTo>
                    <a:pt x="46839" y="6695"/>
                  </a:lnTo>
                  <a:lnTo>
                    <a:pt x="46183" y="6212"/>
                  </a:lnTo>
                  <a:lnTo>
                    <a:pt x="45527" y="5729"/>
                  </a:lnTo>
                  <a:lnTo>
                    <a:pt x="44860" y="5269"/>
                  </a:lnTo>
                  <a:lnTo>
                    <a:pt x="44182" y="4820"/>
                  </a:lnTo>
                  <a:lnTo>
                    <a:pt x="43503" y="4383"/>
                  </a:lnTo>
                  <a:lnTo>
                    <a:pt x="42801" y="3957"/>
                  </a:lnTo>
                  <a:lnTo>
                    <a:pt x="42111" y="3555"/>
                  </a:lnTo>
                  <a:lnTo>
                    <a:pt x="41398" y="3164"/>
                  </a:lnTo>
                  <a:lnTo>
                    <a:pt x="40685" y="2784"/>
                  </a:lnTo>
                  <a:lnTo>
                    <a:pt x="39972" y="2428"/>
                  </a:lnTo>
                  <a:lnTo>
                    <a:pt x="39247" y="2094"/>
                  </a:lnTo>
                  <a:lnTo>
                    <a:pt x="38511" y="1783"/>
                  </a:lnTo>
                  <a:lnTo>
                    <a:pt x="37775" y="1496"/>
                  </a:lnTo>
                  <a:lnTo>
                    <a:pt x="37039" y="1220"/>
                  </a:lnTo>
                  <a:lnTo>
                    <a:pt x="36291" y="978"/>
                  </a:lnTo>
                  <a:lnTo>
                    <a:pt x="35532" y="760"/>
                  </a:lnTo>
                  <a:lnTo>
                    <a:pt x="34784" y="564"/>
                  </a:lnTo>
                  <a:lnTo>
                    <a:pt x="34404" y="472"/>
                  </a:lnTo>
                  <a:lnTo>
                    <a:pt x="34025" y="392"/>
                  </a:lnTo>
                  <a:lnTo>
                    <a:pt x="33645" y="323"/>
                  </a:lnTo>
                  <a:lnTo>
                    <a:pt x="33266" y="254"/>
                  </a:lnTo>
                  <a:lnTo>
                    <a:pt x="32875" y="196"/>
                  </a:lnTo>
                  <a:lnTo>
                    <a:pt x="32495" y="150"/>
                  </a:lnTo>
                  <a:lnTo>
                    <a:pt x="32116" y="104"/>
                  </a:lnTo>
                  <a:lnTo>
                    <a:pt x="31724" y="70"/>
                  </a:lnTo>
                  <a:lnTo>
                    <a:pt x="31345" y="35"/>
                  </a:lnTo>
                  <a:lnTo>
                    <a:pt x="30954" y="12"/>
                  </a:lnTo>
                  <a:lnTo>
                    <a:pt x="305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10" name="Google Shape;1110;p25"/>
            <p:cNvSpPr/>
            <p:nvPr/>
          </p:nvSpPr>
          <p:spPr>
            <a:xfrm>
              <a:off x="6993975" y="-1999250"/>
              <a:ext cx="806625" cy="1093600"/>
            </a:xfrm>
            <a:custGeom>
              <a:avLst/>
              <a:gdLst/>
              <a:ahLst/>
              <a:cxnLst/>
              <a:rect l="l" t="t" r="r" b="b"/>
              <a:pathLst>
                <a:path w="32265" h="43744" extrusionOk="0">
                  <a:moveTo>
                    <a:pt x="1564" y="0"/>
                  </a:moveTo>
                  <a:lnTo>
                    <a:pt x="1035" y="23"/>
                  </a:lnTo>
                  <a:lnTo>
                    <a:pt x="518" y="69"/>
                  </a:lnTo>
                  <a:lnTo>
                    <a:pt x="0" y="115"/>
                  </a:lnTo>
                  <a:lnTo>
                    <a:pt x="0" y="43744"/>
                  </a:lnTo>
                  <a:lnTo>
                    <a:pt x="32264" y="28975"/>
                  </a:lnTo>
                  <a:lnTo>
                    <a:pt x="32103" y="28653"/>
                  </a:lnTo>
                  <a:lnTo>
                    <a:pt x="31643" y="27732"/>
                  </a:lnTo>
                  <a:lnTo>
                    <a:pt x="31298" y="27077"/>
                  </a:lnTo>
                  <a:lnTo>
                    <a:pt x="30895" y="26306"/>
                  </a:lnTo>
                  <a:lnTo>
                    <a:pt x="30412" y="25420"/>
                  </a:lnTo>
                  <a:lnTo>
                    <a:pt x="29872" y="24454"/>
                  </a:lnTo>
                  <a:lnTo>
                    <a:pt x="29262" y="23384"/>
                  </a:lnTo>
                  <a:lnTo>
                    <a:pt x="28583" y="22257"/>
                  </a:lnTo>
                  <a:lnTo>
                    <a:pt x="27859" y="21061"/>
                  </a:lnTo>
                  <a:lnTo>
                    <a:pt x="27065" y="19807"/>
                  </a:lnTo>
                  <a:lnTo>
                    <a:pt x="26214" y="18519"/>
                  </a:lnTo>
                  <a:lnTo>
                    <a:pt x="25777" y="17852"/>
                  </a:lnTo>
                  <a:lnTo>
                    <a:pt x="25317" y="17185"/>
                  </a:lnTo>
                  <a:lnTo>
                    <a:pt x="24845" y="16518"/>
                  </a:lnTo>
                  <a:lnTo>
                    <a:pt x="24362" y="15839"/>
                  </a:lnTo>
                  <a:lnTo>
                    <a:pt x="23867" y="15160"/>
                  </a:lnTo>
                  <a:lnTo>
                    <a:pt x="23361" y="14482"/>
                  </a:lnTo>
                  <a:lnTo>
                    <a:pt x="22844" y="13803"/>
                  </a:lnTo>
                  <a:lnTo>
                    <a:pt x="22315" y="13136"/>
                  </a:lnTo>
                  <a:lnTo>
                    <a:pt x="21762" y="12457"/>
                  </a:lnTo>
                  <a:lnTo>
                    <a:pt x="21210" y="11779"/>
                  </a:lnTo>
                  <a:lnTo>
                    <a:pt x="20647" y="11123"/>
                  </a:lnTo>
                  <a:lnTo>
                    <a:pt x="20072" y="10456"/>
                  </a:lnTo>
                  <a:lnTo>
                    <a:pt x="19485" y="9812"/>
                  </a:lnTo>
                  <a:lnTo>
                    <a:pt x="18887" y="9168"/>
                  </a:lnTo>
                  <a:lnTo>
                    <a:pt x="18277" y="8535"/>
                  </a:lnTo>
                  <a:lnTo>
                    <a:pt x="17656" y="7914"/>
                  </a:lnTo>
                  <a:lnTo>
                    <a:pt x="17035" y="7304"/>
                  </a:lnTo>
                  <a:lnTo>
                    <a:pt x="16402" y="6718"/>
                  </a:lnTo>
                  <a:lnTo>
                    <a:pt x="15747" y="6142"/>
                  </a:lnTo>
                  <a:lnTo>
                    <a:pt x="15103" y="5579"/>
                  </a:lnTo>
                  <a:lnTo>
                    <a:pt x="14435" y="5050"/>
                  </a:lnTo>
                  <a:lnTo>
                    <a:pt x="13768" y="4521"/>
                  </a:lnTo>
                  <a:lnTo>
                    <a:pt x="13078" y="4026"/>
                  </a:lnTo>
                  <a:lnTo>
                    <a:pt x="12400" y="3554"/>
                  </a:lnTo>
                  <a:lnTo>
                    <a:pt x="11698" y="3094"/>
                  </a:lnTo>
                  <a:lnTo>
                    <a:pt x="10996" y="2669"/>
                  </a:lnTo>
                  <a:lnTo>
                    <a:pt x="10283" y="2266"/>
                  </a:lnTo>
                  <a:lnTo>
                    <a:pt x="9927" y="2082"/>
                  </a:lnTo>
                  <a:lnTo>
                    <a:pt x="9570" y="1898"/>
                  </a:lnTo>
                  <a:lnTo>
                    <a:pt x="9213" y="1726"/>
                  </a:lnTo>
                  <a:lnTo>
                    <a:pt x="8845" y="1553"/>
                  </a:lnTo>
                  <a:lnTo>
                    <a:pt x="8489" y="1392"/>
                  </a:lnTo>
                  <a:lnTo>
                    <a:pt x="8121" y="1242"/>
                  </a:lnTo>
                  <a:lnTo>
                    <a:pt x="7753" y="1093"/>
                  </a:lnTo>
                  <a:lnTo>
                    <a:pt x="7385" y="966"/>
                  </a:lnTo>
                  <a:lnTo>
                    <a:pt x="7016" y="828"/>
                  </a:lnTo>
                  <a:lnTo>
                    <a:pt x="6637" y="713"/>
                  </a:lnTo>
                  <a:lnTo>
                    <a:pt x="6269" y="598"/>
                  </a:lnTo>
                  <a:lnTo>
                    <a:pt x="5889" y="495"/>
                  </a:lnTo>
                  <a:lnTo>
                    <a:pt x="5521" y="403"/>
                  </a:lnTo>
                  <a:lnTo>
                    <a:pt x="5142" y="322"/>
                  </a:lnTo>
                  <a:lnTo>
                    <a:pt x="4762" y="242"/>
                  </a:lnTo>
                  <a:lnTo>
                    <a:pt x="4382" y="184"/>
                  </a:lnTo>
                  <a:lnTo>
                    <a:pt x="4003" y="127"/>
                  </a:lnTo>
                  <a:lnTo>
                    <a:pt x="3623" y="81"/>
                  </a:lnTo>
                  <a:lnTo>
                    <a:pt x="3232" y="46"/>
                  </a:lnTo>
                  <a:lnTo>
                    <a:pt x="2853" y="23"/>
                  </a:lnTo>
                  <a:lnTo>
                    <a:pt x="24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11" name="Google Shape;1111;p25"/>
            <p:cNvSpPr/>
            <p:nvPr/>
          </p:nvSpPr>
          <p:spPr>
            <a:xfrm>
              <a:off x="8084375" y="-2013925"/>
              <a:ext cx="1547975" cy="1107125"/>
            </a:xfrm>
            <a:custGeom>
              <a:avLst/>
              <a:gdLst/>
              <a:ahLst/>
              <a:cxnLst/>
              <a:rect l="l" t="t" r="r" b="b"/>
              <a:pathLst>
                <a:path w="61919" h="44285" extrusionOk="0">
                  <a:moveTo>
                    <a:pt x="29792" y="1"/>
                  </a:moveTo>
                  <a:lnTo>
                    <a:pt x="29412" y="24"/>
                  </a:lnTo>
                  <a:lnTo>
                    <a:pt x="29021" y="47"/>
                  </a:lnTo>
                  <a:lnTo>
                    <a:pt x="28642" y="81"/>
                  </a:lnTo>
                  <a:lnTo>
                    <a:pt x="28262" y="127"/>
                  </a:lnTo>
                  <a:lnTo>
                    <a:pt x="27883" y="185"/>
                  </a:lnTo>
                  <a:lnTo>
                    <a:pt x="27503" y="254"/>
                  </a:lnTo>
                  <a:lnTo>
                    <a:pt x="27124" y="323"/>
                  </a:lnTo>
                  <a:lnTo>
                    <a:pt x="26744" y="415"/>
                  </a:lnTo>
                  <a:lnTo>
                    <a:pt x="26364" y="507"/>
                  </a:lnTo>
                  <a:lnTo>
                    <a:pt x="25996" y="610"/>
                  </a:lnTo>
                  <a:lnTo>
                    <a:pt x="25628" y="714"/>
                  </a:lnTo>
                  <a:lnTo>
                    <a:pt x="25249" y="840"/>
                  </a:lnTo>
                  <a:lnTo>
                    <a:pt x="24881" y="967"/>
                  </a:lnTo>
                  <a:lnTo>
                    <a:pt x="24512" y="1105"/>
                  </a:lnTo>
                  <a:lnTo>
                    <a:pt x="24144" y="1243"/>
                  </a:lnTo>
                  <a:lnTo>
                    <a:pt x="23776" y="1392"/>
                  </a:lnTo>
                  <a:lnTo>
                    <a:pt x="23420" y="1553"/>
                  </a:lnTo>
                  <a:lnTo>
                    <a:pt x="23052" y="1726"/>
                  </a:lnTo>
                  <a:lnTo>
                    <a:pt x="22695" y="1898"/>
                  </a:lnTo>
                  <a:lnTo>
                    <a:pt x="22339" y="2082"/>
                  </a:lnTo>
                  <a:lnTo>
                    <a:pt x="21970" y="2278"/>
                  </a:lnTo>
                  <a:lnTo>
                    <a:pt x="21269" y="2669"/>
                  </a:lnTo>
                  <a:lnTo>
                    <a:pt x="20567" y="3106"/>
                  </a:lnTo>
                  <a:lnTo>
                    <a:pt x="19866" y="3555"/>
                  </a:lnTo>
                  <a:lnTo>
                    <a:pt x="19175" y="4026"/>
                  </a:lnTo>
                  <a:lnTo>
                    <a:pt x="18497" y="4532"/>
                  </a:lnTo>
                  <a:lnTo>
                    <a:pt x="17830" y="5050"/>
                  </a:lnTo>
                  <a:lnTo>
                    <a:pt x="17162" y="5591"/>
                  </a:lnTo>
                  <a:lnTo>
                    <a:pt x="16507" y="6143"/>
                  </a:lnTo>
                  <a:lnTo>
                    <a:pt x="15863" y="6718"/>
                  </a:lnTo>
                  <a:lnTo>
                    <a:pt x="15230" y="7316"/>
                  </a:lnTo>
                  <a:lnTo>
                    <a:pt x="14597" y="7914"/>
                  </a:lnTo>
                  <a:lnTo>
                    <a:pt x="13988" y="8535"/>
                  </a:lnTo>
                  <a:lnTo>
                    <a:pt x="13378" y="9168"/>
                  </a:lnTo>
                  <a:lnTo>
                    <a:pt x="12780" y="9812"/>
                  </a:lnTo>
                  <a:lnTo>
                    <a:pt x="12193" y="10456"/>
                  </a:lnTo>
                  <a:lnTo>
                    <a:pt x="11618" y="11123"/>
                  </a:lnTo>
                  <a:lnTo>
                    <a:pt x="11055" y="11790"/>
                  </a:lnTo>
                  <a:lnTo>
                    <a:pt x="10491" y="12458"/>
                  </a:lnTo>
                  <a:lnTo>
                    <a:pt x="9950" y="13136"/>
                  </a:lnTo>
                  <a:lnTo>
                    <a:pt x="9421" y="13815"/>
                  </a:lnTo>
                  <a:lnTo>
                    <a:pt x="8904" y="14494"/>
                  </a:lnTo>
                  <a:lnTo>
                    <a:pt x="8398" y="15172"/>
                  </a:lnTo>
                  <a:lnTo>
                    <a:pt x="7903" y="15851"/>
                  </a:lnTo>
                  <a:lnTo>
                    <a:pt x="7420" y="16518"/>
                  </a:lnTo>
                  <a:lnTo>
                    <a:pt x="6948" y="17197"/>
                  </a:lnTo>
                  <a:lnTo>
                    <a:pt x="6488" y="17864"/>
                  </a:lnTo>
                  <a:lnTo>
                    <a:pt x="6040" y="18519"/>
                  </a:lnTo>
                  <a:lnTo>
                    <a:pt x="5200" y="19808"/>
                  </a:lnTo>
                  <a:lnTo>
                    <a:pt x="4406" y="21061"/>
                  </a:lnTo>
                  <a:lnTo>
                    <a:pt x="3682" y="22258"/>
                  </a:lnTo>
                  <a:lnTo>
                    <a:pt x="3003" y="23396"/>
                  </a:lnTo>
                  <a:lnTo>
                    <a:pt x="2393" y="24455"/>
                  </a:lnTo>
                  <a:lnTo>
                    <a:pt x="1853" y="25421"/>
                  </a:lnTo>
                  <a:lnTo>
                    <a:pt x="1370" y="26306"/>
                  </a:lnTo>
                  <a:lnTo>
                    <a:pt x="967" y="27077"/>
                  </a:lnTo>
                  <a:lnTo>
                    <a:pt x="622" y="27733"/>
                  </a:lnTo>
                  <a:lnTo>
                    <a:pt x="162" y="28653"/>
                  </a:lnTo>
                  <a:lnTo>
                    <a:pt x="1" y="28975"/>
                  </a:lnTo>
                  <a:lnTo>
                    <a:pt x="33438" y="44285"/>
                  </a:lnTo>
                  <a:lnTo>
                    <a:pt x="61918" y="22729"/>
                  </a:lnTo>
                  <a:lnTo>
                    <a:pt x="61746" y="22465"/>
                  </a:lnTo>
                  <a:lnTo>
                    <a:pt x="61228" y="21752"/>
                  </a:lnTo>
                  <a:lnTo>
                    <a:pt x="60860" y="21234"/>
                  </a:lnTo>
                  <a:lnTo>
                    <a:pt x="60400" y="20624"/>
                  </a:lnTo>
                  <a:lnTo>
                    <a:pt x="59882" y="19934"/>
                  </a:lnTo>
                  <a:lnTo>
                    <a:pt x="59284" y="19175"/>
                  </a:lnTo>
                  <a:lnTo>
                    <a:pt x="58617" y="18347"/>
                  </a:lnTo>
                  <a:lnTo>
                    <a:pt x="57881" y="17450"/>
                  </a:lnTo>
                  <a:lnTo>
                    <a:pt x="57087" y="16518"/>
                  </a:lnTo>
                  <a:lnTo>
                    <a:pt x="56236" y="15529"/>
                  </a:lnTo>
                  <a:lnTo>
                    <a:pt x="55316" y="14517"/>
                  </a:lnTo>
                  <a:lnTo>
                    <a:pt x="54338" y="13481"/>
                  </a:lnTo>
                  <a:lnTo>
                    <a:pt x="53832" y="12952"/>
                  </a:lnTo>
                  <a:lnTo>
                    <a:pt x="53314" y="12423"/>
                  </a:lnTo>
                  <a:lnTo>
                    <a:pt x="52785" y="11894"/>
                  </a:lnTo>
                  <a:lnTo>
                    <a:pt x="52245" y="11365"/>
                  </a:lnTo>
                  <a:lnTo>
                    <a:pt x="51681" y="10824"/>
                  </a:lnTo>
                  <a:lnTo>
                    <a:pt x="51117" y="10295"/>
                  </a:lnTo>
                  <a:lnTo>
                    <a:pt x="50542" y="9766"/>
                  </a:lnTo>
                  <a:lnTo>
                    <a:pt x="49944" y="9237"/>
                  </a:lnTo>
                  <a:lnTo>
                    <a:pt x="49346" y="8719"/>
                  </a:lnTo>
                  <a:lnTo>
                    <a:pt x="48736" y="8202"/>
                  </a:lnTo>
                  <a:lnTo>
                    <a:pt x="48115" y="7696"/>
                  </a:lnTo>
                  <a:lnTo>
                    <a:pt x="47483" y="7190"/>
                  </a:lnTo>
                  <a:lnTo>
                    <a:pt x="46839" y="6695"/>
                  </a:lnTo>
                  <a:lnTo>
                    <a:pt x="46183" y="6212"/>
                  </a:lnTo>
                  <a:lnTo>
                    <a:pt x="45527" y="5729"/>
                  </a:lnTo>
                  <a:lnTo>
                    <a:pt x="44860" y="5269"/>
                  </a:lnTo>
                  <a:lnTo>
                    <a:pt x="44182" y="4820"/>
                  </a:lnTo>
                  <a:lnTo>
                    <a:pt x="43503" y="4383"/>
                  </a:lnTo>
                  <a:lnTo>
                    <a:pt x="42801" y="3957"/>
                  </a:lnTo>
                  <a:lnTo>
                    <a:pt x="42111" y="3555"/>
                  </a:lnTo>
                  <a:lnTo>
                    <a:pt x="41398" y="3164"/>
                  </a:lnTo>
                  <a:lnTo>
                    <a:pt x="40685" y="2784"/>
                  </a:lnTo>
                  <a:lnTo>
                    <a:pt x="39972" y="2428"/>
                  </a:lnTo>
                  <a:lnTo>
                    <a:pt x="39247" y="2094"/>
                  </a:lnTo>
                  <a:lnTo>
                    <a:pt x="38511" y="1783"/>
                  </a:lnTo>
                  <a:lnTo>
                    <a:pt x="37775" y="1496"/>
                  </a:lnTo>
                  <a:lnTo>
                    <a:pt x="37039" y="1220"/>
                  </a:lnTo>
                  <a:lnTo>
                    <a:pt x="36291" y="978"/>
                  </a:lnTo>
                  <a:lnTo>
                    <a:pt x="35532" y="760"/>
                  </a:lnTo>
                  <a:lnTo>
                    <a:pt x="34784" y="564"/>
                  </a:lnTo>
                  <a:lnTo>
                    <a:pt x="34404" y="472"/>
                  </a:lnTo>
                  <a:lnTo>
                    <a:pt x="34025" y="392"/>
                  </a:lnTo>
                  <a:lnTo>
                    <a:pt x="33645" y="323"/>
                  </a:lnTo>
                  <a:lnTo>
                    <a:pt x="33266" y="254"/>
                  </a:lnTo>
                  <a:lnTo>
                    <a:pt x="32875" y="196"/>
                  </a:lnTo>
                  <a:lnTo>
                    <a:pt x="32495" y="150"/>
                  </a:lnTo>
                  <a:lnTo>
                    <a:pt x="32116" y="104"/>
                  </a:lnTo>
                  <a:lnTo>
                    <a:pt x="31724" y="70"/>
                  </a:lnTo>
                  <a:lnTo>
                    <a:pt x="31345" y="35"/>
                  </a:lnTo>
                  <a:lnTo>
                    <a:pt x="30954" y="12"/>
                  </a:lnTo>
                  <a:lnTo>
                    <a:pt x="30574"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12" name="Google Shape;1112;p25"/>
            <p:cNvSpPr/>
            <p:nvPr/>
          </p:nvSpPr>
          <p:spPr>
            <a:xfrm>
              <a:off x="6993975" y="-1999250"/>
              <a:ext cx="806625" cy="1093600"/>
            </a:xfrm>
            <a:custGeom>
              <a:avLst/>
              <a:gdLst/>
              <a:ahLst/>
              <a:cxnLst/>
              <a:rect l="l" t="t" r="r" b="b"/>
              <a:pathLst>
                <a:path w="32265" h="43744" extrusionOk="0">
                  <a:moveTo>
                    <a:pt x="1564" y="0"/>
                  </a:moveTo>
                  <a:lnTo>
                    <a:pt x="1035" y="23"/>
                  </a:lnTo>
                  <a:lnTo>
                    <a:pt x="518" y="69"/>
                  </a:lnTo>
                  <a:lnTo>
                    <a:pt x="0" y="115"/>
                  </a:lnTo>
                  <a:lnTo>
                    <a:pt x="0" y="43744"/>
                  </a:lnTo>
                  <a:lnTo>
                    <a:pt x="32264" y="28975"/>
                  </a:lnTo>
                  <a:lnTo>
                    <a:pt x="32103" y="28653"/>
                  </a:lnTo>
                  <a:lnTo>
                    <a:pt x="31643" y="27732"/>
                  </a:lnTo>
                  <a:lnTo>
                    <a:pt x="31298" y="27077"/>
                  </a:lnTo>
                  <a:lnTo>
                    <a:pt x="30895" y="26306"/>
                  </a:lnTo>
                  <a:lnTo>
                    <a:pt x="30412" y="25420"/>
                  </a:lnTo>
                  <a:lnTo>
                    <a:pt x="29872" y="24454"/>
                  </a:lnTo>
                  <a:lnTo>
                    <a:pt x="29262" y="23384"/>
                  </a:lnTo>
                  <a:lnTo>
                    <a:pt x="28583" y="22257"/>
                  </a:lnTo>
                  <a:lnTo>
                    <a:pt x="27859" y="21061"/>
                  </a:lnTo>
                  <a:lnTo>
                    <a:pt x="27065" y="19807"/>
                  </a:lnTo>
                  <a:lnTo>
                    <a:pt x="26214" y="18519"/>
                  </a:lnTo>
                  <a:lnTo>
                    <a:pt x="25777" y="17852"/>
                  </a:lnTo>
                  <a:lnTo>
                    <a:pt x="25317" y="17185"/>
                  </a:lnTo>
                  <a:lnTo>
                    <a:pt x="24845" y="16518"/>
                  </a:lnTo>
                  <a:lnTo>
                    <a:pt x="24362" y="15839"/>
                  </a:lnTo>
                  <a:lnTo>
                    <a:pt x="23867" y="15160"/>
                  </a:lnTo>
                  <a:lnTo>
                    <a:pt x="23361" y="14482"/>
                  </a:lnTo>
                  <a:lnTo>
                    <a:pt x="22844" y="13803"/>
                  </a:lnTo>
                  <a:lnTo>
                    <a:pt x="22315" y="13136"/>
                  </a:lnTo>
                  <a:lnTo>
                    <a:pt x="21762" y="12457"/>
                  </a:lnTo>
                  <a:lnTo>
                    <a:pt x="21210" y="11779"/>
                  </a:lnTo>
                  <a:lnTo>
                    <a:pt x="20647" y="11123"/>
                  </a:lnTo>
                  <a:lnTo>
                    <a:pt x="20072" y="10456"/>
                  </a:lnTo>
                  <a:lnTo>
                    <a:pt x="19485" y="9812"/>
                  </a:lnTo>
                  <a:lnTo>
                    <a:pt x="18887" y="9168"/>
                  </a:lnTo>
                  <a:lnTo>
                    <a:pt x="18277" y="8535"/>
                  </a:lnTo>
                  <a:lnTo>
                    <a:pt x="17656" y="7914"/>
                  </a:lnTo>
                  <a:lnTo>
                    <a:pt x="17035" y="7304"/>
                  </a:lnTo>
                  <a:lnTo>
                    <a:pt x="16402" y="6718"/>
                  </a:lnTo>
                  <a:lnTo>
                    <a:pt x="15747" y="6142"/>
                  </a:lnTo>
                  <a:lnTo>
                    <a:pt x="15103" y="5579"/>
                  </a:lnTo>
                  <a:lnTo>
                    <a:pt x="14435" y="5050"/>
                  </a:lnTo>
                  <a:lnTo>
                    <a:pt x="13768" y="4521"/>
                  </a:lnTo>
                  <a:lnTo>
                    <a:pt x="13078" y="4026"/>
                  </a:lnTo>
                  <a:lnTo>
                    <a:pt x="12400" y="3554"/>
                  </a:lnTo>
                  <a:lnTo>
                    <a:pt x="11698" y="3094"/>
                  </a:lnTo>
                  <a:lnTo>
                    <a:pt x="10996" y="2669"/>
                  </a:lnTo>
                  <a:lnTo>
                    <a:pt x="10283" y="2266"/>
                  </a:lnTo>
                  <a:lnTo>
                    <a:pt x="9927" y="2082"/>
                  </a:lnTo>
                  <a:lnTo>
                    <a:pt x="9570" y="1898"/>
                  </a:lnTo>
                  <a:lnTo>
                    <a:pt x="9213" y="1726"/>
                  </a:lnTo>
                  <a:lnTo>
                    <a:pt x="8845" y="1553"/>
                  </a:lnTo>
                  <a:lnTo>
                    <a:pt x="8489" y="1392"/>
                  </a:lnTo>
                  <a:lnTo>
                    <a:pt x="8121" y="1242"/>
                  </a:lnTo>
                  <a:lnTo>
                    <a:pt x="7753" y="1093"/>
                  </a:lnTo>
                  <a:lnTo>
                    <a:pt x="7385" y="966"/>
                  </a:lnTo>
                  <a:lnTo>
                    <a:pt x="7016" y="828"/>
                  </a:lnTo>
                  <a:lnTo>
                    <a:pt x="6637" y="713"/>
                  </a:lnTo>
                  <a:lnTo>
                    <a:pt x="6269" y="598"/>
                  </a:lnTo>
                  <a:lnTo>
                    <a:pt x="5889" y="495"/>
                  </a:lnTo>
                  <a:lnTo>
                    <a:pt x="5521" y="403"/>
                  </a:lnTo>
                  <a:lnTo>
                    <a:pt x="5142" y="322"/>
                  </a:lnTo>
                  <a:lnTo>
                    <a:pt x="4762" y="242"/>
                  </a:lnTo>
                  <a:lnTo>
                    <a:pt x="4382" y="184"/>
                  </a:lnTo>
                  <a:lnTo>
                    <a:pt x="4003" y="127"/>
                  </a:lnTo>
                  <a:lnTo>
                    <a:pt x="3623" y="81"/>
                  </a:lnTo>
                  <a:lnTo>
                    <a:pt x="3232" y="46"/>
                  </a:lnTo>
                  <a:lnTo>
                    <a:pt x="2853" y="23"/>
                  </a:lnTo>
                  <a:lnTo>
                    <a:pt x="2473"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13" name="Google Shape;1113;p25"/>
            <p:cNvSpPr/>
            <p:nvPr/>
          </p:nvSpPr>
          <p:spPr>
            <a:xfrm>
              <a:off x="6993975" y="-2031750"/>
              <a:ext cx="3025700" cy="1310725"/>
            </a:xfrm>
            <a:custGeom>
              <a:avLst/>
              <a:gdLst/>
              <a:ahLst/>
              <a:cxnLst/>
              <a:rect l="l" t="t" r="r" b="b"/>
              <a:pathLst>
                <a:path w="121028" h="52429" extrusionOk="0">
                  <a:moveTo>
                    <a:pt x="121028" y="0"/>
                  </a:moveTo>
                  <a:lnTo>
                    <a:pt x="120671" y="12"/>
                  </a:lnTo>
                  <a:lnTo>
                    <a:pt x="120303" y="35"/>
                  </a:lnTo>
                  <a:lnTo>
                    <a:pt x="119947" y="58"/>
                  </a:lnTo>
                  <a:lnTo>
                    <a:pt x="119567" y="92"/>
                  </a:lnTo>
                  <a:lnTo>
                    <a:pt x="119187" y="150"/>
                  </a:lnTo>
                  <a:lnTo>
                    <a:pt x="118808" y="196"/>
                  </a:lnTo>
                  <a:lnTo>
                    <a:pt x="118417" y="265"/>
                  </a:lnTo>
                  <a:lnTo>
                    <a:pt x="118026" y="334"/>
                  </a:lnTo>
                  <a:lnTo>
                    <a:pt x="117623" y="414"/>
                  </a:lnTo>
                  <a:lnTo>
                    <a:pt x="117221" y="507"/>
                  </a:lnTo>
                  <a:lnTo>
                    <a:pt x="116404" y="714"/>
                  </a:lnTo>
                  <a:lnTo>
                    <a:pt x="115564" y="944"/>
                  </a:lnTo>
                  <a:lnTo>
                    <a:pt x="114702" y="1208"/>
                  </a:lnTo>
                  <a:lnTo>
                    <a:pt x="113827" y="1496"/>
                  </a:lnTo>
                  <a:lnTo>
                    <a:pt x="112942" y="1806"/>
                  </a:lnTo>
                  <a:lnTo>
                    <a:pt x="112044" y="2151"/>
                  </a:lnTo>
                  <a:lnTo>
                    <a:pt x="111136" y="2519"/>
                  </a:lnTo>
                  <a:lnTo>
                    <a:pt x="110216" y="2911"/>
                  </a:lnTo>
                  <a:lnTo>
                    <a:pt x="109284" y="3325"/>
                  </a:lnTo>
                  <a:lnTo>
                    <a:pt x="108341" y="3762"/>
                  </a:lnTo>
                  <a:lnTo>
                    <a:pt x="107398" y="4210"/>
                  </a:lnTo>
                  <a:lnTo>
                    <a:pt x="106443" y="4682"/>
                  </a:lnTo>
                  <a:lnTo>
                    <a:pt x="105477" y="5176"/>
                  </a:lnTo>
                  <a:lnTo>
                    <a:pt x="104510" y="5683"/>
                  </a:lnTo>
                  <a:lnTo>
                    <a:pt x="103544" y="6200"/>
                  </a:lnTo>
                  <a:lnTo>
                    <a:pt x="102578" y="6741"/>
                  </a:lnTo>
                  <a:lnTo>
                    <a:pt x="101600" y="7293"/>
                  </a:lnTo>
                  <a:lnTo>
                    <a:pt x="100634" y="7845"/>
                  </a:lnTo>
                  <a:lnTo>
                    <a:pt x="99656" y="8420"/>
                  </a:lnTo>
                  <a:lnTo>
                    <a:pt x="98690" y="8995"/>
                  </a:lnTo>
                  <a:lnTo>
                    <a:pt x="97724" y="9582"/>
                  </a:lnTo>
                  <a:lnTo>
                    <a:pt x="96769" y="10180"/>
                  </a:lnTo>
                  <a:lnTo>
                    <a:pt x="95803" y="10778"/>
                  </a:lnTo>
                  <a:lnTo>
                    <a:pt x="94860" y="11388"/>
                  </a:lnTo>
                  <a:lnTo>
                    <a:pt x="93917" y="11997"/>
                  </a:lnTo>
                  <a:lnTo>
                    <a:pt x="92065" y="13217"/>
                  </a:lnTo>
                  <a:lnTo>
                    <a:pt x="90259" y="14436"/>
                  </a:lnTo>
                  <a:lnTo>
                    <a:pt x="88499" y="15644"/>
                  </a:lnTo>
                  <a:lnTo>
                    <a:pt x="86797" y="16840"/>
                  </a:lnTo>
                  <a:lnTo>
                    <a:pt x="85175" y="18002"/>
                  </a:lnTo>
                  <a:lnTo>
                    <a:pt x="83634" y="19117"/>
                  </a:lnTo>
                  <a:lnTo>
                    <a:pt x="82173" y="20199"/>
                  </a:lnTo>
                  <a:lnTo>
                    <a:pt x="80804" y="21211"/>
                  </a:lnTo>
                  <a:lnTo>
                    <a:pt x="79550" y="22165"/>
                  </a:lnTo>
                  <a:lnTo>
                    <a:pt x="78412" y="23040"/>
                  </a:lnTo>
                  <a:lnTo>
                    <a:pt x="77399" y="23833"/>
                  </a:lnTo>
                  <a:lnTo>
                    <a:pt x="75766" y="25110"/>
                  </a:lnTo>
                  <a:lnTo>
                    <a:pt x="74742" y="25938"/>
                  </a:lnTo>
                  <a:lnTo>
                    <a:pt x="74386" y="26226"/>
                  </a:lnTo>
                  <a:lnTo>
                    <a:pt x="74133" y="25950"/>
                  </a:lnTo>
                  <a:lnTo>
                    <a:pt x="73420" y="25168"/>
                  </a:lnTo>
                  <a:lnTo>
                    <a:pt x="72902" y="24615"/>
                  </a:lnTo>
                  <a:lnTo>
                    <a:pt x="72269" y="23971"/>
                  </a:lnTo>
                  <a:lnTo>
                    <a:pt x="71545" y="23224"/>
                  </a:lnTo>
                  <a:lnTo>
                    <a:pt x="70728" y="22407"/>
                  </a:lnTo>
                  <a:lnTo>
                    <a:pt x="69819" y="21510"/>
                  </a:lnTo>
                  <a:lnTo>
                    <a:pt x="68830" y="20555"/>
                  </a:lnTo>
                  <a:lnTo>
                    <a:pt x="67749" y="19554"/>
                  </a:lnTo>
                  <a:lnTo>
                    <a:pt x="66599" y="18508"/>
                  </a:lnTo>
                  <a:lnTo>
                    <a:pt x="65368" y="17415"/>
                  </a:lnTo>
                  <a:lnTo>
                    <a:pt x="64735" y="16863"/>
                  </a:lnTo>
                  <a:lnTo>
                    <a:pt x="64080" y="16311"/>
                  </a:lnTo>
                  <a:lnTo>
                    <a:pt x="63401" y="15747"/>
                  </a:lnTo>
                  <a:lnTo>
                    <a:pt x="62722" y="15184"/>
                  </a:lnTo>
                  <a:lnTo>
                    <a:pt x="62021" y="14620"/>
                  </a:lnTo>
                  <a:lnTo>
                    <a:pt x="61296" y="14056"/>
                  </a:lnTo>
                  <a:lnTo>
                    <a:pt x="60571" y="13493"/>
                  </a:lnTo>
                  <a:lnTo>
                    <a:pt x="59824" y="12918"/>
                  </a:lnTo>
                  <a:lnTo>
                    <a:pt x="59076" y="12365"/>
                  </a:lnTo>
                  <a:lnTo>
                    <a:pt x="58305" y="11802"/>
                  </a:lnTo>
                  <a:lnTo>
                    <a:pt x="57535" y="11250"/>
                  </a:lnTo>
                  <a:lnTo>
                    <a:pt x="56741" y="10709"/>
                  </a:lnTo>
                  <a:lnTo>
                    <a:pt x="55947" y="10168"/>
                  </a:lnTo>
                  <a:lnTo>
                    <a:pt x="55131" y="9639"/>
                  </a:lnTo>
                  <a:lnTo>
                    <a:pt x="54314" y="9110"/>
                  </a:lnTo>
                  <a:lnTo>
                    <a:pt x="53486" y="8604"/>
                  </a:lnTo>
                  <a:lnTo>
                    <a:pt x="52658" y="8110"/>
                  </a:lnTo>
                  <a:lnTo>
                    <a:pt x="51807" y="7615"/>
                  </a:lnTo>
                  <a:lnTo>
                    <a:pt x="50967" y="7155"/>
                  </a:lnTo>
                  <a:lnTo>
                    <a:pt x="50104" y="6695"/>
                  </a:lnTo>
                  <a:lnTo>
                    <a:pt x="49242" y="6258"/>
                  </a:lnTo>
                  <a:lnTo>
                    <a:pt x="48379" y="5832"/>
                  </a:lnTo>
                  <a:lnTo>
                    <a:pt x="47505" y="5430"/>
                  </a:lnTo>
                  <a:lnTo>
                    <a:pt x="46631" y="5050"/>
                  </a:lnTo>
                  <a:lnTo>
                    <a:pt x="45756" y="4682"/>
                  </a:lnTo>
                  <a:lnTo>
                    <a:pt x="44871" y="4348"/>
                  </a:lnTo>
                  <a:lnTo>
                    <a:pt x="43985" y="4026"/>
                  </a:lnTo>
                  <a:lnTo>
                    <a:pt x="43099" y="3739"/>
                  </a:lnTo>
                  <a:lnTo>
                    <a:pt x="42214" y="3463"/>
                  </a:lnTo>
                  <a:lnTo>
                    <a:pt x="41316" y="3233"/>
                  </a:lnTo>
                  <a:lnTo>
                    <a:pt x="40879" y="3118"/>
                  </a:lnTo>
                  <a:lnTo>
                    <a:pt x="40431" y="3014"/>
                  </a:lnTo>
                  <a:lnTo>
                    <a:pt x="39982" y="2922"/>
                  </a:lnTo>
                  <a:lnTo>
                    <a:pt x="39545" y="2830"/>
                  </a:lnTo>
                  <a:lnTo>
                    <a:pt x="39097" y="2749"/>
                  </a:lnTo>
                  <a:lnTo>
                    <a:pt x="38659" y="2680"/>
                  </a:lnTo>
                  <a:lnTo>
                    <a:pt x="38211" y="2611"/>
                  </a:lnTo>
                  <a:lnTo>
                    <a:pt x="37774" y="2554"/>
                  </a:lnTo>
                  <a:lnTo>
                    <a:pt x="37325" y="2508"/>
                  </a:lnTo>
                  <a:lnTo>
                    <a:pt x="36888" y="2473"/>
                  </a:lnTo>
                  <a:lnTo>
                    <a:pt x="36439" y="2439"/>
                  </a:lnTo>
                  <a:lnTo>
                    <a:pt x="36002" y="2416"/>
                  </a:lnTo>
                  <a:lnTo>
                    <a:pt x="35565" y="2393"/>
                  </a:lnTo>
                  <a:lnTo>
                    <a:pt x="34680" y="2393"/>
                  </a:lnTo>
                  <a:lnTo>
                    <a:pt x="34243" y="2404"/>
                  </a:lnTo>
                  <a:lnTo>
                    <a:pt x="33817" y="2427"/>
                  </a:lnTo>
                  <a:lnTo>
                    <a:pt x="33380" y="2450"/>
                  </a:lnTo>
                  <a:lnTo>
                    <a:pt x="32943" y="2485"/>
                  </a:lnTo>
                  <a:lnTo>
                    <a:pt x="32506" y="2531"/>
                  </a:lnTo>
                  <a:lnTo>
                    <a:pt x="32080" y="2577"/>
                  </a:lnTo>
                  <a:lnTo>
                    <a:pt x="31643" y="2634"/>
                  </a:lnTo>
                  <a:lnTo>
                    <a:pt x="31217" y="2703"/>
                  </a:lnTo>
                  <a:lnTo>
                    <a:pt x="30792" y="2772"/>
                  </a:lnTo>
                  <a:lnTo>
                    <a:pt x="29941" y="2934"/>
                  </a:lnTo>
                  <a:lnTo>
                    <a:pt x="29101" y="3118"/>
                  </a:lnTo>
                  <a:lnTo>
                    <a:pt x="28261" y="3336"/>
                  </a:lnTo>
                  <a:lnTo>
                    <a:pt x="27422" y="3566"/>
                  </a:lnTo>
                  <a:lnTo>
                    <a:pt x="26605" y="3831"/>
                  </a:lnTo>
                  <a:lnTo>
                    <a:pt x="25788" y="4118"/>
                  </a:lnTo>
                  <a:lnTo>
                    <a:pt x="24972" y="4417"/>
                  </a:lnTo>
                  <a:lnTo>
                    <a:pt x="24166" y="4739"/>
                  </a:lnTo>
                  <a:lnTo>
                    <a:pt x="23373" y="5084"/>
                  </a:lnTo>
                  <a:lnTo>
                    <a:pt x="22591" y="5441"/>
                  </a:lnTo>
                  <a:lnTo>
                    <a:pt x="21808" y="5821"/>
                  </a:lnTo>
                  <a:lnTo>
                    <a:pt x="21038" y="6212"/>
                  </a:lnTo>
                  <a:lnTo>
                    <a:pt x="20279" y="6626"/>
                  </a:lnTo>
                  <a:lnTo>
                    <a:pt x="19520" y="7040"/>
                  </a:lnTo>
                  <a:lnTo>
                    <a:pt x="18783" y="7477"/>
                  </a:lnTo>
                  <a:lnTo>
                    <a:pt x="18047" y="7926"/>
                  </a:lnTo>
                  <a:lnTo>
                    <a:pt x="17323" y="8386"/>
                  </a:lnTo>
                  <a:lnTo>
                    <a:pt x="16621" y="8857"/>
                  </a:lnTo>
                  <a:lnTo>
                    <a:pt x="15919" y="9340"/>
                  </a:lnTo>
                  <a:lnTo>
                    <a:pt x="15229" y="9823"/>
                  </a:lnTo>
                  <a:lnTo>
                    <a:pt x="14550" y="10318"/>
                  </a:lnTo>
                  <a:lnTo>
                    <a:pt x="13883" y="10824"/>
                  </a:lnTo>
                  <a:lnTo>
                    <a:pt x="13228" y="11330"/>
                  </a:lnTo>
                  <a:lnTo>
                    <a:pt x="12584" y="11836"/>
                  </a:lnTo>
                  <a:lnTo>
                    <a:pt x="11951" y="12354"/>
                  </a:lnTo>
                  <a:lnTo>
                    <a:pt x="11330" y="12872"/>
                  </a:lnTo>
                  <a:lnTo>
                    <a:pt x="10732" y="13389"/>
                  </a:lnTo>
                  <a:lnTo>
                    <a:pt x="10134" y="13907"/>
                  </a:lnTo>
                  <a:lnTo>
                    <a:pt x="9558" y="14424"/>
                  </a:lnTo>
                  <a:lnTo>
                    <a:pt x="8995" y="14942"/>
                  </a:lnTo>
                  <a:lnTo>
                    <a:pt x="8443" y="15460"/>
                  </a:lnTo>
                  <a:lnTo>
                    <a:pt x="7914" y="15977"/>
                  </a:lnTo>
                  <a:lnTo>
                    <a:pt x="6890" y="16978"/>
                  </a:lnTo>
                  <a:lnTo>
                    <a:pt x="5924" y="17967"/>
                  </a:lnTo>
                  <a:lnTo>
                    <a:pt x="5027" y="18910"/>
                  </a:lnTo>
                  <a:lnTo>
                    <a:pt x="4187" y="19819"/>
                  </a:lnTo>
                  <a:lnTo>
                    <a:pt x="3428" y="20682"/>
                  </a:lnTo>
                  <a:lnTo>
                    <a:pt x="2738" y="21475"/>
                  </a:lnTo>
                  <a:lnTo>
                    <a:pt x="2116" y="22211"/>
                  </a:lnTo>
                  <a:lnTo>
                    <a:pt x="1564" y="22879"/>
                  </a:lnTo>
                  <a:lnTo>
                    <a:pt x="1093" y="23465"/>
                  </a:lnTo>
                  <a:lnTo>
                    <a:pt x="713" y="23960"/>
                  </a:lnTo>
                  <a:lnTo>
                    <a:pt x="184" y="24650"/>
                  </a:lnTo>
                  <a:lnTo>
                    <a:pt x="0" y="24892"/>
                  </a:lnTo>
                  <a:lnTo>
                    <a:pt x="0" y="52428"/>
                  </a:lnTo>
                  <a:lnTo>
                    <a:pt x="121028" y="52428"/>
                  </a:lnTo>
                  <a:lnTo>
                    <a:pt x="1210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114" name="Google Shape;1114;p25"/>
          <p:cNvGrpSpPr/>
          <p:nvPr/>
        </p:nvGrpSpPr>
        <p:grpSpPr>
          <a:xfrm>
            <a:off x="-252671" y="6059793"/>
            <a:ext cx="12681360" cy="844009"/>
            <a:chOff x="-72500" y="4544851"/>
            <a:chExt cx="9393600" cy="633007"/>
          </a:xfrm>
        </p:grpSpPr>
        <p:sp>
          <p:nvSpPr>
            <p:cNvPr id="1115" name="Google Shape;1115;p25"/>
            <p:cNvSpPr/>
            <p:nvPr/>
          </p:nvSpPr>
          <p:spPr>
            <a:xfrm>
              <a:off x="-3" y="4773458"/>
              <a:ext cx="9188400" cy="40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1116" name="Google Shape;1116;p25"/>
            <p:cNvGrpSpPr/>
            <p:nvPr/>
          </p:nvGrpSpPr>
          <p:grpSpPr>
            <a:xfrm>
              <a:off x="0" y="4544851"/>
              <a:ext cx="9188400" cy="421074"/>
              <a:chOff x="0" y="4525600"/>
              <a:chExt cx="9188400" cy="539700"/>
            </a:xfrm>
          </p:grpSpPr>
          <p:sp>
            <p:nvSpPr>
              <p:cNvPr id="1117" name="Google Shape;1117;p25"/>
              <p:cNvSpPr/>
              <p:nvPr/>
            </p:nvSpPr>
            <p:spPr>
              <a:xfrm>
                <a:off x="0" y="46018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18" name="Google Shape;1118;p25"/>
              <p:cNvSpPr/>
              <p:nvPr/>
            </p:nvSpPr>
            <p:spPr>
              <a:xfrm>
                <a:off x="0" y="4601800"/>
                <a:ext cx="9188400" cy="463500"/>
              </a:xfrm>
              <a:prstGeom prst="rect">
                <a:avLst/>
              </a:pr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19" name="Google Shape;1119;p25"/>
              <p:cNvSpPr/>
              <p:nvPr/>
            </p:nvSpPr>
            <p:spPr>
              <a:xfrm>
                <a:off x="0" y="45256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cxnSp>
          <p:nvCxnSpPr>
            <p:cNvPr id="1120" name="Google Shape;1120;p25"/>
            <p:cNvCxnSpPr/>
            <p:nvPr/>
          </p:nvCxnSpPr>
          <p:spPr>
            <a:xfrm>
              <a:off x="-72500" y="5019400"/>
              <a:ext cx="9393600" cy="0"/>
            </a:xfrm>
            <a:prstGeom prst="straightConnector1">
              <a:avLst/>
            </a:prstGeom>
            <a:noFill/>
            <a:ln w="19050" cap="flat" cmpd="sng">
              <a:solidFill>
                <a:schemeClr val="accent4"/>
              </a:solidFill>
              <a:prstDash val="solid"/>
              <a:round/>
              <a:headEnd type="none" w="med" len="med"/>
              <a:tailEnd type="none" w="med" len="med"/>
            </a:ln>
          </p:spPr>
        </p:cxnSp>
      </p:grpSp>
      <p:grpSp>
        <p:nvGrpSpPr>
          <p:cNvPr id="1121" name="Google Shape;1121;p25"/>
          <p:cNvGrpSpPr/>
          <p:nvPr/>
        </p:nvGrpSpPr>
        <p:grpSpPr>
          <a:xfrm>
            <a:off x="11433827" y="4159455"/>
            <a:ext cx="343227" cy="1973112"/>
            <a:chOff x="178045" y="3093232"/>
            <a:chExt cx="257420" cy="1479834"/>
          </a:xfrm>
        </p:grpSpPr>
        <p:grpSp>
          <p:nvGrpSpPr>
            <p:cNvPr id="1122" name="Google Shape;1122;p25"/>
            <p:cNvGrpSpPr/>
            <p:nvPr/>
          </p:nvGrpSpPr>
          <p:grpSpPr>
            <a:xfrm>
              <a:off x="178045" y="3093232"/>
              <a:ext cx="257420" cy="1459418"/>
              <a:chOff x="-2298348" y="3717253"/>
              <a:chExt cx="366173" cy="2076281"/>
            </a:xfrm>
          </p:grpSpPr>
          <p:sp>
            <p:nvSpPr>
              <p:cNvPr id="1123" name="Google Shape;1123;p25"/>
              <p:cNvSpPr/>
              <p:nvPr/>
            </p:nvSpPr>
            <p:spPr>
              <a:xfrm>
                <a:off x="-2125337" y="3717253"/>
                <a:ext cx="20145" cy="79368"/>
              </a:xfrm>
              <a:custGeom>
                <a:avLst/>
                <a:gdLst/>
                <a:ahLst/>
                <a:cxnLst/>
                <a:rect l="l" t="t" r="r" b="b"/>
                <a:pathLst>
                  <a:path w="447" h="1761" extrusionOk="0">
                    <a:moveTo>
                      <a:pt x="1" y="1"/>
                    </a:moveTo>
                    <a:lnTo>
                      <a:pt x="1" y="1761"/>
                    </a:lnTo>
                    <a:lnTo>
                      <a:pt x="446" y="1761"/>
                    </a:lnTo>
                    <a:lnTo>
                      <a:pt x="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24" name="Google Shape;1124;p25"/>
              <p:cNvSpPr/>
              <p:nvPr/>
            </p:nvSpPr>
            <p:spPr>
              <a:xfrm>
                <a:off x="-2298348" y="3751686"/>
                <a:ext cx="366173" cy="90861"/>
              </a:xfrm>
              <a:custGeom>
                <a:avLst/>
                <a:gdLst/>
                <a:ahLst/>
                <a:cxnLst/>
                <a:rect l="l" t="t" r="r" b="b"/>
                <a:pathLst>
                  <a:path w="8125" h="2016" extrusionOk="0">
                    <a:moveTo>
                      <a:pt x="2291" y="0"/>
                    </a:moveTo>
                    <a:lnTo>
                      <a:pt x="1" y="2015"/>
                    </a:lnTo>
                    <a:lnTo>
                      <a:pt x="8124" y="2015"/>
                    </a:lnTo>
                    <a:lnTo>
                      <a:pt x="56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25" name="Google Shape;1125;p25"/>
              <p:cNvSpPr/>
              <p:nvPr/>
            </p:nvSpPr>
            <p:spPr>
              <a:xfrm>
                <a:off x="-2262024" y="3842500"/>
                <a:ext cx="294471" cy="329822"/>
              </a:xfrm>
              <a:custGeom>
                <a:avLst/>
                <a:gdLst/>
                <a:ahLst/>
                <a:cxnLst/>
                <a:rect l="l" t="t" r="r" b="b"/>
                <a:pathLst>
                  <a:path w="6534" h="7318" extrusionOk="0">
                    <a:moveTo>
                      <a:pt x="1" y="0"/>
                    </a:moveTo>
                    <a:lnTo>
                      <a:pt x="1973" y="7317"/>
                    </a:lnTo>
                    <a:lnTo>
                      <a:pt x="4667" y="7317"/>
                    </a:lnTo>
                    <a:lnTo>
                      <a:pt x="65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26" name="Google Shape;1126;p25"/>
              <p:cNvSpPr/>
              <p:nvPr/>
            </p:nvSpPr>
            <p:spPr>
              <a:xfrm>
                <a:off x="-2222816" y="3877834"/>
                <a:ext cx="216054" cy="261000"/>
              </a:xfrm>
              <a:custGeom>
                <a:avLst/>
                <a:gdLst/>
                <a:ahLst/>
                <a:cxnLst/>
                <a:rect l="l" t="t" r="r" b="b"/>
                <a:pathLst>
                  <a:path w="4794" h="5791" extrusionOk="0">
                    <a:moveTo>
                      <a:pt x="0" y="1"/>
                    </a:moveTo>
                    <a:lnTo>
                      <a:pt x="1443" y="5791"/>
                    </a:lnTo>
                    <a:lnTo>
                      <a:pt x="3436" y="5791"/>
                    </a:lnTo>
                    <a:lnTo>
                      <a:pt x="47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27" name="Google Shape;1127;p25"/>
              <p:cNvSpPr/>
              <p:nvPr/>
            </p:nvSpPr>
            <p:spPr>
              <a:xfrm>
                <a:off x="-2138721" y="3911321"/>
                <a:ext cx="46915" cy="1882213"/>
              </a:xfrm>
              <a:custGeom>
                <a:avLst/>
                <a:gdLst/>
                <a:ahLst/>
                <a:cxnLst/>
                <a:rect l="l" t="t" r="r" b="b"/>
                <a:pathLst>
                  <a:path w="1041" h="41762" extrusionOk="0">
                    <a:moveTo>
                      <a:pt x="1" y="0"/>
                    </a:moveTo>
                    <a:lnTo>
                      <a:pt x="1" y="41762"/>
                    </a:lnTo>
                    <a:lnTo>
                      <a:pt x="1040" y="41762"/>
                    </a:lnTo>
                    <a:lnTo>
                      <a:pt x="10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128" name="Google Shape;1128;p25"/>
            <p:cNvSpPr/>
            <p:nvPr/>
          </p:nvSpPr>
          <p:spPr>
            <a:xfrm>
              <a:off x="20047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129" name="Google Shape;1129;p25"/>
          <p:cNvGrpSpPr/>
          <p:nvPr/>
        </p:nvGrpSpPr>
        <p:grpSpPr>
          <a:xfrm>
            <a:off x="198249" y="4650520"/>
            <a:ext cx="428420" cy="1472449"/>
            <a:chOff x="758286" y="3468730"/>
            <a:chExt cx="321315" cy="1104337"/>
          </a:xfrm>
        </p:grpSpPr>
        <p:grpSp>
          <p:nvGrpSpPr>
            <p:cNvPr id="1130" name="Google Shape;1130;p25"/>
            <p:cNvGrpSpPr/>
            <p:nvPr/>
          </p:nvGrpSpPr>
          <p:grpSpPr>
            <a:xfrm>
              <a:off x="758286" y="3468730"/>
              <a:ext cx="321315" cy="1083920"/>
              <a:chOff x="13998036" y="886592"/>
              <a:chExt cx="321315" cy="1083920"/>
            </a:xfrm>
          </p:grpSpPr>
          <p:sp>
            <p:nvSpPr>
              <p:cNvPr id="1131" name="Google Shape;1131;p25"/>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32" name="Google Shape;1132;p25"/>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33" name="Google Shape;1133;p25"/>
              <p:cNvSpPr/>
              <p:nvPr/>
            </p:nvSpPr>
            <p:spPr>
              <a:xfrm>
                <a:off x="14154396" y="1686150"/>
                <a:ext cx="8585" cy="284362"/>
              </a:xfrm>
              <a:custGeom>
                <a:avLst/>
                <a:gdLst/>
                <a:ahLst/>
                <a:cxnLst/>
                <a:rect l="l" t="t" r="r" b="b"/>
                <a:pathLst>
                  <a:path w="276" h="9142" extrusionOk="0">
                    <a:moveTo>
                      <a:pt x="0" y="0"/>
                    </a:moveTo>
                    <a:lnTo>
                      <a:pt x="0" y="9141"/>
                    </a:lnTo>
                    <a:lnTo>
                      <a:pt x="276" y="9141"/>
                    </a:lnTo>
                    <a:lnTo>
                      <a:pt x="27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134" name="Google Shape;1134;p25"/>
            <p:cNvSpPr/>
            <p:nvPr/>
          </p:nvSpPr>
          <p:spPr>
            <a:xfrm>
              <a:off x="80780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135" name="Google Shape;1135;p25"/>
          <p:cNvGrpSpPr/>
          <p:nvPr/>
        </p:nvGrpSpPr>
        <p:grpSpPr>
          <a:xfrm>
            <a:off x="706249" y="4650520"/>
            <a:ext cx="428420" cy="1472449"/>
            <a:chOff x="758286" y="3468730"/>
            <a:chExt cx="321315" cy="1104337"/>
          </a:xfrm>
        </p:grpSpPr>
        <p:grpSp>
          <p:nvGrpSpPr>
            <p:cNvPr id="1136" name="Google Shape;1136;p25"/>
            <p:cNvGrpSpPr/>
            <p:nvPr/>
          </p:nvGrpSpPr>
          <p:grpSpPr>
            <a:xfrm>
              <a:off x="758286" y="3468730"/>
              <a:ext cx="321315" cy="1083920"/>
              <a:chOff x="13998036" y="886592"/>
              <a:chExt cx="321315" cy="1083920"/>
            </a:xfrm>
          </p:grpSpPr>
          <p:sp>
            <p:nvSpPr>
              <p:cNvPr id="1137" name="Google Shape;1137;p25"/>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38" name="Google Shape;1138;p25"/>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39" name="Google Shape;1139;p25"/>
              <p:cNvSpPr/>
              <p:nvPr/>
            </p:nvSpPr>
            <p:spPr>
              <a:xfrm>
                <a:off x="14154396" y="1686150"/>
                <a:ext cx="8585" cy="284362"/>
              </a:xfrm>
              <a:custGeom>
                <a:avLst/>
                <a:gdLst/>
                <a:ahLst/>
                <a:cxnLst/>
                <a:rect l="l" t="t" r="r" b="b"/>
                <a:pathLst>
                  <a:path w="276" h="9142" extrusionOk="0">
                    <a:moveTo>
                      <a:pt x="0" y="0"/>
                    </a:moveTo>
                    <a:lnTo>
                      <a:pt x="0" y="9141"/>
                    </a:lnTo>
                    <a:lnTo>
                      <a:pt x="276" y="9141"/>
                    </a:lnTo>
                    <a:lnTo>
                      <a:pt x="27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140" name="Google Shape;1140;p25"/>
            <p:cNvSpPr/>
            <p:nvPr/>
          </p:nvSpPr>
          <p:spPr>
            <a:xfrm>
              <a:off x="80780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141" name="Google Shape;1141;p25"/>
          <p:cNvGrpSpPr/>
          <p:nvPr/>
        </p:nvGrpSpPr>
        <p:grpSpPr>
          <a:xfrm>
            <a:off x="11311001" y="1960520"/>
            <a:ext cx="713569" cy="478712"/>
            <a:chOff x="8483250" y="1470390"/>
            <a:chExt cx="535177" cy="359034"/>
          </a:xfrm>
        </p:grpSpPr>
        <p:sp>
          <p:nvSpPr>
            <p:cNvPr id="1142" name="Google Shape;1142;p25"/>
            <p:cNvSpPr/>
            <p:nvPr/>
          </p:nvSpPr>
          <p:spPr>
            <a:xfrm>
              <a:off x="8483250" y="1470390"/>
              <a:ext cx="321326" cy="92485"/>
            </a:xfrm>
            <a:custGeom>
              <a:avLst/>
              <a:gdLst/>
              <a:ahLst/>
              <a:cxnLst/>
              <a:rect l="l" t="t" r="r" b="b"/>
              <a:pathLst>
                <a:path w="24178" h="6959" extrusionOk="0">
                  <a:moveTo>
                    <a:pt x="6263" y="0"/>
                  </a:moveTo>
                  <a:lnTo>
                    <a:pt x="5992" y="12"/>
                  </a:lnTo>
                  <a:lnTo>
                    <a:pt x="5732" y="36"/>
                  </a:lnTo>
                  <a:lnTo>
                    <a:pt x="5473" y="59"/>
                  </a:lnTo>
                  <a:lnTo>
                    <a:pt x="5225" y="106"/>
                  </a:lnTo>
                  <a:lnTo>
                    <a:pt x="4978" y="154"/>
                  </a:lnTo>
                  <a:lnTo>
                    <a:pt x="4742" y="213"/>
                  </a:lnTo>
                  <a:lnTo>
                    <a:pt x="4506" y="272"/>
                  </a:lnTo>
                  <a:lnTo>
                    <a:pt x="4282" y="342"/>
                  </a:lnTo>
                  <a:lnTo>
                    <a:pt x="4058" y="425"/>
                  </a:lnTo>
                  <a:lnTo>
                    <a:pt x="3845" y="507"/>
                  </a:lnTo>
                  <a:lnTo>
                    <a:pt x="3633" y="590"/>
                  </a:lnTo>
                  <a:lnTo>
                    <a:pt x="3433" y="684"/>
                  </a:lnTo>
                  <a:lnTo>
                    <a:pt x="3032" y="897"/>
                  </a:lnTo>
                  <a:lnTo>
                    <a:pt x="2666" y="1109"/>
                  </a:lnTo>
                  <a:lnTo>
                    <a:pt x="2324" y="1345"/>
                  </a:lnTo>
                  <a:lnTo>
                    <a:pt x="2006" y="1592"/>
                  </a:lnTo>
                  <a:lnTo>
                    <a:pt x="1711" y="1840"/>
                  </a:lnTo>
                  <a:lnTo>
                    <a:pt x="1440" y="2088"/>
                  </a:lnTo>
                  <a:lnTo>
                    <a:pt x="1192" y="2335"/>
                  </a:lnTo>
                  <a:lnTo>
                    <a:pt x="956" y="2571"/>
                  </a:lnTo>
                  <a:lnTo>
                    <a:pt x="756" y="2795"/>
                  </a:lnTo>
                  <a:lnTo>
                    <a:pt x="579" y="3019"/>
                  </a:lnTo>
                  <a:lnTo>
                    <a:pt x="425" y="3220"/>
                  </a:lnTo>
                  <a:lnTo>
                    <a:pt x="189" y="3550"/>
                  </a:lnTo>
                  <a:lnTo>
                    <a:pt x="48" y="3774"/>
                  </a:lnTo>
                  <a:lnTo>
                    <a:pt x="1" y="3857"/>
                  </a:lnTo>
                  <a:lnTo>
                    <a:pt x="390" y="3656"/>
                  </a:lnTo>
                  <a:lnTo>
                    <a:pt x="779" y="3468"/>
                  </a:lnTo>
                  <a:lnTo>
                    <a:pt x="1168" y="3303"/>
                  </a:lnTo>
                  <a:lnTo>
                    <a:pt x="1534" y="3149"/>
                  </a:lnTo>
                  <a:lnTo>
                    <a:pt x="1911" y="3019"/>
                  </a:lnTo>
                  <a:lnTo>
                    <a:pt x="2265" y="2902"/>
                  </a:lnTo>
                  <a:lnTo>
                    <a:pt x="2619" y="2795"/>
                  </a:lnTo>
                  <a:lnTo>
                    <a:pt x="2961" y="2713"/>
                  </a:lnTo>
                  <a:lnTo>
                    <a:pt x="3303" y="2630"/>
                  </a:lnTo>
                  <a:lnTo>
                    <a:pt x="3633" y="2571"/>
                  </a:lnTo>
                  <a:lnTo>
                    <a:pt x="3963" y="2524"/>
                  </a:lnTo>
                  <a:lnTo>
                    <a:pt x="4282" y="2489"/>
                  </a:lnTo>
                  <a:lnTo>
                    <a:pt x="4588" y="2465"/>
                  </a:lnTo>
                  <a:lnTo>
                    <a:pt x="4895" y="2453"/>
                  </a:lnTo>
                  <a:lnTo>
                    <a:pt x="5485" y="2453"/>
                  </a:lnTo>
                  <a:lnTo>
                    <a:pt x="5768" y="2477"/>
                  </a:lnTo>
                  <a:lnTo>
                    <a:pt x="6051" y="2512"/>
                  </a:lnTo>
                  <a:lnTo>
                    <a:pt x="6322" y="2548"/>
                  </a:lnTo>
                  <a:lnTo>
                    <a:pt x="6582" y="2595"/>
                  </a:lnTo>
                  <a:lnTo>
                    <a:pt x="6841" y="2654"/>
                  </a:lnTo>
                  <a:lnTo>
                    <a:pt x="7089" y="2725"/>
                  </a:lnTo>
                  <a:lnTo>
                    <a:pt x="7336" y="2795"/>
                  </a:lnTo>
                  <a:lnTo>
                    <a:pt x="7572" y="2878"/>
                  </a:lnTo>
                  <a:lnTo>
                    <a:pt x="7808" y="2961"/>
                  </a:lnTo>
                  <a:lnTo>
                    <a:pt x="8032" y="3055"/>
                  </a:lnTo>
                  <a:lnTo>
                    <a:pt x="8244" y="3161"/>
                  </a:lnTo>
                  <a:lnTo>
                    <a:pt x="8457" y="3267"/>
                  </a:lnTo>
                  <a:lnTo>
                    <a:pt x="8669" y="3373"/>
                  </a:lnTo>
                  <a:lnTo>
                    <a:pt x="8858" y="3491"/>
                  </a:lnTo>
                  <a:lnTo>
                    <a:pt x="9247" y="3727"/>
                  </a:lnTo>
                  <a:lnTo>
                    <a:pt x="9601" y="3987"/>
                  </a:lnTo>
                  <a:lnTo>
                    <a:pt x="9931" y="4258"/>
                  </a:lnTo>
                  <a:lnTo>
                    <a:pt x="10226" y="4529"/>
                  </a:lnTo>
                  <a:lnTo>
                    <a:pt x="10509" y="4800"/>
                  </a:lnTo>
                  <a:lnTo>
                    <a:pt x="10768" y="5072"/>
                  </a:lnTo>
                  <a:lnTo>
                    <a:pt x="11004" y="5331"/>
                  </a:lnTo>
                  <a:lnTo>
                    <a:pt x="11216" y="5591"/>
                  </a:lnTo>
                  <a:lnTo>
                    <a:pt x="11393" y="5838"/>
                  </a:lnTo>
                  <a:lnTo>
                    <a:pt x="11559" y="6074"/>
                  </a:lnTo>
                  <a:lnTo>
                    <a:pt x="11700" y="6286"/>
                  </a:lnTo>
                  <a:lnTo>
                    <a:pt x="11912" y="6640"/>
                  </a:lnTo>
                  <a:lnTo>
                    <a:pt x="12042" y="6864"/>
                  </a:lnTo>
                  <a:lnTo>
                    <a:pt x="12089" y="6959"/>
                  </a:lnTo>
                  <a:lnTo>
                    <a:pt x="12125" y="6864"/>
                  </a:lnTo>
                  <a:lnTo>
                    <a:pt x="12254" y="6640"/>
                  </a:lnTo>
                  <a:lnTo>
                    <a:pt x="12467" y="6286"/>
                  </a:lnTo>
                  <a:lnTo>
                    <a:pt x="12608" y="6074"/>
                  </a:lnTo>
                  <a:lnTo>
                    <a:pt x="12773" y="5838"/>
                  </a:lnTo>
                  <a:lnTo>
                    <a:pt x="12962" y="5591"/>
                  </a:lnTo>
                  <a:lnTo>
                    <a:pt x="13174" y="5331"/>
                  </a:lnTo>
                  <a:lnTo>
                    <a:pt x="13398" y="5072"/>
                  </a:lnTo>
                  <a:lnTo>
                    <a:pt x="13658" y="4800"/>
                  </a:lnTo>
                  <a:lnTo>
                    <a:pt x="13941" y="4529"/>
                  </a:lnTo>
                  <a:lnTo>
                    <a:pt x="14247" y="4258"/>
                  </a:lnTo>
                  <a:lnTo>
                    <a:pt x="14578" y="3987"/>
                  </a:lnTo>
                  <a:lnTo>
                    <a:pt x="14931" y="3727"/>
                  </a:lnTo>
                  <a:lnTo>
                    <a:pt x="15309" y="3491"/>
                  </a:lnTo>
                  <a:lnTo>
                    <a:pt x="15509" y="3373"/>
                  </a:lnTo>
                  <a:lnTo>
                    <a:pt x="15710" y="3267"/>
                  </a:lnTo>
                  <a:lnTo>
                    <a:pt x="15922" y="3161"/>
                  </a:lnTo>
                  <a:lnTo>
                    <a:pt x="16146" y="3055"/>
                  </a:lnTo>
                  <a:lnTo>
                    <a:pt x="16370" y="2961"/>
                  </a:lnTo>
                  <a:lnTo>
                    <a:pt x="16594" y="2878"/>
                  </a:lnTo>
                  <a:lnTo>
                    <a:pt x="16830" y="2795"/>
                  </a:lnTo>
                  <a:lnTo>
                    <a:pt x="17078" y="2725"/>
                  </a:lnTo>
                  <a:lnTo>
                    <a:pt x="17326" y="2654"/>
                  </a:lnTo>
                  <a:lnTo>
                    <a:pt x="17585" y="2595"/>
                  </a:lnTo>
                  <a:lnTo>
                    <a:pt x="17856" y="2548"/>
                  </a:lnTo>
                  <a:lnTo>
                    <a:pt x="18128" y="2512"/>
                  </a:lnTo>
                  <a:lnTo>
                    <a:pt x="18399" y="2477"/>
                  </a:lnTo>
                  <a:lnTo>
                    <a:pt x="18682" y="2453"/>
                  </a:lnTo>
                  <a:lnTo>
                    <a:pt x="19272" y="2453"/>
                  </a:lnTo>
                  <a:lnTo>
                    <a:pt x="19578" y="2465"/>
                  </a:lnTo>
                  <a:lnTo>
                    <a:pt x="19885" y="2489"/>
                  </a:lnTo>
                  <a:lnTo>
                    <a:pt x="20203" y="2524"/>
                  </a:lnTo>
                  <a:lnTo>
                    <a:pt x="20533" y="2571"/>
                  </a:lnTo>
                  <a:lnTo>
                    <a:pt x="20864" y="2630"/>
                  </a:lnTo>
                  <a:lnTo>
                    <a:pt x="21206" y="2713"/>
                  </a:lnTo>
                  <a:lnTo>
                    <a:pt x="21548" y="2795"/>
                  </a:lnTo>
                  <a:lnTo>
                    <a:pt x="21902" y="2902"/>
                  </a:lnTo>
                  <a:lnTo>
                    <a:pt x="22267" y="3019"/>
                  </a:lnTo>
                  <a:lnTo>
                    <a:pt x="22633" y="3149"/>
                  </a:lnTo>
                  <a:lnTo>
                    <a:pt x="23010" y="3303"/>
                  </a:lnTo>
                  <a:lnTo>
                    <a:pt x="23388" y="3468"/>
                  </a:lnTo>
                  <a:lnTo>
                    <a:pt x="23777" y="3656"/>
                  </a:lnTo>
                  <a:lnTo>
                    <a:pt x="24178" y="3857"/>
                  </a:lnTo>
                  <a:lnTo>
                    <a:pt x="24131" y="3774"/>
                  </a:lnTo>
                  <a:lnTo>
                    <a:pt x="23989" y="3550"/>
                  </a:lnTo>
                  <a:lnTo>
                    <a:pt x="23741" y="3220"/>
                  </a:lnTo>
                  <a:lnTo>
                    <a:pt x="23588" y="3019"/>
                  </a:lnTo>
                  <a:lnTo>
                    <a:pt x="23411" y="2795"/>
                  </a:lnTo>
                  <a:lnTo>
                    <a:pt x="23211" y="2571"/>
                  </a:lnTo>
                  <a:lnTo>
                    <a:pt x="22987" y="2335"/>
                  </a:lnTo>
                  <a:lnTo>
                    <a:pt x="22739" y="2088"/>
                  </a:lnTo>
                  <a:lnTo>
                    <a:pt x="22468" y="1840"/>
                  </a:lnTo>
                  <a:lnTo>
                    <a:pt x="22161" y="1592"/>
                  </a:lnTo>
                  <a:lnTo>
                    <a:pt x="21843" y="1345"/>
                  </a:lnTo>
                  <a:lnTo>
                    <a:pt x="21501" y="1109"/>
                  </a:lnTo>
                  <a:lnTo>
                    <a:pt x="21135" y="897"/>
                  </a:lnTo>
                  <a:lnTo>
                    <a:pt x="20746" y="684"/>
                  </a:lnTo>
                  <a:lnTo>
                    <a:pt x="20545" y="590"/>
                  </a:lnTo>
                  <a:lnTo>
                    <a:pt x="20333" y="507"/>
                  </a:lnTo>
                  <a:lnTo>
                    <a:pt x="20109" y="425"/>
                  </a:lnTo>
                  <a:lnTo>
                    <a:pt x="19897" y="342"/>
                  </a:lnTo>
                  <a:lnTo>
                    <a:pt x="19661" y="272"/>
                  </a:lnTo>
                  <a:lnTo>
                    <a:pt x="19437" y="213"/>
                  </a:lnTo>
                  <a:lnTo>
                    <a:pt x="19189" y="154"/>
                  </a:lnTo>
                  <a:lnTo>
                    <a:pt x="18941" y="106"/>
                  </a:lnTo>
                  <a:lnTo>
                    <a:pt x="18694" y="59"/>
                  </a:lnTo>
                  <a:lnTo>
                    <a:pt x="18434" y="36"/>
                  </a:lnTo>
                  <a:lnTo>
                    <a:pt x="18175" y="12"/>
                  </a:lnTo>
                  <a:lnTo>
                    <a:pt x="17903" y="0"/>
                  </a:lnTo>
                  <a:lnTo>
                    <a:pt x="17632" y="0"/>
                  </a:lnTo>
                  <a:lnTo>
                    <a:pt x="17349" y="12"/>
                  </a:lnTo>
                  <a:lnTo>
                    <a:pt x="17066" y="36"/>
                  </a:lnTo>
                  <a:lnTo>
                    <a:pt x="16771" y="71"/>
                  </a:lnTo>
                  <a:lnTo>
                    <a:pt x="16476" y="118"/>
                  </a:lnTo>
                  <a:lnTo>
                    <a:pt x="16170" y="177"/>
                  </a:lnTo>
                  <a:lnTo>
                    <a:pt x="15863" y="248"/>
                  </a:lnTo>
                  <a:lnTo>
                    <a:pt x="15557" y="331"/>
                  </a:lnTo>
                  <a:lnTo>
                    <a:pt x="15226" y="437"/>
                  </a:lnTo>
                  <a:lnTo>
                    <a:pt x="14908" y="543"/>
                  </a:lnTo>
                  <a:lnTo>
                    <a:pt x="14578" y="673"/>
                  </a:lnTo>
                  <a:lnTo>
                    <a:pt x="14236" y="826"/>
                  </a:lnTo>
                  <a:lnTo>
                    <a:pt x="13894" y="979"/>
                  </a:lnTo>
                  <a:lnTo>
                    <a:pt x="13540" y="1156"/>
                  </a:lnTo>
                  <a:lnTo>
                    <a:pt x="13186" y="1357"/>
                  </a:lnTo>
                  <a:lnTo>
                    <a:pt x="12820" y="1569"/>
                  </a:lnTo>
                  <a:lnTo>
                    <a:pt x="12455" y="1793"/>
                  </a:lnTo>
                  <a:lnTo>
                    <a:pt x="12089" y="2041"/>
                  </a:lnTo>
                  <a:lnTo>
                    <a:pt x="11712" y="1793"/>
                  </a:lnTo>
                  <a:lnTo>
                    <a:pt x="11346" y="1569"/>
                  </a:lnTo>
                  <a:lnTo>
                    <a:pt x="10981" y="1357"/>
                  </a:lnTo>
                  <a:lnTo>
                    <a:pt x="10627" y="1156"/>
                  </a:lnTo>
                  <a:lnTo>
                    <a:pt x="10285" y="979"/>
                  </a:lnTo>
                  <a:lnTo>
                    <a:pt x="9931" y="826"/>
                  </a:lnTo>
                  <a:lnTo>
                    <a:pt x="9601" y="673"/>
                  </a:lnTo>
                  <a:lnTo>
                    <a:pt x="9271" y="543"/>
                  </a:lnTo>
                  <a:lnTo>
                    <a:pt x="8940" y="437"/>
                  </a:lnTo>
                  <a:lnTo>
                    <a:pt x="8622" y="331"/>
                  </a:lnTo>
                  <a:lnTo>
                    <a:pt x="8303" y="248"/>
                  </a:lnTo>
                  <a:lnTo>
                    <a:pt x="7997" y="177"/>
                  </a:lnTo>
                  <a:lnTo>
                    <a:pt x="7690" y="118"/>
                  </a:lnTo>
                  <a:lnTo>
                    <a:pt x="7395" y="71"/>
                  </a:lnTo>
                  <a:lnTo>
                    <a:pt x="7101" y="36"/>
                  </a:lnTo>
                  <a:lnTo>
                    <a:pt x="6817" y="12"/>
                  </a:lnTo>
                  <a:lnTo>
                    <a:pt x="65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43" name="Google Shape;1143;p25"/>
            <p:cNvSpPr/>
            <p:nvPr/>
          </p:nvSpPr>
          <p:spPr>
            <a:xfrm rot="-850644">
              <a:off x="8690675" y="1699000"/>
              <a:ext cx="321320" cy="92484"/>
            </a:xfrm>
            <a:custGeom>
              <a:avLst/>
              <a:gdLst/>
              <a:ahLst/>
              <a:cxnLst/>
              <a:rect l="l" t="t" r="r" b="b"/>
              <a:pathLst>
                <a:path w="24178" h="6959" extrusionOk="0">
                  <a:moveTo>
                    <a:pt x="6263" y="0"/>
                  </a:moveTo>
                  <a:lnTo>
                    <a:pt x="5992" y="12"/>
                  </a:lnTo>
                  <a:lnTo>
                    <a:pt x="5732" y="36"/>
                  </a:lnTo>
                  <a:lnTo>
                    <a:pt x="5473" y="59"/>
                  </a:lnTo>
                  <a:lnTo>
                    <a:pt x="5225" y="106"/>
                  </a:lnTo>
                  <a:lnTo>
                    <a:pt x="4978" y="154"/>
                  </a:lnTo>
                  <a:lnTo>
                    <a:pt x="4742" y="213"/>
                  </a:lnTo>
                  <a:lnTo>
                    <a:pt x="4506" y="272"/>
                  </a:lnTo>
                  <a:lnTo>
                    <a:pt x="4282" y="342"/>
                  </a:lnTo>
                  <a:lnTo>
                    <a:pt x="4058" y="425"/>
                  </a:lnTo>
                  <a:lnTo>
                    <a:pt x="3845" y="507"/>
                  </a:lnTo>
                  <a:lnTo>
                    <a:pt x="3633" y="590"/>
                  </a:lnTo>
                  <a:lnTo>
                    <a:pt x="3433" y="684"/>
                  </a:lnTo>
                  <a:lnTo>
                    <a:pt x="3032" y="897"/>
                  </a:lnTo>
                  <a:lnTo>
                    <a:pt x="2666" y="1109"/>
                  </a:lnTo>
                  <a:lnTo>
                    <a:pt x="2324" y="1345"/>
                  </a:lnTo>
                  <a:lnTo>
                    <a:pt x="2006" y="1592"/>
                  </a:lnTo>
                  <a:lnTo>
                    <a:pt x="1711" y="1840"/>
                  </a:lnTo>
                  <a:lnTo>
                    <a:pt x="1440" y="2088"/>
                  </a:lnTo>
                  <a:lnTo>
                    <a:pt x="1192" y="2335"/>
                  </a:lnTo>
                  <a:lnTo>
                    <a:pt x="956" y="2571"/>
                  </a:lnTo>
                  <a:lnTo>
                    <a:pt x="756" y="2795"/>
                  </a:lnTo>
                  <a:lnTo>
                    <a:pt x="579" y="3019"/>
                  </a:lnTo>
                  <a:lnTo>
                    <a:pt x="425" y="3220"/>
                  </a:lnTo>
                  <a:lnTo>
                    <a:pt x="189" y="3550"/>
                  </a:lnTo>
                  <a:lnTo>
                    <a:pt x="48" y="3774"/>
                  </a:lnTo>
                  <a:lnTo>
                    <a:pt x="1" y="3857"/>
                  </a:lnTo>
                  <a:lnTo>
                    <a:pt x="390" y="3656"/>
                  </a:lnTo>
                  <a:lnTo>
                    <a:pt x="779" y="3468"/>
                  </a:lnTo>
                  <a:lnTo>
                    <a:pt x="1168" y="3303"/>
                  </a:lnTo>
                  <a:lnTo>
                    <a:pt x="1534" y="3149"/>
                  </a:lnTo>
                  <a:lnTo>
                    <a:pt x="1911" y="3019"/>
                  </a:lnTo>
                  <a:lnTo>
                    <a:pt x="2265" y="2902"/>
                  </a:lnTo>
                  <a:lnTo>
                    <a:pt x="2619" y="2795"/>
                  </a:lnTo>
                  <a:lnTo>
                    <a:pt x="2961" y="2713"/>
                  </a:lnTo>
                  <a:lnTo>
                    <a:pt x="3303" y="2630"/>
                  </a:lnTo>
                  <a:lnTo>
                    <a:pt x="3633" y="2571"/>
                  </a:lnTo>
                  <a:lnTo>
                    <a:pt x="3963" y="2524"/>
                  </a:lnTo>
                  <a:lnTo>
                    <a:pt x="4282" y="2489"/>
                  </a:lnTo>
                  <a:lnTo>
                    <a:pt x="4588" y="2465"/>
                  </a:lnTo>
                  <a:lnTo>
                    <a:pt x="4895" y="2453"/>
                  </a:lnTo>
                  <a:lnTo>
                    <a:pt x="5485" y="2453"/>
                  </a:lnTo>
                  <a:lnTo>
                    <a:pt x="5768" y="2477"/>
                  </a:lnTo>
                  <a:lnTo>
                    <a:pt x="6051" y="2512"/>
                  </a:lnTo>
                  <a:lnTo>
                    <a:pt x="6322" y="2548"/>
                  </a:lnTo>
                  <a:lnTo>
                    <a:pt x="6582" y="2595"/>
                  </a:lnTo>
                  <a:lnTo>
                    <a:pt x="6841" y="2654"/>
                  </a:lnTo>
                  <a:lnTo>
                    <a:pt x="7089" y="2725"/>
                  </a:lnTo>
                  <a:lnTo>
                    <a:pt x="7336" y="2795"/>
                  </a:lnTo>
                  <a:lnTo>
                    <a:pt x="7572" y="2878"/>
                  </a:lnTo>
                  <a:lnTo>
                    <a:pt x="7808" y="2961"/>
                  </a:lnTo>
                  <a:lnTo>
                    <a:pt x="8032" y="3055"/>
                  </a:lnTo>
                  <a:lnTo>
                    <a:pt x="8244" y="3161"/>
                  </a:lnTo>
                  <a:lnTo>
                    <a:pt x="8457" y="3267"/>
                  </a:lnTo>
                  <a:lnTo>
                    <a:pt x="8669" y="3373"/>
                  </a:lnTo>
                  <a:lnTo>
                    <a:pt x="8858" y="3491"/>
                  </a:lnTo>
                  <a:lnTo>
                    <a:pt x="9247" y="3727"/>
                  </a:lnTo>
                  <a:lnTo>
                    <a:pt x="9601" y="3987"/>
                  </a:lnTo>
                  <a:lnTo>
                    <a:pt x="9931" y="4258"/>
                  </a:lnTo>
                  <a:lnTo>
                    <a:pt x="10226" y="4529"/>
                  </a:lnTo>
                  <a:lnTo>
                    <a:pt x="10509" y="4800"/>
                  </a:lnTo>
                  <a:lnTo>
                    <a:pt x="10768" y="5072"/>
                  </a:lnTo>
                  <a:lnTo>
                    <a:pt x="11004" y="5331"/>
                  </a:lnTo>
                  <a:lnTo>
                    <a:pt x="11216" y="5591"/>
                  </a:lnTo>
                  <a:lnTo>
                    <a:pt x="11393" y="5838"/>
                  </a:lnTo>
                  <a:lnTo>
                    <a:pt x="11559" y="6074"/>
                  </a:lnTo>
                  <a:lnTo>
                    <a:pt x="11700" y="6286"/>
                  </a:lnTo>
                  <a:lnTo>
                    <a:pt x="11912" y="6640"/>
                  </a:lnTo>
                  <a:lnTo>
                    <a:pt x="12042" y="6864"/>
                  </a:lnTo>
                  <a:lnTo>
                    <a:pt x="12089" y="6959"/>
                  </a:lnTo>
                  <a:lnTo>
                    <a:pt x="12125" y="6864"/>
                  </a:lnTo>
                  <a:lnTo>
                    <a:pt x="12254" y="6640"/>
                  </a:lnTo>
                  <a:lnTo>
                    <a:pt x="12467" y="6286"/>
                  </a:lnTo>
                  <a:lnTo>
                    <a:pt x="12608" y="6074"/>
                  </a:lnTo>
                  <a:lnTo>
                    <a:pt x="12773" y="5838"/>
                  </a:lnTo>
                  <a:lnTo>
                    <a:pt x="12962" y="5591"/>
                  </a:lnTo>
                  <a:lnTo>
                    <a:pt x="13174" y="5331"/>
                  </a:lnTo>
                  <a:lnTo>
                    <a:pt x="13398" y="5072"/>
                  </a:lnTo>
                  <a:lnTo>
                    <a:pt x="13658" y="4800"/>
                  </a:lnTo>
                  <a:lnTo>
                    <a:pt x="13941" y="4529"/>
                  </a:lnTo>
                  <a:lnTo>
                    <a:pt x="14247" y="4258"/>
                  </a:lnTo>
                  <a:lnTo>
                    <a:pt x="14578" y="3987"/>
                  </a:lnTo>
                  <a:lnTo>
                    <a:pt x="14931" y="3727"/>
                  </a:lnTo>
                  <a:lnTo>
                    <a:pt x="15309" y="3491"/>
                  </a:lnTo>
                  <a:lnTo>
                    <a:pt x="15509" y="3373"/>
                  </a:lnTo>
                  <a:lnTo>
                    <a:pt x="15710" y="3267"/>
                  </a:lnTo>
                  <a:lnTo>
                    <a:pt x="15922" y="3161"/>
                  </a:lnTo>
                  <a:lnTo>
                    <a:pt x="16146" y="3055"/>
                  </a:lnTo>
                  <a:lnTo>
                    <a:pt x="16370" y="2961"/>
                  </a:lnTo>
                  <a:lnTo>
                    <a:pt x="16594" y="2878"/>
                  </a:lnTo>
                  <a:lnTo>
                    <a:pt x="16830" y="2795"/>
                  </a:lnTo>
                  <a:lnTo>
                    <a:pt x="17078" y="2725"/>
                  </a:lnTo>
                  <a:lnTo>
                    <a:pt x="17326" y="2654"/>
                  </a:lnTo>
                  <a:lnTo>
                    <a:pt x="17585" y="2595"/>
                  </a:lnTo>
                  <a:lnTo>
                    <a:pt x="17856" y="2548"/>
                  </a:lnTo>
                  <a:lnTo>
                    <a:pt x="18128" y="2512"/>
                  </a:lnTo>
                  <a:lnTo>
                    <a:pt x="18399" y="2477"/>
                  </a:lnTo>
                  <a:lnTo>
                    <a:pt x="18682" y="2453"/>
                  </a:lnTo>
                  <a:lnTo>
                    <a:pt x="19272" y="2453"/>
                  </a:lnTo>
                  <a:lnTo>
                    <a:pt x="19578" y="2465"/>
                  </a:lnTo>
                  <a:lnTo>
                    <a:pt x="19885" y="2489"/>
                  </a:lnTo>
                  <a:lnTo>
                    <a:pt x="20203" y="2524"/>
                  </a:lnTo>
                  <a:lnTo>
                    <a:pt x="20533" y="2571"/>
                  </a:lnTo>
                  <a:lnTo>
                    <a:pt x="20864" y="2630"/>
                  </a:lnTo>
                  <a:lnTo>
                    <a:pt x="21206" y="2713"/>
                  </a:lnTo>
                  <a:lnTo>
                    <a:pt x="21548" y="2795"/>
                  </a:lnTo>
                  <a:lnTo>
                    <a:pt x="21902" y="2902"/>
                  </a:lnTo>
                  <a:lnTo>
                    <a:pt x="22267" y="3019"/>
                  </a:lnTo>
                  <a:lnTo>
                    <a:pt x="22633" y="3149"/>
                  </a:lnTo>
                  <a:lnTo>
                    <a:pt x="23010" y="3303"/>
                  </a:lnTo>
                  <a:lnTo>
                    <a:pt x="23388" y="3468"/>
                  </a:lnTo>
                  <a:lnTo>
                    <a:pt x="23777" y="3656"/>
                  </a:lnTo>
                  <a:lnTo>
                    <a:pt x="24178" y="3857"/>
                  </a:lnTo>
                  <a:lnTo>
                    <a:pt x="24131" y="3774"/>
                  </a:lnTo>
                  <a:lnTo>
                    <a:pt x="23989" y="3550"/>
                  </a:lnTo>
                  <a:lnTo>
                    <a:pt x="23741" y="3220"/>
                  </a:lnTo>
                  <a:lnTo>
                    <a:pt x="23588" y="3019"/>
                  </a:lnTo>
                  <a:lnTo>
                    <a:pt x="23411" y="2795"/>
                  </a:lnTo>
                  <a:lnTo>
                    <a:pt x="23211" y="2571"/>
                  </a:lnTo>
                  <a:lnTo>
                    <a:pt x="22987" y="2335"/>
                  </a:lnTo>
                  <a:lnTo>
                    <a:pt x="22739" y="2088"/>
                  </a:lnTo>
                  <a:lnTo>
                    <a:pt x="22468" y="1840"/>
                  </a:lnTo>
                  <a:lnTo>
                    <a:pt x="22161" y="1592"/>
                  </a:lnTo>
                  <a:lnTo>
                    <a:pt x="21843" y="1345"/>
                  </a:lnTo>
                  <a:lnTo>
                    <a:pt x="21501" y="1109"/>
                  </a:lnTo>
                  <a:lnTo>
                    <a:pt x="21135" y="897"/>
                  </a:lnTo>
                  <a:lnTo>
                    <a:pt x="20746" y="684"/>
                  </a:lnTo>
                  <a:lnTo>
                    <a:pt x="20545" y="590"/>
                  </a:lnTo>
                  <a:lnTo>
                    <a:pt x="20333" y="507"/>
                  </a:lnTo>
                  <a:lnTo>
                    <a:pt x="20109" y="425"/>
                  </a:lnTo>
                  <a:lnTo>
                    <a:pt x="19897" y="342"/>
                  </a:lnTo>
                  <a:lnTo>
                    <a:pt x="19661" y="272"/>
                  </a:lnTo>
                  <a:lnTo>
                    <a:pt x="19437" y="213"/>
                  </a:lnTo>
                  <a:lnTo>
                    <a:pt x="19189" y="154"/>
                  </a:lnTo>
                  <a:lnTo>
                    <a:pt x="18941" y="106"/>
                  </a:lnTo>
                  <a:lnTo>
                    <a:pt x="18694" y="59"/>
                  </a:lnTo>
                  <a:lnTo>
                    <a:pt x="18434" y="36"/>
                  </a:lnTo>
                  <a:lnTo>
                    <a:pt x="18175" y="12"/>
                  </a:lnTo>
                  <a:lnTo>
                    <a:pt x="17903" y="0"/>
                  </a:lnTo>
                  <a:lnTo>
                    <a:pt x="17632" y="0"/>
                  </a:lnTo>
                  <a:lnTo>
                    <a:pt x="17349" y="12"/>
                  </a:lnTo>
                  <a:lnTo>
                    <a:pt x="17066" y="36"/>
                  </a:lnTo>
                  <a:lnTo>
                    <a:pt x="16771" y="71"/>
                  </a:lnTo>
                  <a:lnTo>
                    <a:pt x="16476" y="118"/>
                  </a:lnTo>
                  <a:lnTo>
                    <a:pt x="16170" y="177"/>
                  </a:lnTo>
                  <a:lnTo>
                    <a:pt x="15863" y="248"/>
                  </a:lnTo>
                  <a:lnTo>
                    <a:pt x="15557" y="331"/>
                  </a:lnTo>
                  <a:lnTo>
                    <a:pt x="15226" y="437"/>
                  </a:lnTo>
                  <a:lnTo>
                    <a:pt x="14908" y="543"/>
                  </a:lnTo>
                  <a:lnTo>
                    <a:pt x="14578" y="673"/>
                  </a:lnTo>
                  <a:lnTo>
                    <a:pt x="14236" y="826"/>
                  </a:lnTo>
                  <a:lnTo>
                    <a:pt x="13894" y="979"/>
                  </a:lnTo>
                  <a:lnTo>
                    <a:pt x="13540" y="1156"/>
                  </a:lnTo>
                  <a:lnTo>
                    <a:pt x="13186" y="1357"/>
                  </a:lnTo>
                  <a:lnTo>
                    <a:pt x="12820" y="1569"/>
                  </a:lnTo>
                  <a:lnTo>
                    <a:pt x="12455" y="1793"/>
                  </a:lnTo>
                  <a:lnTo>
                    <a:pt x="12089" y="2041"/>
                  </a:lnTo>
                  <a:lnTo>
                    <a:pt x="11712" y="1793"/>
                  </a:lnTo>
                  <a:lnTo>
                    <a:pt x="11346" y="1569"/>
                  </a:lnTo>
                  <a:lnTo>
                    <a:pt x="10981" y="1357"/>
                  </a:lnTo>
                  <a:lnTo>
                    <a:pt x="10627" y="1156"/>
                  </a:lnTo>
                  <a:lnTo>
                    <a:pt x="10285" y="979"/>
                  </a:lnTo>
                  <a:lnTo>
                    <a:pt x="9931" y="826"/>
                  </a:lnTo>
                  <a:lnTo>
                    <a:pt x="9601" y="673"/>
                  </a:lnTo>
                  <a:lnTo>
                    <a:pt x="9271" y="543"/>
                  </a:lnTo>
                  <a:lnTo>
                    <a:pt x="8940" y="437"/>
                  </a:lnTo>
                  <a:lnTo>
                    <a:pt x="8622" y="331"/>
                  </a:lnTo>
                  <a:lnTo>
                    <a:pt x="8303" y="248"/>
                  </a:lnTo>
                  <a:lnTo>
                    <a:pt x="7997" y="177"/>
                  </a:lnTo>
                  <a:lnTo>
                    <a:pt x="7690" y="118"/>
                  </a:lnTo>
                  <a:lnTo>
                    <a:pt x="7395" y="71"/>
                  </a:lnTo>
                  <a:lnTo>
                    <a:pt x="7101" y="36"/>
                  </a:lnTo>
                  <a:lnTo>
                    <a:pt x="6817" y="12"/>
                  </a:lnTo>
                  <a:lnTo>
                    <a:pt x="65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27109928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41"/>
        <p:cNvGrpSpPr/>
        <p:nvPr/>
      </p:nvGrpSpPr>
      <p:grpSpPr>
        <a:xfrm>
          <a:off x="0" y="0"/>
          <a:ext cx="0" cy="0"/>
          <a:chOff x="0" y="0"/>
          <a:chExt cx="0" cy="0"/>
        </a:xfrm>
      </p:grpSpPr>
      <p:grpSp>
        <p:nvGrpSpPr>
          <p:cNvPr id="1442" name="Google Shape;1442;p31"/>
          <p:cNvGrpSpPr/>
          <p:nvPr/>
        </p:nvGrpSpPr>
        <p:grpSpPr>
          <a:xfrm flipH="1">
            <a:off x="-3" y="4505510"/>
            <a:ext cx="14630403" cy="1518141"/>
            <a:chOff x="-1905002" y="3150532"/>
            <a:chExt cx="10972802" cy="1138606"/>
          </a:xfrm>
        </p:grpSpPr>
        <p:grpSp>
          <p:nvGrpSpPr>
            <p:cNvPr id="1443" name="Google Shape;1443;p31"/>
            <p:cNvGrpSpPr/>
            <p:nvPr/>
          </p:nvGrpSpPr>
          <p:grpSpPr>
            <a:xfrm>
              <a:off x="-1905002" y="3150532"/>
              <a:ext cx="10791680" cy="1127779"/>
              <a:chOff x="-1905002" y="3455332"/>
              <a:chExt cx="10791680" cy="1127779"/>
            </a:xfrm>
          </p:grpSpPr>
          <p:sp>
            <p:nvSpPr>
              <p:cNvPr id="1444" name="Google Shape;1444;p31"/>
              <p:cNvSpPr/>
              <p:nvPr/>
            </p:nvSpPr>
            <p:spPr>
              <a:xfrm>
                <a:off x="8430762" y="3652762"/>
                <a:ext cx="455917" cy="743740"/>
              </a:xfrm>
              <a:custGeom>
                <a:avLst/>
                <a:gdLst/>
                <a:ahLst/>
                <a:cxnLst/>
                <a:rect l="l" t="t" r="r" b="b"/>
                <a:pathLst>
                  <a:path w="6995" h="11411" extrusionOk="0">
                    <a:moveTo>
                      <a:pt x="772" y="0"/>
                    </a:moveTo>
                    <a:lnTo>
                      <a:pt x="1" y="1415"/>
                    </a:lnTo>
                    <a:lnTo>
                      <a:pt x="507" y="1415"/>
                    </a:lnTo>
                    <a:lnTo>
                      <a:pt x="772" y="7914"/>
                    </a:lnTo>
                    <a:lnTo>
                      <a:pt x="588" y="11410"/>
                    </a:lnTo>
                    <a:lnTo>
                      <a:pt x="6994" y="11410"/>
                    </a:lnTo>
                    <a:lnTo>
                      <a:pt x="6465" y="1415"/>
                    </a:lnTo>
                    <a:lnTo>
                      <a:pt x="6994" y="1415"/>
                    </a:lnTo>
                    <a:lnTo>
                      <a:pt x="64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45" name="Google Shape;1445;p31"/>
              <p:cNvSpPr/>
              <p:nvPr/>
            </p:nvSpPr>
            <p:spPr>
              <a:xfrm>
                <a:off x="5984478" y="3808148"/>
                <a:ext cx="795691" cy="774963"/>
              </a:xfrm>
              <a:custGeom>
                <a:avLst/>
                <a:gdLst/>
                <a:ahLst/>
                <a:cxnLst/>
                <a:rect l="l" t="t" r="r" b="b"/>
                <a:pathLst>
                  <a:path w="14103" h="13735" extrusionOk="0">
                    <a:moveTo>
                      <a:pt x="5867" y="1"/>
                    </a:moveTo>
                    <a:lnTo>
                      <a:pt x="5867" y="8352"/>
                    </a:lnTo>
                    <a:lnTo>
                      <a:pt x="3337" y="8202"/>
                    </a:lnTo>
                    <a:lnTo>
                      <a:pt x="1" y="13102"/>
                    </a:lnTo>
                    <a:lnTo>
                      <a:pt x="14103" y="13735"/>
                    </a:lnTo>
                    <a:lnTo>
                      <a:pt x="13413" y="7834"/>
                    </a:lnTo>
                    <a:lnTo>
                      <a:pt x="9053" y="8099"/>
                    </a:lnTo>
                    <a:lnTo>
                      <a:pt x="90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46" name="Google Shape;1446;p31"/>
              <p:cNvSpPr/>
              <p:nvPr/>
            </p:nvSpPr>
            <p:spPr>
              <a:xfrm>
                <a:off x="-1905002" y="3455332"/>
                <a:ext cx="2708493" cy="1100050"/>
              </a:xfrm>
              <a:custGeom>
                <a:avLst/>
                <a:gdLst/>
                <a:ahLst/>
                <a:cxnLst/>
                <a:rect l="l" t="t" r="r" b="b"/>
                <a:pathLst>
                  <a:path w="82300" h="33426" extrusionOk="0">
                    <a:moveTo>
                      <a:pt x="15344" y="0"/>
                    </a:moveTo>
                    <a:lnTo>
                      <a:pt x="15770" y="817"/>
                    </a:lnTo>
                    <a:lnTo>
                      <a:pt x="16886" y="817"/>
                    </a:lnTo>
                    <a:lnTo>
                      <a:pt x="17461" y="23729"/>
                    </a:lnTo>
                    <a:lnTo>
                      <a:pt x="8834" y="24247"/>
                    </a:lnTo>
                    <a:lnTo>
                      <a:pt x="8834" y="4118"/>
                    </a:lnTo>
                    <a:lnTo>
                      <a:pt x="2393" y="4118"/>
                    </a:lnTo>
                    <a:lnTo>
                      <a:pt x="2393" y="25984"/>
                    </a:lnTo>
                    <a:lnTo>
                      <a:pt x="0" y="25984"/>
                    </a:lnTo>
                    <a:lnTo>
                      <a:pt x="0" y="33426"/>
                    </a:lnTo>
                    <a:lnTo>
                      <a:pt x="82299" y="33426"/>
                    </a:lnTo>
                    <a:lnTo>
                      <a:pt x="82299" y="0"/>
                    </a:lnTo>
                    <a:lnTo>
                      <a:pt x="75582" y="242"/>
                    </a:lnTo>
                    <a:lnTo>
                      <a:pt x="75214" y="22303"/>
                    </a:lnTo>
                    <a:lnTo>
                      <a:pt x="62320" y="21510"/>
                    </a:lnTo>
                    <a:lnTo>
                      <a:pt x="61377" y="14562"/>
                    </a:lnTo>
                    <a:lnTo>
                      <a:pt x="54866" y="14424"/>
                    </a:lnTo>
                    <a:lnTo>
                      <a:pt x="55177" y="21153"/>
                    </a:lnTo>
                    <a:lnTo>
                      <a:pt x="44434" y="21187"/>
                    </a:lnTo>
                    <a:lnTo>
                      <a:pt x="43560" y="5935"/>
                    </a:lnTo>
                    <a:lnTo>
                      <a:pt x="44813" y="5935"/>
                    </a:lnTo>
                    <a:lnTo>
                      <a:pt x="43560" y="4244"/>
                    </a:lnTo>
                    <a:lnTo>
                      <a:pt x="37026" y="4808"/>
                    </a:lnTo>
                    <a:lnTo>
                      <a:pt x="35266" y="6706"/>
                    </a:lnTo>
                    <a:lnTo>
                      <a:pt x="36152" y="6706"/>
                    </a:lnTo>
                    <a:lnTo>
                      <a:pt x="36152" y="14850"/>
                    </a:lnTo>
                    <a:lnTo>
                      <a:pt x="26904" y="15747"/>
                    </a:lnTo>
                    <a:lnTo>
                      <a:pt x="26904" y="817"/>
                    </a:lnTo>
                    <a:lnTo>
                      <a:pt x="27422" y="426"/>
                    </a:lnTo>
                    <a:lnTo>
                      <a:pt x="276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447" name="Google Shape;1447;p31"/>
            <p:cNvSpPr/>
            <p:nvPr/>
          </p:nvSpPr>
          <p:spPr>
            <a:xfrm flipH="1">
              <a:off x="6676303" y="3815425"/>
              <a:ext cx="2391498" cy="473713"/>
            </a:xfrm>
            <a:custGeom>
              <a:avLst/>
              <a:gdLst/>
              <a:ahLst/>
              <a:cxnLst/>
              <a:rect l="l" t="t" r="r" b="b"/>
              <a:pathLst>
                <a:path w="84141" h="10951" extrusionOk="0">
                  <a:moveTo>
                    <a:pt x="50703" y="1"/>
                  </a:moveTo>
                  <a:lnTo>
                    <a:pt x="42744" y="5867"/>
                  </a:lnTo>
                  <a:lnTo>
                    <a:pt x="25088" y="6488"/>
                  </a:lnTo>
                  <a:lnTo>
                    <a:pt x="25191" y="2174"/>
                  </a:lnTo>
                  <a:lnTo>
                    <a:pt x="17991" y="2543"/>
                  </a:lnTo>
                  <a:lnTo>
                    <a:pt x="17093" y="5867"/>
                  </a:lnTo>
                  <a:lnTo>
                    <a:pt x="3958" y="6948"/>
                  </a:lnTo>
                  <a:lnTo>
                    <a:pt x="3958" y="4291"/>
                  </a:lnTo>
                  <a:lnTo>
                    <a:pt x="599" y="4187"/>
                  </a:lnTo>
                  <a:lnTo>
                    <a:pt x="1" y="10951"/>
                  </a:lnTo>
                  <a:lnTo>
                    <a:pt x="84141" y="9386"/>
                  </a:lnTo>
                  <a:lnTo>
                    <a:pt x="84141" y="5947"/>
                  </a:lnTo>
                  <a:lnTo>
                    <a:pt x="63724" y="6488"/>
                  </a:lnTo>
                  <a:lnTo>
                    <a:pt x="63551" y="127"/>
                  </a:lnTo>
                  <a:lnTo>
                    <a:pt x="507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448" name="Google Shape;1448;p31"/>
          <p:cNvGrpSpPr/>
          <p:nvPr/>
        </p:nvGrpSpPr>
        <p:grpSpPr>
          <a:xfrm flipH="1">
            <a:off x="-30841" y="5711005"/>
            <a:ext cx="12253681" cy="617963"/>
            <a:chOff x="6993975" y="-2031750"/>
            <a:chExt cx="3025700" cy="1310725"/>
          </a:xfrm>
        </p:grpSpPr>
        <p:sp>
          <p:nvSpPr>
            <p:cNvPr id="1449" name="Google Shape;1449;p31"/>
            <p:cNvSpPr/>
            <p:nvPr/>
          </p:nvSpPr>
          <p:spPr>
            <a:xfrm>
              <a:off x="8084375" y="-2013925"/>
              <a:ext cx="1547975" cy="1107125"/>
            </a:xfrm>
            <a:custGeom>
              <a:avLst/>
              <a:gdLst/>
              <a:ahLst/>
              <a:cxnLst/>
              <a:rect l="l" t="t" r="r" b="b"/>
              <a:pathLst>
                <a:path w="61919" h="44285" extrusionOk="0">
                  <a:moveTo>
                    <a:pt x="29792" y="1"/>
                  </a:moveTo>
                  <a:lnTo>
                    <a:pt x="29412" y="24"/>
                  </a:lnTo>
                  <a:lnTo>
                    <a:pt x="29021" y="47"/>
                  </a:lnTo>
                  <a:lnTo>
                    <a:pt x="28642" y="81"/>
                  </a:lnTo>
                  <a:lnTo>
                    <a:pt x="28262" y="127"/>
                  </a:lnTo>
                  <a:lnTo>
                    <a:pt x="27883" y="185"/>
                  </a:lnTo>
                  <a:lnTo>
                    <a:pt x="27503" y="254"/>
                  </a:lnTo>
                  <a:lnTo>
                    <a:pt x="27124" y="323"/>
                  </a:lnTo>
                  <a:lnTo>
                    <a:pt x="26744" y="415"/>
                  </a:lnTo>
                  <a:lnTo>
                    <a:pt x="26364" y="507"/>
                  </a:lnTo>
                  <a:lnTo>
                    <a:pt x="25996" y="610"/>
                  </a:lnTo>
                  <a:lnTo>
                    <a:pt x="25628" y="714"/>
                  </a:lnTo>
                  <a:lnTo>
                    <a:pt x="25249" y="840"/>
                  </a:lnTo>
                  <a:lnTo>
                    <a:pt x="24881" y="967"/>
                  </a:lnTo>
                  <a:lnTo>
                    <a:pt x="24512" y="1105"/>
                  </a:lnTo>
                  <a:lnTo>
                    <a:pt x="24144" y="1243"/>
                  </a:lnTo>
                  <a:lnTo>
                    <a:pt x="23776" y="1392"/>
                  </a:lnTo>
                  <a:lnTo>
                    <a:pt x="23420" y="1553"/>
                  </a:lnTo>
                  <a:lnTo>
                    <a:pt x="23052" y="1726"/>
                  </a:lnTo>
                  <a:lnTo>
                    <a:pt x="22695" y="1898"/>
                  </a:lnTo>
                  <a:lnTo>
                    <a:pt x="22339" y="2082"/>
                  </a:lnTo>
                  <a:lnTo>
                    <a:pt x="21970" y="2278"/>
                  </a:lnTo>
                  <a:lnTo>
                    <a:pt x="21269" y="2669"/>
                  </a:lnTo>
                  <a:lnTo>
                    <a:pt x="20567" y="3106"/>
                  </a:lnTo>
                  <a:lnTo>
                    <a:pt x="19866" y="3555"/>
                  </a:lnTo>
                  <a:lnTo>
                    <a:pt x="19175" y="4026"/>
                  </a:lnTo>
                  <a:lnTo>
                    <a:pt x="18497" y="4532"/>
                  </a:lnTo>
                  <a:lnTo>
                    <a:pt x="17830" y="5050"/>
                  </a:lnTo>
                  <a:lnTo>
                    <a:pt x="17162" y="5591"/>
                  </a:lnTo>
                  <a:lnTo>
                    <a:pt x="16507" y="6143"/>
                  </a:lnTo>
                  <a:lnTo>
                    <a:pt x="15863" y="6718"/>
                  </a:lnTo>
                  <a:lnTo>
                    <a:pt x="15230" y="7316"/>
                  </a:lnTo>
                  <a:lnTo>
                    <a:pt x="14597" y="7914"/>
                  </a:lnTo>
                  <a:lnTo>
                    <a:pt x="13988" y="8535"/>
                  </a:lnTo>
                  <a:lnTo>
                    <a:pt x="13378" y="9168"/>
                  </a:lnTo>
                  <a:lnTo>
                    <a:pt x="12780" y="9812"/>
                  </a:lnTo>
                  <a:lnTo>
                    <a:pt x="12193" y="10456"/>
                  </a:lnTo>
                  <a:lnTo>
                    <a:pt x="11618" y="11123"/>
                  </a:lnTo>
                  <a:lnTo>
                    <a:pt x="11055" y="11790"/>
                  </a:lnTo>
                  <a:lnTo>
                    <a:pt x="10491" y="12458"/>
                  </a:lnTo>
                  <a:lnTo>
                    <a:pt x="9950" y="13136"/>
                  </a:lnTo>
                  <a:lnTo>
                    <a:pt x="9421" y="13815"/>
                  </a:lnTo>
                  <a:lnTo>
                    <a:pt x="8904" y="14494"/>
                  </a:lnTo>
                  <a:lnTo>
                    <a:pt x="8398" y="15172"/>
                  </a:lnTo>
                  <a:lnTo>
                    <a:pt x="7903" y="15851"/>
                  </a:lnTo>
                  <a:lnTo>
                    <a:pt x="7420" y="16518"/>
                  </a:lnTo>
                  <a:lnTo>
                    <a:pt x="6948" y="17197"/>
                  </a:lnTo>
                  <a:lnTo>
                    <a:pt x="6488" y="17864"/>
                  </a:lnTo>
                  <a:lnTo>
                    <a:pt x="6040" y="18519"/>
                  </a:lnTo>
                  <a:lnTo>
                    <a:pt x="5200" y="19808"/>
                  </a:lnTo>
                  <a:lnTo>
                    <a:pt x="4406" y="21061"/>
                  </a:lnTo>
                  <a:lnTo>
                    <a:pt x="3682" y="22258"/>
                  </a:lnTo>
                  <a:lnTo>
                    <a:pt x="3003" y="23396"/>
                  </a:lnTo>
                  <a:lnTo>
                    <a:pt x="2393" y="24455"/>
                  </a:lnTo>
                  <a:lnTo>
                    <a:pt x="1853" y="25421"/>
                  </a:lnTo>
                  <a:lnTo>
                    <a:pt x="1370" y="26306"/>
                  </a:lnTo>
                  <a:lnTo>
                    <a:pt x="967" y="27077"/>
                  </a:lnTo>
                  <a:lnTo>
                    <a:pt x="622" y="27733"/>
                  </a:lnTo>
                  <a:lnTo>
                    <a:pt x="162" y="28653"/>
                  </a:lnTo>
                  <a:lnTo>
                    <a:pt x="1" y="28975"/>
                  </a:lnTo>
                  <a:lnTo>
                    <a:pt x="33438" y="44285"/>
                  </a:lnTo>
                  <a:lnTo>
                    <a:pt x="61918" y="22729"/>
                  </a:lnTo>
                  <a:lnTo>
                    <a:pt x="61746" y="22465"/>
                  </a:lnTo>
                  <a:lnTo>
                    <a:pt x="61228" y="21752"/>
                  </a:lnTo>
                  <a:lnTo>
                    <a:pt x="60860" y="21234"/>
                  </a:lnTo>
                  <a:lnTo>
                    <a:pt x="60400" y="20624"/>
                  </a:lnTo>
                  <a:lnTo>
                    <a:pt x="59882" y="19934"/>
                  </a:lnTo>
                  <a:lnTo>
                    <a:pt x="59284" y="19175"/>
                  </a:lnTo>
                  <a:lnTo>
                    <a:pt x="58617" y="18347"/>
                  </a:lnTo>
                  <a:lnTo>
                    <a:pt x="57881" y="17450"/>
                  </a:lnTo>
                  <a:lnTo>
                    <a:pt x="57087" y="16518"/>
                  </a:lnTo>
                  <a:lnTo>
                    <a:pt x="56236" y="15529"/>
                  </a:lnTo>
                  <a:lnTo>
                    <a:pt x="55316" y="14517"/>
                  </a:lnTo>
                  <a:lnTo>
                    <a:pt x="54338" y="13481"/>
                  </a:lnTo>
                  <a:lnTo>
                    <a:pt x="53832" y="12952"/>
                  </a:lnTo>
                  <a:lnTo>
                    <a:pt x="53314" y="12423"/>
                  </a:lnTo>
                  <a:lnTo>
                    <a:pt x="52785" y="11894"/>
                  </a:lnTo>
                  <a:lnTo>
                    <a:pt x="52245" y="11365"/>
                  </a:lnTo>
                  <a:lnTo>
                    <a:pt x="51681" y="10824"/>
                  </a:lnTo>
                  <a:lnTo>
                    <a:pt x="51117" y="10295"/>
                  </a:lnTo>
                  <a:lnTo>
                    <a:pt x="50542" y="9766"/>
                  </a:lnTo>
                  <a:lnTo>
                    <a:pt x="49944" y="9237"/>
                  </a:lnTo>
                  <a:lnTo>
                    <a:pt x="49346" y="8719"/>
                  </a:lnTo>
                  <a:lnTo>
                    <a:pt x="48736" y="8202"/>
                  </a:lnTo>
                  <a:lnTo>
                    <a:pt x="48115" y="7696"/>
                  </a:lnTo>
                  <a:lnTo>
                    <a:pt x="47483" y="7190"/>
                  </a:lnTo>
                  <a:lnTo>
                    <a:pt x="46839" y="6695"/>
                  </a:lnTo>
                  <a:lnTo>
                    <a:pt x="46183" y="6212"/>
                  </a:lnTo>
                  <a:lnTo>
                    <a:pt x="45527" y="5729"/>
                  </a:lnTo>
                  <a:lnTo>
                    <a:pt x="44860" y="5269"/>
                  </a:lnTo>
                  <a:lnTo>
                    <a:pt x="44182" y="4820"/>
                  </a:lnTo>
                  <a:lnTo>
                    <a:pt x="43503" y="4383"/>
                  </a:lnTo>
                  <a:lnTo>
                    <a:pt x="42801" y="3957"/>
                  </a:lnTo>
                  <a:lnTo>
                    <a:pt x="42111" y="3555"/>
                  </a:lnTo>
                  <a:lnTo>
                    <a:pt x="41398" y="3164"/>
                  </a:lnTo>
                  <a:lnTo>
                    <a:pt x="40685" y="2784"/>
                  </a:lnTo>
                  <a:lnTo>
                    <a:pt x="39972" y="2428"/>
                  </a:lnTo>
                  <a:lnTo>
                    <a:pt x="39247" y="2094"/>
                  </a:lnTo>
                  <a:lnTo>
                    <a:pt x="38511" y="1783"/>
                  </a:lnTo>
                  <a:lnTo>
                    <a:pt x="37775" y="1496"/>
                  </a:lnTo>
                  <a:lnTo>
                    <a:pt x="37039" y="1220"/>
                  </a:lnTo>
                  <a:lnTo>
                    <a:pt x="36291" y="978"/>
                  </a:lnTo>
                  <a:lnTo>
                    <a:pt x="35532" y="760"/>
                  </a:lnTo>
                  <a:lnTo>
                    <a:pt x="34784" y="564"/>
                  </a:lnTo>
                  <a:lnTo>
                    <a:pt x="34404" y="472"/>
                  </a:lnTo>
                  <a:lnTo>
                    <a:pt x="34025" y="392"/>
                  </a:lnTo>
                  <a:lnTo>
                    <a:pt x="33645" y="323"/>
                  </a:lnTo>
                  <a:lnTo>
                    <a:pt x="33266" y="254"/>
                  </a:lnTo>
                  <a:lnTo>
                    <a:pt x="32875" y="196"/>
                  </a:lnTo>
                  <a:lnTo>
                    <a:pt x="32495" y="150"/>
                  </a:lnTo>
                  <a:lnTo>
                    <a:pt x="32116" y="104"/>
                  </a:lnTo>
                  <a:lnTo>
                    <a:pt x="31724" y="70"/>
                  </a:lnTo>
                  <a:lnTo>
                    <a:pt x="31345" y="35"/>
                  </a:lnTo>
                  <a:lnTo>
                    <a:pt x="30954" y="12"/>
                  </a:lnTo>
                  <a:lnTo>
                    <a:pt x="305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50" name="Google Shape;1450;p31"/>
            <p:cNvSpPr/>
            <p:nvPr/>
          </p:nvSpPr>
          <p:spPr>
            <a:xfrm>
              <a:off x="6993975" y="-1999250"/>
              <a:ext cx="806625" cy="1093600"/>
            </a:xfrm>
            <a:custGeom>
              <a:avLst/>
              <a:gdLst/>
              <a:ahLst/>
              <a:cxnLst/>
              <a:rect l="l" t="t" r="r" b="b"/>
              <a:pathLst>
                <a:path w="32265" h="43744" extrusionOk="0">
                  <a:moveTo>
                    <a:pt x="1564" y="0"/>
                  </a:moveTo>
                  <a:lnTo>
                    <a:pt x="1035" y="23"/>
                  </a:lnTo>
                  <a:lnTo>
                    <a:pt x="518" y="69"/>
                  </a:lnTo>
                  <a:lnTo>
                    <a:pt x="0" y="115"/>
                  </a:lnTo>
                  <a:lnTo>
                    <a:pt x="0" y="43744"/>
                  </a:lnTo>
                  <a:lnTo>
                    <a:pt x="32264" y="28975"/>
                  </a:lnTo>
                  <a:lnTo>
                    <a:pt x="32103" y="28653"/>
                  </a:lnTo>
                  <a:lnTo>
                    <a:pt x="31643" y="27732"/>
                  </a:lnTo>
                  <a:lnTo>
                    <a:pt x="31298" y="27077"/>
                  </a:lnTo>
                  <a:lnTo>
                    <a:pt x="30895" y="26306"/>
                  </a:lnTo>
                  <a:lnTo>
                    <a:pt x="30412" y="25420"/>
                  </a:lnTo>
                  <a:lnTo>
                    <a:pt x="29872" y="24454"/>
                  </a:lnTo>
                  <a:lnTo>
                    <a:pt x="29262" y="23384"/>
                  </a:lnTo>
                  <a:lnTo>
                    <a:pt x="28583" y="22257"/>
                  </a:lnTo>
                  <a:lnTo>
                    <a:pt x="27859" y="21061"/>
                  </a:lnTo>
                  <a:lnTo>
                    <a:pt x="27065" y="19807"/>
                  </a:lnTo>
                  <a:lnTo>
                    <a:pt x="26214" y="18519"/>
                  </a:lnTo>
                  <a:lnTo>
                    <a:pt x="25777" y="17852"/>
                  </a:lnTo>
                  <a:lnTo>
                    <a:pt x="25317" y="17185"/>
                  </a:lnTo>
                  <a:lnTo>
                    <a:pt x="24845" y="16518"/>
                  </a:lnTo>
                  <a:lnTo>
                    <a:pt x="24362" y="15839"/>
                  </a:lnTo>
                  <a:lnTo>
                    <a:pt x="23867" y="15160"/>
                  </a:lnTo>
                  <a:lnTo>
                    <a:pt x="23361" y="14482"/>
                  </a:lnTo>
                  <a:lnTo>
                    <a:pt x="22844" y="13803"/>
                  </a:lnTo>
                  <a:lnTo>
                    <a:pt x="22315" y="13136"/>
                  </a:lnTo>
                  <a:lnTo>
                    <a:pt x="21762" y="12457"/>
                  </a:lnTo>
                  <a:lnTo>
                    <a:pt x="21210" y="11779"/>
                  </a:lnTo>
                  <a:lnTo>
                    <a:pt x="20647" y="11123"/>
                  </a:lnTo>
                  <a:lnTo>
                    <a:pt x="20072" y="10456"/>
                  </a:lnTo>
                  <a:lnTo>
                    <a:pt x="19485" y="9812"/>
                  </a:lnTo>
                  <a:lnTo>
                    <a:pt x="18887" y="9168"/>
                  </a:lnTo>
                  <a:lnTo>
                    <a:pt x="18277" y="8535"/>
                  </a:lnTo>
                  <a:lnTo>
                    <a:pt x="17656" y="7914"/>
                  </a:lnTo>
                  <a:lnTo>
                    <a:pt x="17035" y="7304"/>
                  </a:lnTo>
                  <a:lnTo>
                    <a:pt x="16402" y="6718"/>
                  </a:lnTo>
                  <a:lnTo>
                    <a:pt x="15747" y="6142"/>
                  </a:lnTo>
                  <a:lnTo>
                    <a:pt x="15103" y="5579"/>
                  </a:lnTo>
                  <a:lnTo>
                    <a:pt x="14435" y="5050"/>
                  </a:lnTo>
                  <a:lnTo>
                    <a:pt x="13768" y="4521"/>
                  </a:lnTo>
                  <a:lnTo>
                    <a:pt x="13078" y="4026"/>
                  </a:lnTo>
                  <a:lnTo>
                    <a:pt x="12400" y="3554"/>
                  </a:lnTo>
                  <a:lnTo>
                    <a:pt x="11698" y="3094"/>
                  </a:lnTo>
                  <a:lnTo>
                    <a:pt x="10996" y="2669"/>
                  </a:lnTo>
                  <a:lnTo>
                    <a:pt x="10283" y="2266"/>
                  </a:lnTo>
                  <a:lnTo>
                    <a:pt x="9927" y="2082"/>
                  </a:lnTo>
                  <a:lnTo>
                    <a:pt x="9570" y="1898"/>
                  </a:lnTo>
                  <a:lnTo>
                    <a:pt x="9213" y="1726"/>
                  </a:lnTo>
                  <a:lnTo>
                    <a:pt x="8845" y="1553"/>
                  </a:lnTo>
                  <a:lnTo>
                    <a:pt x="8489" y="1392"/>
                  </a:lnTo>
                  <a:lnTo>
                    <a:pt x="8121" y="1242"/>
                  </a:lnTo>
                  <a:lnTo>
                    <a:pt x="7753" y="1093"/>
                  </a:lnTo>
                  <a:lnTo>
                    <a:pt x="7385" y="966"/>
                  </a:lnTo>
                  <a:lnTo>
                    <a:pt x="7016" y="828"/>
                  </a:lnTo>
                  <a:lnTo>
                    <a:pt x="6637" y="713"/>
                  </a:lnTo>
                  <a:lnTo>
                    <a:pt x="6269" y="598"/>
                  </a:lnTo>
                  <a:lnTo>
                    <a:pt x="5889" y="495"/>
                  </a:lnTo>
                  <a:lnTo>
                    <a:pt x="5521" y="403"/>
                  </a:lnTo>
                  <a:lnTo>
                    <a:pt x="5142" y="322"/>
                  </a:lnTo>
                  <a:lnTo>
                    <a:pt x="4762" y="242"/>
                  </a:lnTo>
                  <a:lnTo>
                    <a:pt x="4382" y="184"/>
                  </a:lnTo>
                  <a:lnTo>
                    <a:pt x="4003" y="127"/>
                  </a:lnTo>
                  <a:lnTo>
                    <a:pt x="3623" y="81"/>
                  </a:lnTo>
                  <a:lnTo>
                    <a:pt x="3232" y="46"/>
                  </a:lnTo>
                  <a:lnTo>
                    <a:pt x="2853" y="23"/>
                  </a:lnTo>
                  <a:lnTo>
                    <a:pt x="24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51" name="Google Shape;1451;p31"/>
            <p:cNvSpPr/>
            <p:nvPr/>
          </p:nvSpPr>
          <p:spPr>
            <a:xfrm>
              <a:off x="8084375" y="-2013925"/>
              <a:ext cx="1547975" cy="1107125"/>
            </a:xfrm>
            <a:custGeom>
              <a:avLst/>
              <a:gdLst/>
              <a:ahLst/>
              <a:cxnLst/>
              <a:rect l="l" t="t" r="r" b="b"/>
              <a:pathLst>
                <a:path w="61919" h="44285" extrusionOk="0">
                  <a:moveTo>
                    <a:pt x="29792" y="1"/>
                  </a:moveTo>
                  <a:lnTo>
                    <a:pt x="29412" y="24"/>
                  </a:lnTo>
                  <a:lnTo>
                    <a:pt x="29021" y="47"/>
                  </a:lnTo>
                  <a:lnTo>
                    <a:pt x="28642" y="81"/>
                  </a:lnTo>
                  <a:lnTo>
                    <a:pt x="28262" y="127"/>
                  </a:lnTo>
                  <a:lnTo>
                    <a:pt x="27883" y="185"/>
                  </a:lnTo>
                  <a:lnTo>
                    <a:pt x="27503" y="254"/>
                  </a:lnTo>
                  <a:lnTo>
                    <a:pt x="27124" y="323"/>
                  </a:lnTo>
                  <a:lnTo>
                    <a:pt x="26744" y="415"/>
                  </a:lnTo>
                  <a:lnTo>
                    <a:pt x="26364" y="507"/>
                  </a:lnTo>
                  <a:lnTo>
                    <a:pt x="25996" y="610"/>
                  </a:lnTo>
                  <a:lnTo>
                    <a:pt x="25628" y="714"/>
                  </a:lnTo>
                  <a:lnTo>
                    <a:pt x="25249" y="840"/>
                  </a:lnTo>
                  <a:lnTo>
                    <a:pt x="24881" y="967"/>
                  </a:lnTo>
                  <a:lnTo>
                    <a:pt x="24512" y="1105"/>
                  </a:lnTo>
                  <a:lnTo>
                    <a:pt x="24144" y="1243"/>
                  </a:lnTo>
                  <a:lnTo>
                    <a:pt x="23776" y="1392"/>
                  </a:lnTo>
                  <a:lnTo>
                    <a:pt x="23420" y="1553"/>
                  </a:lnTo>
                  <a:lnTo>
                    <a:pt x="23052" y="1726"/>
                  </a:lnTo>
                  <a:lnTo>
                    <a:pt x="22695" y="1898"/>
                  </a:lnTo>
                  <a:lnTo>
                    <a:pt x="22339" y="2082"/>
                  </a:lnTo>
                  <a:lnTo>
                    <a:pt x="21970" y="2278"/>
                  </a:lnTo>
                  <a:lnTo>
                    <a:pt x="21269" y="2669"/>
                  </a:lnTo>
                  <a:lnTo>
                    <a:pt x="20567" y="3106"/>
                  </a:lnTo>
                  <a:lnTo>
                    <a:pt x="19866" y="3555"/>
                  </a:lnTo>
                  <a:lnTo>
                    <a:pt x="19175" y="4026"/>
                  </a:lnTo>
                  <a:lnTo>
                    <a:pt x="18497" y="4532"/>
                  </a:lnTo>
                  <a:lnTo>
                    <a:pt x="17830" y="5050"/>
                  </a:lnTo>
                  <a:lnTo>
                    <a:pt x="17162" y="5591"/>
                  </a:lnTo>
                  <a:lnTo>
                    <a:pt x="16507" y="6143"/>
                  </a:lnTo>
                  <a:lnTo>
                    <a:pt x="15863" y="6718"/>
                  </a:lnTo>
                  <a:lnTo>
                    <a:pt x="15230" y="7316"/>
                  </a:lnTo>
                  <a:lnTo>
                    <a:pt x="14597" y="7914"/>
                  </a:lnTo>
                  <a:lnTo>
                    <a:pt x="13988" y="8535"/>
                  </a:lnTo>
                  <a:lnTo>
                    <a:pt x="13378" y="9168"/>
                  </a:lnTo>
                  <a:lnTo>
                    <a:pt x="12780" y="9812"/>
                  </a:lnTo>
                  <a:lnTo>
                    <a:pt x="12193" y="10456"/>
                  </a:lnTo>
                  <a:lnTo>
                    <a:pt x="11618" y="11123"/>
                  </a:lnTo>
                  <a:lnTo>
                    <a:pt x="11055" y="11790"/>
                  </a:lnTo>
                  <a:lnTo>
                    <a:pt x="10491" y="12458"/>
                  </a:lnTo>
                  <a:lnTo>
                    <a:pt x="9950" y="13136"/>
                  </a:lnTo>
                  <a:lnTo>
                    <a:pt x="9421" y="13815"/>
                  </a:lnTo>
                  <a:lnTo>
                    <a:pt x="8904" y="14494"/>
                  </a:lnTo>
                  <a:lnTo>
                    <a:pt x="8398" y="15172"/>
                  </a:lnTo>
                  <a:lnTo>
                    <a:pt x="7903" y="15851"/>
                  </a:lnTo>
                  <a:lnTo>
                    <a:pt x="7420" y="16518"/>
                  </a:lnTo>
                  <a:lnTo>
                    <a:pt x="6948" y="17197"/>
                  </a:lnTo>
                  <a:lnTo>
                    <a:pt x="6488" y="17864"/>
                  </a:lnTo>
                  <a:lnTo>
                    <a:pt x="6040" y="18519"/>
                  </a:lnTo>
                  <a:lnTo>
                    <a:pt x="5200" y="19808"/>
                  </a:lnTo>
                  <a:lnTo>
                    <a:pt x="4406" y="21061"/>
                  </a:lnTo>
                  <a:lnTo>
                    <a:pt x="3682" y="22258"/>
                  </a:lnTo>
                  <a:lnTo>
                    <a:pt x="3003" y="23396"/>
                  </a:lnTo>
                  <a:lnTo>
                    <a:pt x="2393" y="24455"/>
                  </a:lnTo>
                  <a:lnTo>
                    <a:pt x="1853" y="25421"/>
                  </a:lnTo>
                  <a:lnTo>
                    <a:pt x="1370" y="26306"/>
                  </a:lnTo>
                  <a:lnTo>
                    <a:pt x="967" y="27077"/>
                  </a:lnTo>
                  <a:lnTo>
                    <a:pt x="622" y="27733"/>
                  </a:lnTo>
                  <a:lnTo>
                    <a:pt x="162" y="28653"/>
                  </a:lnTo>
                  <a:lnTo>
                    <a:pt x="1" y="28975"/>
                  </a:lnTo>
                  <a:lnTo>
                    <a:pt x="33438" y="44285"/>
                  </a:lnTo>
                  <a:lnTo>
                    <a:pt x="61918" y="22729"/>
                  </a:lnTo>
                  <a:lnTo>
                    <a:pt x="61746" y="22465"/>
                  </a:lnTo>
                  <a:lnTo>
                    <a:pt x="61228" y="21752"/>
                  </a:lnTo>
                  <a:lnTo>
                    <a:pt x="60860" y="21234"/>
                  </a:lnTo>
                  <a:lnTo>
                    <a:pt x="60400" y="20624"/>
                  </a:lnTo>
                  <a:lnTo>
                    <a:pt x="59882" y="19934"/>
                  </a:lnTo>
                  <a:lnTo>
                    <a:pt x="59284" y="19175"/>
                  </a:lnTo>
                  <a:lnTo>
                    <a:pt x="58617" y="18347"/>
                  </a:lnTo>
                  <a:lnTo>
                    <a:pt x="57881" y="17450"/>
                  </a:lnTo>
                  <a:lnTo>
                    <a:pt x="57087" y="16518"/>
                  </a:lnTo>
                  <a:lnTo>
                    <a:pt x="56236" y="15529"/>
                  </a:lnTo>
                  <a:lnTo>
                    <a:pt x="55316" y="14517"/>
                  </a:lnTo>
                  <a:lnTo>
                    <a:pt x="54338" y="13481"/>
                  </a:lnTo>
                  <a:lnTo>
                    <a:pt x="53832" y="12952"/>
                  </a:lnTo>
                  <a:lnTo>
                    <a:pt x="53314" y="12423"/>
                  </a:lnTo>
                  <a:lnTo>
                    <a:pt x="52785" y="11894"/>
                  </a:lnTo>
                  <a:lnTo>
                    <a:pt x="52245" y="11365"/>
                  </a:lnTo>
                  <a:lnTo>
                    <a:pt x="51681" y="10824"/>
                  </a:lnTo>
                  <a:lnTo>
                    <a:pt x="51117" y="10295"/>
                  </a:lnTo>
                  <a:lnTo>
                    <a:pt x="50542" y="9766"/>
                  </a:lnTo>
                  <a:lnTo>
                    <a:pt x="49944" y="9237"/>
                  </a:lnTo>
                  <a:lnTo>
                    <a:pt x="49346" y="8719"/>
                  </a:lnTo>
                  <a:lnTo>
                    <a:pt x="48736" y="8202"/>
                  </a:lnTo>
                  <a:lnTo>
                    <a:pt x="48115" y="7696"/>
                  </a:lnTo>
                  <a:lnTo>
                    <a:pt x="47483" y="7190"/>
                  </a:lnTo>
                  <a:lnTo>
                    <a:pt x="46839" y="6695"/>
                  </a:lnTo>
                  <a:lnTo>
                    <a:pt x="46183" y="6212"/>
                  </a:lnTo>
                  <a:lnTo>
                    <a:pt x="45527" y="5729"/>
                  </a:lnTo>
                  <a:lnTo>
                    <a:pt x="44860" y="5269"/>
                  </a:lnTo>
                  <a:lnTo>
                    <a:pt x="44182" y="4820"/>
                  </a:lnTo>
                  <a:lnTo>
                    <a:pt x="43503" y="4383"/>
                  </a:lnTo>
                  <a:lnTo>
                    <a:pt x="42801" y="3957"/>
                  </a:lnTo>
                  <a:lnTo>
                    <a:pt x="42111" y="3555"/>
                  </a:lnTo>
                  <a:lnTo>
                    <a:pt x="41398" y="3164"/>
                  </a:lnTo>
                  <a:lnTo>
                    <a:pt x="40685" y="2784"/>
                  </a:lnTo>
                  <a:lnTo>
                    <a:pt x="39972" y="2428"/>
                  </a:lnTo>
                  <a:lnTo>
                    <a:pt x="39247" y="2094"/>
                  </a:lnTo>
                  <a:lnTo>
                    <a:pt x="38511" y="1783"/>
                  </a:lnTo>
                  <a:lnTo>
                    <a:pt x="37775" y="1496"/>
                  </a:lnTo>
                  <a:lnTo>
                    <a:pt x="37039" y="1220"/>
                  </a:lnTo>
                  <a:lnTo>
                    <a:pt x="36291" y="978"/>
                  </a:lnTo>
                  <a:lnTo>
                    <a:pt x="35532" y="760"/>
                  </a:lnTo>
                  <a:lnTo>
                    <a:pt x="34784" y="564"/>
                  </a:lnTo>
                  <a:lnTo>
                    <a:pt x="34404" y="472"/>
                  </a:lnTo>
                  <a:lnTo>
                    <a:pt x="34025" y="392"/>
                  </a:lnTo>
                  <a:lnTo>
                    <a:pt x="33645" y="323"/>
                  </a:lnTo>
                  <a:lnTo>
                    <a:pt x="33266" y="254"/>
                  </a:lnTo>
                  <a:lnTo>
                    <a:pt x="32875" y="196"/>
                  </a:lnTo>
                  <a:lnTo>
                    <a:pt x="32495" y="150"/>
                  </a:lnTo>
                  <a:lnTo>
                    <a:pt x="32116" y="104"/>
                  </a:lnTo>
                  <a:lnTo>
                    <a:pt x="31724" y="70"/>
                  </a:lnTo>
                  <a:lnTo>
                    <a:pt x="31345" y="35"/>
                  </a:lnTo>
                  <a:lnTo>
                    <a:pt x="30954" y="12"/>
                  </a:lnTo>
                  <a:lnTo>
                    <a:pt x="30574"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52" name="Google Shape;1452;p31"/>
            <p:cNvSpPr/>
            <p:nvPr/>
          </p:nvSpPr>
          <p:spPr>
            <a:xfrm>
              <a:off x="6993975" y="-1999250"/>
              <a:ext cx="806625" cy="1093600"/>
            </a:xfrm>
            <a:custGeom>
              <a:avLst/>
              <a:gdLst/>
              <a:ahLst/>
              <a:cxnLst/>
              <a:rect l="l" t="t" r="r" b="b"/>
              <a:pathLst>
                <a:path w="32265" h="43744" extrusionOk="0">
                  <a:moveTo>
                    <a:pt x="1564" y="0"/>
                  </a:moveTo>
                  <a:lnTo>
                    <a:pt x="1035" y="23"/>
                  </a:lnTo>
                  <a:lnTo>
                    <a:pt x="518" y="69"/>
                  </a:lnTo>
                  <a:lnTo>
                    <a:pt x="0" y="115"/>
                  </a:lnTo>
                  <a:lnTo>
                    <a:pt x="0" y="43744"/>
                  </a:lnTo>
                  <a:lnTo>
                    <a:pt x="32264" y="28975"/>
                  </a:lnTo>
                  <a:lnTo>
                    <a:pt x="32103" y="28653"/>
                  </a:lnTo>
                  <a:lnTo>
                    <a:pt x="31643" y="27732"/>
                  </a:lnTo>
                  <a:lnTo>
                    <a:pt x="31298" y="27077"/>
                  </a:lnTo>
                  <a:lnTo>
                    <a:pt x="30895" y="26306"/>
                  </a:lnTo>
                  <a:lnTo>
                    <a:pt x="30412" y="25420"/>
                  </a:lnTo>
                  <a:lnTo>
                    <a:pt x="29872" y="24454"/>
                  </a:lnTo>
                  <a:lnTo>
                    <a:pt x="29262" y="23384"/>
                  </a:lnTo>
                  <a:lnTo>
                    <a:pt x="28583" y="22257"/>
                  </a:lnTo>
                  <a:lnTo>
                    <a:pt x="27859" y="21061"/>
                  </a:lnTo>
                  <a:lnTo>
                    <a:pt x="27065" y="19807"/>
                  </a:lnTo>
                  <a:lnTo>
                    <a:pt x="26214" y="18519"/>
                  </a:lnTo>
                  <a:lnTo>
                    <a:pt x="25777" y="17852"/>
                  </a:lnTo>
                  <a:lnTo>
                    <a:pt x="25317" y="17185"/>
                  </a:lnTo>
                  <a:lnTo>
                    <a:pt x="24845" y="16518"/>
                  </a:lnTo>
                  <a:lnTo>
                    <a:pt x="24362" y="15839"/>
                  </a:lnTo>
                  <a:lnTo>
                    <a:pt x="23867" y="15160"/>
                  </a:lnTo>
                  <a:lnTo>
                    <a:pt x="23361" y="14482"/>
                  </a:lnTo>
                  <a:lnTo>
                    <a:pt x="22844" y="13803"/>
                  </a:lnTo>
                  <a:lnTo>
                    <a:pt x="22315" y="13136"/>
                  </a:lnTo>
                  <a:lnTo>
                    <a:pt x="21762" y="12457"/>
                  </a:lnTo>
                  <a:lnTo>
                    <a:pt x="21210" y="11779"/>
                  </a:lnTo>
                  <a:lnTo>
                    <a:pt x="20647" y="11123"/>
                  </a:lnTo>
                  <a:lnTo>
                    <a:pt x="20072" y="10456"/>
                  </a:lnTo>
                  <a:lnTo>
                    <a:pt x="19485" y="9812"/>
                  </a:lnTo>
                  <a:lnTo>
                    <a:pt x="18887" y="9168"/>
                  </a:lnTo>
                  <a:lnTo>
                    <a:pt x="18277" y="8535"/>
                  </a:lnTo>
                  <a:lnTo>
                    <a:pt x="17656" y="7914"/>
                  </a:lnTo>
                  <a:lnTo>
                    <a:pt x="17035" y="7304"/>
                  </a:lnTo>
                  <a:lnTo>
                    <a:pt x="16402" y="6718"/>
                  </a:lnTo>
                  <a:lnTo>
                    <a:pt x="15747" y="6142"/>
                  </a:lnTo>
                  <a:lnTo>
                    <a:pt x="15103" y="5579"/>
                  </a:lnTo>
                  <a:lnTo>
                    <a:pt x="14435" y="5050"/>
                  </a:lnTo>
                  <a:lnTo>
                    <a:pt x="13768" y="4521"/>
                  </a:lnTo>
                  <a:lnTo>
                    <a:pt x="13078" y="4026"/>
                  </a:lnTo>
                  <a:lnTo>
                    <a:pt x="12400" y="3554"/>
                  </a:lnTo>
                  <a:lnTo>
                    <a:pt x="11698" y="3094"/>
                  </a:lnTo>
                  <a:lnTo>
                    <a:pt x="10996" y="2669"/>
                  </a:lnTo>
                  <a:lnTo>
                    <a:pt x="10283" y="2266"/>
                  </a:lnTo>
                  <a:lnTo>
                    <a:pt x="9927" y="2082"/>
                  </a:lnTo>
                  <a:lnTo>
                    <a:pt x="9570" y="1898"/>
                  </a:lnTo>
                  <a:lnTo>
                    <a:pt x="9213" y="1726"/>
                  </a:lnTo>
                  <a:lnTo>
                    <a:pt x="8845" y="1553"/>
                  </a:lnTo>
                  <a:lnTo>
                    <a:pt x="8489" y="1392"/>
                  </a:lnTo>
                  <a:lnTo>
                    <a:pt x="8121" y="1242"/>
                  </a:lnTo>
                  <a:lnTo>
                    <a:pt x="7753" y="1093"/>
                  </a:lnTo>
                  <a:lnTo>
                    <a:pt x="7385" y="966"/>
                  </a:lnTo>
                  <a:lnTo>
                    <a:pt x="7016" y="828"/>
                  </a:lnTo>
                  <a:lnTo>
                    <a:pt x="6637" y="713"/>
                  </a:lnTo>
                  <a:lnTo>
                    <a:pt x="6269" y="598"/>
                  </a:lnTo>
                  <a:lnTo>
                    <a:pt x="5889" y="495"/>
                  </a:lnTo>
                  <a:lnTo>
                    <a:pt x="5521" y="403"/>
                  </a:lnTo>
                  <a:lnTo>
                    <a:pt x="5142" y="322"/>
                  </a:lnTo>
                  <a:lnTo>
                    <a:pt x="4762" y="242"/>
                  </a:lnTo>
                  <a:lnTo>
                    <a:pt x="4382" y="184"/>
                  </a:lnTo>
                  <a:lnTo>
                    <a:pt x="4003" y="127"/>
                  </a:lnTo>
                  <a:lnTo>
                    <a:pt x="3623" y="81"/>
                  </a:lnTo>
                  <a:lnTo>
                    <a:pt x="3232" y="46"/>
                  </a:lnTo>
                  <a:lnTo>
                    <a:pt x="2853" y="23"/>
                  </a:lnTo>
                  <a:lnTo>
                    <a:pt x="2473"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53" name="Google Shape;1453;p31"/>
            <p:cNvSpPr/>
            <p:nvPr/>
          </p:nvSpPr>
          <p:spPr>
            <a:xfrm>
              <a:off x="6993975" y="-2031750"/>
              <a:ext cx="3025700" cy="1310725"/>
            </a:xfrm>
            <a:custGeom>
              <a:avLst/>
              <a:gdLst/>
              <a:ahLst/>
              <a:cxnLst/>
              <a:rect l="l" t="t" r="r" b="b"/>
              <a:pathLst>
                <a:path w="121028" h="52429" extrusionOk="0">
                  <a:moveTo>
                    <a:pt x="121028" y="0"/>
                  </a:moveTo>
                  <a:lnTo>
                    <a:pt x="120671" y="12"/>
                  </a:lnTo>
                  <a:lnTo>
                    <a:pt x="120303" y="35"/>
                  </a:lnTo>
                  <a:lnTo>
                    <a:pt x="119947" y="58"/>
                  </a:lnTo>
                  <a:lnTo>
                    <a:pt x="119567" y="92"/>
                  </a:lnTo>
                  <a:lnTo>
                    <a:pt x="119187" y="150"/>
                  </a:lnTo>
                  <a:lnTo>
                    <a:pt x="118808" y="196"/>
                  </a:lnTo>
                  <a:lnTo>
                    <a:pt x="118417" y="265"/>
                  </a:lnTo>
                  <a:lnTo>
                    <a:pt x="118026" y="334"/>
                  </a:lnTo>
                  <a:lnTo>
                    <a:pt x="117623" y="414"/>
                  </a:lnTo>
                  <a:lnTo>
                    <a:pt x="117221" y="507"/>
                  </a:lnTo>
                  <a:lnTo>
                    <a:pt x="116404" y="714"/>
                  </a:lnTo>
                  <a:lnTo>
                    <a:pt x="115564" y="944"/>
                  </a:lnTo>
                  <a:lnTo>
                    <a:pt x="114702" y="1208"/>
                  </a:lnTo>
                  <a:lnTo>
                    <a:pt x="113827" y="1496"/>
                  </a:lnTo>
                  <a:lnTo>
                    <a:pt x="112942" y="1806"/>
                  </a:lnTo>
                  <a:lnTo>
                    <a:pt x="112044" y="2151"/>
                  </a:lnTo>
                  <a:lnTo>
                    <a:pt x="111136" y="2519"/>
                  </a:lnTo>
                  <a:lnTo>
                    <a:pt x="110216" y="2911"/>
                  </a:lnTo>
                  <a:lnTo>
                    <a:pt x="109284" y="3325"/>
                  </a:lnTo>
                  <a:lnTo>
                    <a:pt x="108341" y="3762"/>
                  </a:lnTo>
                  <a:lnTo>
                    <a:pt x="107398" y="4210"/>
                  </a:lnTo>
                  <a:lnTo>
                    <a:pt x="106443" y="4682"/>
                  </a:lnTo>
                  <a:lnTo>
                    <a:pt x="105477" y="5176"/>
                  </a:lnTo>
                  <a:lnTo>
                    <a:pt x="104510" y="5683"/>
                  </a:lnTo>
                  <a:lnTo>
                    <a:pt x="103544" y="6200"/>
                  </a:lnTo>
                  <a:lnTo>
                    <a:pt x="102578" y="6741"/>
                  </a:lnTo>
                  <a:lnTo>
                    <a:pt x="101600" y="7293"/>
                  </a:lnTo>
                  <a:lnTo>
                    <a:pt x="100634" y="7845"/>
                  </a:lnTo>
                  <a:lnTo>
                    <a:pt x="99656" y="8420"/>
                  </a:lnTo>
                  <a:lnTo>
                    <a:pt x="98690" y="8995"/>
                  </a:lnTo>
                  <a:lnTo>
                    <a:pt x="97724" y="9582"/>
                  </a:lnTo>
                  <a:lnTo>
                    <a:pt x="96769" y="10180"/>
                  </a:lnTo>
                  <a:lnTo>
                    <a:pt x="95803" y="10778"/>
                  </a:lnTo>
                  <a:lnTo>
                    <a:pt x="94860" y="11388"/>
                  </a:lnTo>
                  <a:lnTo>
                    <a:pt x="93917" y="11997"/>
                  </a:lnTo>
                  <a:lnTo>
                    <a:pt x="92065" y="13217"/>
                  </a:lnTo>
                  <a:lnTo>
                    <a:pt x="90259" y="14436"/>
                  </a:lnTo>
                  <a:lnTo>
                    <a:pt x="88499" y="15644"/>
                  </a:lnTo>
                  <a:lnTo>
                    <a:pt x="86797" y="16840"/>
                  </a:lnTo>
                  <a:lnTo>
                    <a:pt x="85175" y="18002"/>
                  </a:lnTo>
                  <a:lnTo>
                    <a:pt x="83634" y="19117"/>
                  </a:lnTo>
                  <a:lnTo>
                    <a:pt x="82173" y="20199"/>
                  </a:lnTo>
                  <a:lnTo>
                    <a:pt x="80804" y="21211"/>
                  </a:lnTo>
                  <a:lnTo>
                    <a:pt x="79550" y="22165"/>
                  </a:lnTo>
                  <a:lnTo>
                    <a:pt x="78412" y="23040"/>
                  </a:lnTo>
                  <a:lnTo>
                    <a:pt x="77399" y="23833"/>
                  </a:lnTo>
                  <a:lnTo>
                    <a:pt x="75766" y="25110"/>
                  </a:lnTo>
                  <a:lnTo>
                    <a:pt x="74742" y="25938"/>
                  </a:lnTo>
                  <a:lnTo>
                    <a:pt x="74386" y="26226"/>
                  </a:lnTo>
                  <a:lnTo>
                    <a:pt x="74133" y="25950"/>
                  </a:lnTo>
                  <a:lnTo>
                    <a:pt x="73420" y="25168"/>
                  </a:lnTo>
                  <a:lnTo>
                    <a:pt x="72902" y="24615"/>
                  </a:lnTo>
                  <a:lnTo>
                    <a:pt x="72269" y="23971"/>
                  </a:lnTo>
                  <a:lnTo>
                    <a:pt x="71545" y="23224"/>
                  </a:lnTo>
                  <a:lnTo>
                    <a:pt x="70728" y="22407"/>
                  </a:lnTo>
                  <a:lnTo>
                    <a:pt x="69819" y="21510"/>
                  </a:lnTo>
                  <a:lnTo>
                    <a:pt x="68830" y="20555"/>
                  </a:lnTo>
                  <a:lnTo>
                    <a:pt x="67749" y="19554"/>
                  </a:lnTo>
                  <a:lnTo>
                    <a:pt x="66599" y="18508"/>
                  </a:lnTo>
                  <a:lnTo>
                    <a:pt x="65368" y="17415"/>
                  </a:lnTo>
                  <a:lnTo>
                    <a:pt x="64735" y="16863"/>
                  </a:lnTo>
                  <a:lnTo>
                    <a:pt x="64080" y="16311"/>
                  </a:lnTo>
                  <a:lnTo>
                    <a:pt x="63401" y="15747"/>
                  </a:lnTo>
                  <a:lnTo>
                    <a:pt x="62722" y="15184"/>
                  </a:lnTo>
                  <a:lnTo>
                    <a:pt x="62021" y="14620"/>
                  </a:lnTo>
                  <a:lnTo>
                    <a:pt x="61296" y="14056"/>
                  </a:lnTo>
                  <a:lnTo>
                    <a:pt x="60571" y="13493"/>
                  </a:lnTo>
                  <a:lnTo>
                    <a:pt x="59824" y="12918"/>
                  </a:lnTo>
                  <a:lnTo>
                    <a:pt x="59076" y="12365"/>
                  </a:lnTo>
                  <a:lnTo>
                    <a:pt x="58305" y="11802"/>
                  </a:lnTo>
                  <a:lnTo>
                    <a:pt x="57535" y="11250"/>
                  </a:lnTo>
                  <a:lnTo>
                    <a:pt x="56741" y="10709"/>
                  </a:lnTo>
                  <a:lnTo>
                    <a:pt x="55947" y="10168"/>
                  </a:lnTo>
                  <a:lnTo>
                    <a:pt x="55131" y="9639"/>
                  </a:lnTo>
                  <a:lnTo>
                    <a:pt x="54314" y="9110"/>
                  </a:lnTo>
                  <a:lnTo>
                    <a:pt x="53486" y="8604"/>
                  </a:lnTo>
                  <a:lnTo>
                    <a:pt x="52658" y="8110"/>
                  </a:lnTo>
                  <a:lnTo>
                    <a:pt x="51807" y="7615"/>
                  </a:lnTo>
                  <a:lnTo>
                    <a:pt x="50967" y="7155"/>
                  </a:lnTo>
                  <a:lnTo>
                    <a:pt x="50104" y="6695"/>
                  </a:lnTo>
                  <a:lnTo>
                    <a:pt x="49242" y="6258"/>
                  </a:lnTo>
                  <a:lnTo>
                    <a:pt x="48379" y="5832"/>
                  </a:lnTo>
                  <a:lnTo>
                    <a:pt x="47505" y="5430"/>
                  </a:lnTo>
                  <a:lnTo>
                    <a:pt x="46631" y="5050"/>
                  </a:lnTo>
                  <a:lnTo>
                    <a:pt x="45756" y="4682"/>
                  </a:lnTo>
                  <a:lnTo>
                    <a:pt x="44871" y="4348"/>
                  </a:lnTo>
                  <a:lnTo>
                    <a:pt x="43985" y="4026"/>
                  </a:lnTo>
                  <a:lnTo>
                    <a:pt x="43099" y="3739"/>
                  </a:lnTo>
                  <a:lnTo>
                    <a:pt x="42214" y="3463"/>
                  </a:lnTo>
                  <a:lnTo>
                    <a:pt x="41316" y="3233"/>
                  </a:lnTo>
                  <a:lnTo>
                    <a:pt x="40879" y="3118"/>
                  </a:lnTo>
                  <a:lnTo>
                    <a:pt x="40431" y="3014"/>
                  </a:lnTo>
                  <a:lnTo>
                    <a:pt x="39982" y="2922"/>
                  </a:lnTo>
                  <a:lnTo>
                    <a:pt x="39545" y="2830"/>
                  </a:lnTo>
                  <a:lnTo>
                    <a:pt x="39097" y="2749"/>
                  </a:lnTo>
                  <a:lnTo>
                    <a:pt x="38659" y="2680"/>
                  </a:lnTo>
                  <a:lnTo>
                    <a:pt x="38211" y="2611"/>
                  </a:lnTo>
                  <a:lnTo>
                    <a:pt x="37774" y="2554"/>
                  </a:lnTo>
                  <a:lnTo>
                    <a:pt x="37325" y="2508"/>
                  </a:lnTo>
                  <a:lnTo>
                    <a:pt x="36888" y="2473"/>
                  </a:lnTo>
                  <a:lnTo>
                    <a:pt x="36439" y="2439"/>
                  </a:lnTo>
                  <a:lnTo>
                    <a:pt x="36002" y="2416"/>
                  </a:lnTo>
                  <a:lnTo>
                    <a:pt x="35565" y="2393"/>
                  </a:lnTo>
                  <a:lnTo>
                    <a:pt x="34680" y="2393"/>
                  </a:lnTo>
                  <a:lnTo>
                    <a:pt x="34243" y="2404"/>
                  </a:lnTo>
                  <a:lnTo>
                    <a:pt x="33817" y="2427"/>
                  </a:lnTo>
                  <a:lnTo>
                    <a:pt x="33380" y="2450"/>
                  </a:lnTo>
                  <a:lnTo>
                    <a:pt x="32943" y="2485"/>
                  </a:lnTo>
                  <a:lnTo>
                    <a:pt x="32506" y="2531"/>
                  </a:lnTo>
                  <a:lnTo>
                    <a:pt x="32080" y="2577"/>
                  </a:lnTo>
                  <a:lnTo>
                    <a:pt x="31643" y="2634"/>
                  </a:lnTo>
                  <a:lnTo>
                    <a:pt x="31217" y="2703"/>
                  </a:lnTo>
                  <a:lnTo>
                    <a:pt x="30792" y="2772"/>
                  </a:lnTo>
                  <a:lnTo>
                    <a:pt x="29941" y="2934"/>
                  </a:lnTo>
                  <a:lnTo>
                    <a:pt x="29101" y="3118"/>
                  </a:lnTo>
                  <a:lnTo>
                    <a:pt x="28261" y="3336"/>
                  </a:lnTo>
                  <a:lnTo>
                    <a:pt x="27422" y="3566"/>
                  </a:lnTo>
                  <a:lnTo>
                    <a:pt x="26605" y="3831"/>
                  </a:lnTo>
                  <a:lnTo>
                    <a:pt x="25788" y="4118"/>
                  </a:lnTo>
                  <a:lnTo>
                    <a:pt x="24972" y="4417"/>
                  </a:lnTo>
                  <a:lnTo>
                    <a:pt x="24166" y="4739"/>
                  </a:lnTo>
                  <a:lnTo>
                    <a:pt x="23373" y="5084"/>
                  </a:lnTo>
                  <a:lnTo>
                    <a:pt x="22591" y="5441"/>
                  </a:lnTo>
                  <a:lnTo>
                    <a:pt x="21808" y="5821"/>
                  </a:lnTo>
                  <a:lnTo>
                    <a:pt x="21038" y="6212"/>
                  </a:lnTo>
                  <a:lnTo>
                    <a:pt x="20279" y="6626"/>
                  </a:lnTo>
                  <a:lnTo>
                    <a:pt x="19520" y="7040"/>
                  </a:lnTo>
                  <a:lnTo>
                    <a:pt x="18783" y="7477"/>
                  </a:lnTo>
                  <a:lnTo>
                    <a:pt x="18047" y="7926"/>
                  </a:lnTo>
                  <a:lnTo>
                    <a:pt x="17323" y="8386"/>
                  </a:lnTo>
                  <a:lnTo>
                    <a:pt x="16621" y="8857"/>
                  </a:lnTo>
                  <a:lnTo>
                    <a:pt x="15919" y="9340"/>
                  </a:lnTo>
                  <a:lnTo>
                    <a:pt x="15229" y="9823"/>
                  </a:lnTo>
                  <a:lnTo>
                    <a:pt x="14550" y="10318"/>
                  </a:lnTo>
                  <a:lnTo>
                    <a:pt x="13883" y="10824"/>
                  </a:lnTo>
                  <a:lnTo>
                    <a:pt x="13228" y="11330"/>
                  </a:lnTo>
                  <a:lnTo>
                    <a:pt x="12584" y="11836"/>
                  </a:lnTo>
                  <a:lnTo>
                    <a:pt x="11951" y="12354"/>
                  </a:lnTo>
                  <a:lnTo>
                    <a:pt x="11330" y="12872"/>
                  </a:lnTo>
                  <a:lnTo>
                    <a:pt x="10732" y="13389"/>
                  </a:lnTo>
                  <a:lnTo>
                    <a:pt x="10134" y="13907"/>
                  </a:lnTo>
                  <a:lnTo>
                    <a:pt x="9558" y="14424"/>
                  </a:lnTo>
                  <a:lnTo>
                    <a:pt x="8995" y="14942"/>
                  </a:lnTo>
                  <a:lnTo>
                    <a:pt x="8443" y="15460"/>
                  </a:lnTo>
                  <a:lnTo>
                    <a:pt x="7914" y="15977"/>
                  </a:lnTo>
                  <a:lnTo>
                    <a:pt x="6890" y="16978"/>
                  </a:lnTo>
                  <a:lnTo>
                    <a:pt x="5924" y="17967"/>
                  </a:lnTo>
                  <a:lnTo>
                    <a:pt x="5027" y="18910"/>
                  </a:lnTo>
                  <a:lnTo>
                    <a:pt x="4187" y="19819"/>
                  </a:lnTo>
                  <a:lnTo>
                    <a:pt x="3428" y="20682"/>
                  </a:lnTo>
                  <a:lnTo>
                    <a:pt x="2738" y="21475"/>
                  </a:lnTo>
                  <a:lnTo>
                    <a:pt x="2116" y="22211"/>
                  </a:lnTo>
                  <a:lnTo>
                    <a:pt x="1564" y="22879"/>
                  </a:lnTo>
                  <a:lnTo>
                    <a:pt x="1093" y="23465"/>
                  </a:lnTo>
                  <a:lnTo>
                    <a:pt x="713" y="23960"/>
                  </a:lnTo>
                  <a:lnTo>
                    <a:pt x="184" y="24650"/>
                  </a:lnTo>
                  <a:lnTo>
                    <a:pt x="0" y="24892"/>
                  </a:lnTo>
                  <a:lnTo>
                    <a:pt x="0" y="52428"/>
                  </a:lnTo>
                  <a:lnTo>
                    <a:pt x="121028" y="52428"/>
                  </a:lnTo>
                  <a:lnTo>
                    <a:pt x="1210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454" name="Google Shape;1454;p31"/>
          <p:cNvGrpSpPr/>
          <p:nvPr/>
        </p:nvGrpSpPr>
        <p:grpSpPr>
          <a:xfrm>
            <a:off x="-252671" y="6059793"/>
            <a:ext cx="12681360" cy="844009"/>
            <a:chOff x="-72500" y="4544851"/>
            <a:chExt cx="9393600" cy="633007"/>
          </a:xfrm>
        </p:grpSpPr>
        <p:sp>
          <p:nvSpPr>
            <p:cNvPr id="1455" name="Google Shape;1455;p31"/>
            <p:cNvSpPr/>
            <p:nvPr/>
          </p:nvSpPr>
          <p:spPr>
            <a:xfrm>
              <a:off x="-3" y="4773458"/>
              <a:ext cx="9188400" cy="40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1456" name="Google Shape;1456;p31"/>
            <p:cNvGrpSpPr/>
            <p:nvPr/>
          </p:nvGrpSpPr>
          <p:grpSpPr>
            <a:xfrm>
              <a:off x="0" y="4544851"/>
              <a:ext cx="9188400" cy="421074"/>
              <a:chOff x="0" y="4525600"/>
              <a:chExt cx="9188400" cy="539700"/>
            </a:xfrm>
          </p:grpSpPr>
          <p:sp>
            <p:nvSpPr>
              <p:cNvPr id="1457" name="Google Shape;1457;p31"/>
              <p:cNvSpPr/>
              <p:nvPr/>
            </p:nvSpPr>
            <p:spPr>
              <a:xfrm>
                <a:off x="0" y="46018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58" name="Google Shape;1458;p31"/>
              <p:cNvSpPr/>
              <p:nvPr/>
            </p:nvSpPr>
            <p:spPr>
              <a:xfrm>
                <a:off x="0" y="4601800"/>
                <a:ext cx="9188400" cy="463500"/>
              </a:xfrm>
              <a:prstGeom prst="rect">
                <a:avLst/>
              </a:pr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59" name="Google Shape;1459;p31"/>
              <p:cNvSpPr/>
              <p:nvPr/>
            </p:nvSpPr>
            <p:spPr>
              <a:xfrm>
                <a:off x="0" y="45256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cxnSp>
          <p:nvCxnSpPr>
            <p:cNvPr id="1460" name="Google Shape;1460;p31"/>
            <p:cNvCxnSpPr/>
            <p:nvPr/>
          </p:nvCxnSpPr>
          <p:spPr>
            <a:xfrm>
              <a:off x="-72500" y="5019400"/>
              <a:ext cx="9393600" cy="0"/>
            </a:xfrm>
            <a:prstGeom prst="straightConnector1">
              <a:avLst/>
            </a:prstGeom>
            <a:noFill/>
            <a:ln w="19050" cap="flat" cmpd="sng">
              <a:solidFill>
                <a:schemeClr val="accent4"/>
              </a:solidFill>
              <a:prstDash val="solid"/>
              <a:round/>
              <a:headEnd type="none" w="med" len="med"/>
              <a:tailEnd type="none" w="med" len="med"/>
            </a:ln>
          </p:spPr>
        </p:cxnSp>
      </p:grpSp>
      <p:sp>
        <p:nvSpPr>
          <p:cNvPr id="1461" name="Google Shape;1461;p31"/>
          <p:cNvSpPr/>
          <p:nvPr/>
        </p:nvSpPr>
        <p:spPr>
          <a:xfrm>
            <a:off x="-645833" y="719343"/>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62" name="Google Shape;1462;p31"/>
          <p:cNvSpPr/>
          <p:nvPr/>
        </p:nvSpPr>
        <p:spPr>
          <a:xfrm rot="10397654">
            <a:off x="1382930" y="-980645"/>
            <a:ext cx="4533225" cy="1607640"/>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63" name="Google Shape;1463;p31"/>
          <p:cNvSpPr/>
          <p:nvPr/>
        </p:nvSpPr>
        <p:spPr>
          <a:xfrm rot="10397654">
            <a:off x="7280397" y="-834645"/>
            <a:ext cx="4533225" cy="1607640"/>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64" name="Google Shape;1464;p31"/>
          <p:cNvSpPr/>
          <p:nvPr/>
        </p:nvSpPr>
        <p:spPr>
          <a:xfrm>
            <a:off x="8919068" y="150009"/>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312619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65"/>
        <p:cNvGrpSpPr/>
        <p:nvPr/>
      </p:nvGrpSpPr>
      <p:grpSpPr>
        <a:xfrm>
          <a:off x="0" y="0"/>
          <a:ext cx="0" cy="0"/>
          <a:chOff x="0" y="0"/>
          <a:chExt cx="0" cy="0"/>
        </a:xfrm>
      </p:grpSpPr>
      <p:grpSp>
        <p:nvGrpSpPr>
          <p:cNvPr id="1466" name="Google Shape;1466;p32"/>
          <p:cNvGrpSpPr/>
          <p:nvPr/>
        </p:nvGrpSpPr>
        <p:grpSpPr>
          <a:xfrm>
            <a:off x="-2540002" y="4505510"/>
            <a:ext cx="14690495" cy="1518141"/>
            <a:chOff x="-1905002" y="3150532"/>
            <a:chExt cx="11017871" cy="1138606"/>
          </a:xfrm>
        </p:grpSpPr>
        <p:grpSp>
          <p:nvGrpSpPr>
            <p:cNvPr id="1467" name="Google Shape;1467;p32"/>
            <p:cNvGrpSpPr/>
            <p:nvPr/>
          </p:nvGrpSpPr>
          <p:grpSpPr>
            <a:xfrm>
              <a:off x="-1905002" y="3150532"/>
              <a:ext cx="11017871" cy="1100050"/>
              <a:chOff x="-1905002" y="3455332"/>
              <a:chExt cx="11017871" cy="1100050"/>
            </a:xfrm>
          </p:grpSpPr>
          <p:sp>
            <p:nvSpPr>
              <p:cNvPr id="1468" name="Google Shape;1468;p32"/>
              <p:cNvSpPr/>
              <p:nvPr/>
            </p:nvSpPr>
            <p:spPr>
              <a:xfrm>
                <a:off x="8317178" y="3637161"/>
                <a:ext cx="795691" cy="774963"/>
              </a:xfrm>
              <a:custGeom>
                <a:avLst/>
                <a:gdLst/>
                <a:ahLst/>
                <a:cxnLst/>
                <a:rect l="l" t="t" r="r" b="b"/>
                <a:pathLst>
                  <a:path w="14103" h="13735" extrusionOk="0">
                    <a:moveTo>
                      <a:pt x="5867" y="1"/>
                    </a:moveTo>
                    <a:lnTo>
                      <a:pt x="5867" y="8352"/>
                    </a:lnTo>
                    <a:lnTo>
                      <a:pt x="3337" y="8202"/>
                    </a:lnTo>
                    <a:lnTo>
                      <a:pt x="1" y="13102"/>
                    </a:lnTo>
                    <a:lnTo>
                      <a:pt x="14103" y="13735"/>
                    </a:lnTo>
                    <a:lnTo>
                      <a:pt x="13413" y="7834"/>
                    </a:lnTo>
                    <a:lnTo>
                      <a:pt x="9053" y="8099"/>
                    </a:lnTo>
                    <a:lnTo>
                      <a:pt x="90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69" name="Google Shape;1469;p32"/>
              <p:cNvSpPr/>
              <p:nvPr/>
            </p:nvSpPr>
            <p:spPr>
              <a:xfrm>
                <a:off x="-1905002" y="3455332"/>
                <a:ext cx="2708493" cy="1100050"/>
              </a:xfrm>
              <a:custGeom>
                <a:avLst/>
                <a:gdLst/>
                <a:ahLst/>
                <a:cxnLst/>
                <a:rect l="l" t="t" r="r" b="b"/>
                <a:pathLst>
                  <a:path w="82300" h="33426" extrusionOk="0">
                    <a:moveTo>
                      <a:pt x="15344" y="0"/>
                    </a:moveTo>
                    <a:lnTo>
                      <a:pt x="15770" y="817"/>
                    </a:lnTo>
                    <a:lnTo>
                      <a:pt x="16886" y="817"/>
                    </a:lnTo>
                    <a:lnTo>
                      <a:pt x="17461" y="23729"/>
                    </a:lnTo>
                    <a:lnTo>
                      <a:pt x="8834" y="24247"/>
                    </a:lnTo>
                    <a:lnTo>
                      <a:pt x="8834" y="4118"/>
                    </a:lnTo>
                    <a:lnTo>
                      <a:pt x="2393" y="4118"/>
                    </a:lnTo>
                    <a:lnTo>
                      <a:pt x="2393" y="25984"/>
                    </a:lnTo>
                    <a:lnTo>
                      <a:pt x="0" y="25984"/>
                    </a:lnTo>
                    <a:lnTo>
                      <a:pt x="0" y="33426"/>
                    </a:lnTo>
                    <a:lnTo>
                      <a:pt x="82299" y="33426"/>
                    </a:lnTo>
                    <a:lnTo>
                      <a:pt x="82299" y="0"/>
                    </a:lnTo>
                    <a:lnTo>
                      <a:pt x="75582" y="242"/>
                    </a:lnTo>
                    <a:lnTo>
                      <a:pt x="75214" y="22303"/>
                    </a:lnTo>
                    <a:lnTo>
                      <a:pt x="62320" y="21510"/>
                    </a:lnTo>
                    <a:lnTo>
                      <a:pt x="61377" y="14562"/>
                    </a:lnTo>
                    <a:lnTo>
                      <a:pt x="54866" y="14424"/>
                    </a:lnTo>
                    <a:lnTo>
                      <a:pt x="55177" y="21153"/>
                    </a:lnTo>
                    <a:lnTo>
                      <a:pt x="44434" y="21187"/>
                    </a:lnTo>
                    <a:lnTo>
                      <a:pt x="43560" y="5935"/>
                    </a:lnTo>
                    <a:lnTo>
                      <a:pt x="44813" y="5935"/>
                    </a:lnTo>
                    <a:lnTo>
                      <a:pt x="43560" y="4244"/>
                    </a:lnTo>
                    <a:lnTo>
                      <a:pt x="37026" y="4808"/>
                    </a:lnTo>
                    <a:lnTo>
                      <a:pt x="35266" y="6706"/>
                    </a:lnTo>
                    <a:lnTo>
                      <a:pt x="36152" y="6706"/>
                    </a:lnTo>
                    <a:lnTo>
                      <a:pt x="36152" y="14850"/>
                    </a:lnTo>
                    <a:lnTo>
                      <a:pt x="26904" y="15747"/>
                    </a:lnTo>
                    <a:lnTo>
                      <a:pt x="26904" y="817"/>
                    </a:lnTo>
                    <a:lnTo>
                      <a:pt x="27422" y="426"/>
                    </a:lnTo>
                    <a:lnTo>
                      <a:pt x="276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470" name="Google Shape;1470;p32"/>
            <p:cNvSpPr/>
            <p:nvPr/>
          </p:nvSpPr>
          <p:spPr>
            <a:xfrm flipH="1">
              <a:off x="6676303" y="3815425"/>
              <a:ext cx="2391498" cy="473713"/>
            </a:xfrm>
            <a:custGeom>
              <a:avLst/>
              <a:gdLst/>
              <a:ahLst/>
              <a:cxnLst/>
              <a:rect l="l" t="t" r="r" b="b"/>
              <a:pathLst>
                <a:path w="84141" h="10951" extrusionOk="0">
                  <a:moveTo>
                    <a:pt x="50703" y="1"/>
                  </a:moveTo>
                  <a:lnTo>
                    <a:pt x="42744" y="5867"/>
                  </a:lnTo>
                  <a:lnTo>
                    <a:pt x="25088" y="6488"/>
                  </a:lnTo>
                  <a:lnTo>
                    <a:pt x="25191" y="2174"/>
                  </a:lnTo>
                  <a:lnTo>
                    <a:pt x="17991" y="2543"/>
                  </a:lnTo>
                  <a:lnTo>
                    <a:pt x="17093" y="5867"/>
                  </a:lnTo>
                  <a:lnTo>
                    <a:pt x="3958" y="6948"/>
                  </a:lnTo>
                  <a:lnTo>
                    <a:pt x="3958" y="4291"/>
                  </a:lnTo>
                  <a:lnTo>
                    <a:pt x="599" y="4187"/>
                  </a:lnTo>
                  <a:lnTo>
                    <a:pt x="1" y="10951"/>
                  </a:lnTo>
                  <a:lnTo>
                    <a:pt x="84141" y="9386"/>
                  </a:lnTo>
                  <a:lnTo>
                    <a:pt x="84141" y="5947"/>
                  </a:lnTo>
                  <a:lnTo>
                    <a:pt x="63724" y="6488"/>
                  </a:lnTo>
                  <a:lnTo>
                    <a:pt x="63551" y="127"/>
                  </a:lnTo>
                  <a:lnTo>
                    <a:pt x="507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471" name="Google Shape;1471;p32"/>
          <p:cNvSpPr/>
          <p:nvPr/>
        </p:nvSpPr>
        <p:spPr>
          <a:xfrm>
            <a:off x="-60079" y="5644620"/>
            <a:ext cx="12312179" cy="365605"/>
          </a:xfrm>
          <a:custGeom>
            <a:avLst/>
            <a:gdLst/>
            <a:ahLst/>
            <a:cxnLst/>
            <a:rect l="l" t="t" r="r" b="b"/>
            <a:pathLst>
              <a:path w="121028" h="52429" extrusionOk="0">
                <a:moveTo>
                  <a:pt x="121028" y="0"/>
                </a:moveTo>
                <a:lnTo>
                  <a:pt x="120671" y="12"/>
                </a:lnTo>
                <a:lnTo>
                  <a:pt x="120303" y="35"/>
                </a:lnTo>
                <a:lnTo>
                  <a:pt x="119947" y="58"/>
                </a:lnTo>
                <a:lnTo>
                  <a:pt x="119567" y="92"/>
                </a:lnTo>
                <a:lnTo>
                  <a:pt x="119187" y="150"/>
                </a:lnTo>
                <a:lnTo>
                  <a:pt x="118808" y="196"/>
                </a:lnTo>
                <a:lnTo>
                  <a:pt x="118417" y="265"/>
                </a:lnTo>
                <a:lnTo>
                  <a:pt x="118026" y="334"/>
                </a:lnTo>
                <a:lnTo>
                  <a:pt x="117623" y="414"/>
                </a:lnTo>
                <a:lnTo>
                  <a:pt x="117221" y="507"/>
                </a:lnTo>
                <a:lnTo>
                  <a:pt x="116404" y="714"/>
                </a:lnTo>
                <a:lnTo>
                  <a:pt x="115564" y="944"/>
                </a:lnTo>
                <a:lnTo>
                  <a:pt x="114702" y="1208"/>
                </a:lnTo>
                <a:lnTo>
                  <a:pt x="113827" y="1496"/>
                </a:lnTo>
                <a:lnTo>
                  <a:pt x="112942" y="1806"/>
                </a:lnTo>
                <a:lnTo>
                  <a:pt x="112044" y="2151"/>
                </a:lnTo>
                <a:lnTo>
                  <a:pt x="111136" y="2519"/>
                </a:lnTo>
                <a:lnTo>
                  <a:pt x="110216" y="2911"/>
                </a:lnTo>
                <a:lnTo>
                  <a:pt x="109284" y="3325"/>
                </a:lnTo>
                <a:lnTo>
                  <a:pt x="108341" y="3762"/>
                </a:lnTo>
                <a:lnTo>
                  <a:pt x="107398" y="4210"/>
                </a:lnTo>
                <a:lnTo>
                  <a:pt x="106443" y="4682"/>
                </a:lnTo>
                <a:lnTo>
                  <a:pt x="105477" y="5176"/>
                </a:lnTo>
                <a:lnTo>
                  <a:pt x="104510" y="5683"/>
                </a:lnTo>
                <a:lnTo>
                  <a:pt x="103544" y="6200"/>
                </a:lnTo>
                <a:lnTo>
                  <a:pt x="102578" y="6741"/>
                </a:lnTo>
                <a:lnTo>
                  <a:pt x="101600" y="7293"/>
                </a:lnTo>
                <a:lnTo>
                  <a:pt x="100634" y="7845"/>
                </a:lnTo>
                <a:lnTo>
                  <a:pt x="99656" y="8420"/>
                </a:lnTo>
                <a:lnTo>
                  <a:pt x="98690" y="8995"/>
                </a:lnTo>
                <a:lnTo>
                  <a:pt x="97724" y="9582"/>
                </a:lnTo>
                <a:lnTo>
                  <a:pt x="96769" y="10180"/>
                </a:lnTo>
                <a:lnTo>
                  <a:pt x="95803" y="10778"/>
                </a:lnTo>
                <a:lnTo>
                  <a:pt x="94860" y="11388"/>
                </a:lnTo>
                <a:lnTo>
                  <a:pt x="93917" y="11997"/>
                </a:lnTo>
                <a:lnTo>
                  <a:pt x="92065" y="13217"/>
                </a:lnTo>
                <a:lnTo>
                  <a:pt x="90259" y="14436"/>
                </a:lnTo>
                <a:lnTo>
                  <a:pt x="88499" y="15644"/>
                </a:lnTo>
                <a:lnTo>
                  <a:pt x="86797" y="16840"/>
                </a:lnTo>
                <a:lnTo>
                  <a:pt x="85175" y="18002"/>
                </a:lnTo>
                <a:lnTo>
                  <a:pt x="83634" y="19117"/>
                </a:lnTo>
                <a:lnTo>
                  <a:pt x="82173" y="20199"/>
                </a:lnTo>
                <a:lnTo>
                  <a:pt x="80804" y="21211"/>
                </a:lnTo>
                <a:lnTo>
                  <a:pt x="79550" y="22165"/>
                </a:lnTo>
                <a:lnTo>
                  <a:pt x="78412" y="23040"/>
                </a:lnTo>
                <a:lnTo>
                  <a:pt x="77399" y="23833"/>
                </a:lnTo>
                <a:lnTo>
                  <a:pt x="75766" y="25110"/>
                </a:lnTo>
                <a:lnTo>
                  <a:pt x="74742" y="25938"/>
                </a:lnTo>
                <a:lnTo>
                  <a:pt x="74386" y="26226"/>
                </a:lnTo>
                <a:lnTo>
                  <a:pt x="74133" y="25950"/>
                </a:lnTo>
                <a:lnTo>
                  <a:pt x="73420" y="25168"/>
                </a:lnTo>
                <a:lnTo>
                  <a:pt x="72902" y="24615"/>
                </a:lnTo>
                <a:lnTo>
                  <a:pt x="72269" y="23971"/>
                </a:lnTo>
                <a:lnTo>
                  <a:pt x="71545" y="23224"/>
                </a:lnTo>
                <a:lnTo>
                  <a:pt x="70728" y="22407"/>
                </a:lnTo>
                <a:lnTo>
                  <a:pt x="69819" y="21510"/>
                </a:lnTo>
                <a:lnTo>
                  <a:pt x="68830" y="20555"/>
                </a:lnTo>
                <a:lnTo>
                  <a:pt x="67749" y="19554"/>
                </a:lnTo>
                <a:lnTo>
                  <a:pt x="66599" y="18508"/>
                </a:lnTo>
                <a:lnTo>
                  <a:pt x="65368" y="17415"/>
                </a:lnTo>
                <a:lnTo>
                  <a:pt x="64735" y="16863"/>
                </a:lnTo>
                <a:lnTo>
                  <a:pt x="64080" y="16311"/>
                </a:lnTo>
                <a:lnTo>
                  <a:pt x="63401" y="15747"/>
                </a:lnTo>
                <a:lnTo>
                  <a:pt x="62722" y="15184"/>
                </a:lnTo>
                <a:lnTo>
                  <a:pt x="62021" y="14620"/>
                </a:lnTo>
                <a:lnTo>
                  <a:pt x="61296" y="14056"/>
                </a:lnTo>
                <a:lnTo>
                  <a:pt x="60571" y="13493"/>
                </a:lnTo>
                <a:lnTo>
                  <a:pt x="59824" y="12918"/>
                </a:lnTo>
                <a:lnTo>
                  <a:pt x="59076" y="12365"/>
                </a:lnTo>
                <a:lnTo>
                  <a:pt x="58305" y="11802"/>
                </a:lnTo>
                <a:lnTo>
                  <a:pt x="57535" y="11250"/>
                </a:lnTo>
                <a:lnTo>
                  <a:pt x="56741" y="10709"/>
                </a:lnTo>
                <a:lnTo>
                  <a:pt x="55947" y="10168"/>
                </a:lnTo>
                <a:lnTo>
                  <a:pt x="55131" y="9639"/>
                </a:lnTo>
                <a:lnTo>
                  <a:pt x="54314" y="9110"/>
                </a:lnTo>
                <a:lnTo>
                  <a:pt x="53486" y="8604"/>
                </a:lnTo>
                <a:lnTo>
                  <a:pt x="52658" y="8110"/>
                </a:lnTo>
                <a:lnTo>
                  <a:pt x="51807" y="7615"/>
                </a:lnTo>
                <a:lnTo>
                  <a:pt x="50967" y="7155"/>
                </a:lnTo>
                <a:lnTo>
                  <a:pt x="50104" y="6695"/>
                </a:lnTo>
                <a:lnTo>
                  <a:pt x="49242" y="6258"/>
                </a:lnTo>
                <a:lnTo>
                  <a:pt x="48379" y="5832"/>
                </a:lnTo>
                <a:lnTo>
                  <a:pt x="47505" y="5430"/>
                </a:lnTo>
                <a:lnTo>
                  <a:pt x="46631" y="5050"/>
                </a:lnTo>
                <a:lnTo>
                  <a:pt x="45756" y="4682"/>
                </a:lnTo>
                <a:lnTo>
                  <a:pt x="44871" y="4348"/>
                </a:lnTo>
                <a:lnTo>
                  <a:pt x="43985" y="4026"/>
                </a:lnTo>
                <a:lnTo>
                  <a:pt x="43099" y="3739"/>
                </a:lnTo>
                <a:lnTo>
                  <a:pt x="42214" y="3463"/>
                </a:lnTo>
                <a:lnTo>
                  <a:pt x="41316" y="3233"/>
                </a:lnTo>
                <a:lnTo>
                  <a:pt x="40879" y="3118"/>
                </a:lnTo>
                <a:lnTo>
                  <a:pt x="40431" y="3014"/>
                </a:lnTo>
                <a:lnTo>
                  <a:pt x="39982" y="2922"/>
                </a:lnTo>
                <a:lnTo>
                  <a:pt x="39545" y="2830"/>
                </a:lnTo>
                <a:lnTo>
                  <a:pt x="39097" y="2749"/>
                </a:lnTo>
                <a:lnTo>
                  <a:pt x="38659" y="2680"/>
                </a:lnTo>
                <a:lnTo>
                  <a:pt x="38211" y="2611"/>
                </a:lnTo>
                <a:lnTo>
                  <a:pt x="37774" y="2554"/>
                </a:lnTo>
                <a:lnTo>
                  <a:pt x="37325" y="2508"/>
                </a:lnTo>
                <a:lnTo>
                  <a:pt x="36888" y="2473"/>
                </a:lnTo>
                <a:lnTo>
                  <a:pt x="36439" y="2439"/>
                </a:lnTo>
                <a:lnTo>
                  <a:pt x="36002" y="2416"/>
                </a:lnTo>
                <a:lnTo>
                  <a:pt x="35565" y="2393"/>
                </a:lnTo>
                <a:lnTo>
                  <a:pt x="34680" y="2393"/>
                </a:lnTo>
                <a:lnTo>
                  <a:pt x="34243" y="2404"/>
                </a:lnTo>
                <a:lnTo>
                  <a:pt x="33817" y="2427"/>
                </a:lnTo>
                <a:lnTo>
                  <a:pt x="33380" y="2450"/>
                </a:lnTo>
                <a:lnTo>
                  <a:pt x="32943" y="2485"/>
                </a:lnTo>
                <a:lnTo>
                  <a:pt x="32506" y="2531"/>
                </a:lnTo>
                <a:lnTo>
                  <a:pt x="32080" y="2577"/>
                </a:lnTo>
                <a:lnTo>
                  <a:pt x="31643" y="2634"/>
                </a:lnTo>
                <a:lnTo>
                  <a:pt x="31217" y="2703"/>
                </a:lnTo>
                <a:lnTo>
                  <a:pt x="30792" y="2772"/>
                </a:lnTo>
                <a:lnTo>
                  <a:pt x="29941" y="2934"/>
                </a:lnTo>
                <a:lnTo>
                  <a:pt x="29101" y="3118"/>
                </a:lnTo>
                <a:lnTo>
                  <a:pt x="28261" y="3336"/>
                </a:lnTo>
                <a:lnTo>
                  <a:pt x="27422" y="3566"/>
                </a:lnTo>
                <a:lnTo>
                  <a:pt x="26605" y="3831"/>
                </a:lnTo>
                <a:lnTo>
                  <a:pt x="25788" y="4118"/>
                </a:lnTo>
                <a:lnTo>
                  <a:pt x="24972" y="4417"/>
                </a:lnTo>
                <a:lnTo>
                  <a:pt x="24166" y="4739"/>
                </a:lnTo>
                <a:lnTo>
                  <a:pt x="23373" y="5084"/>
                </a:lnTo>
                <a:lnTo>
                  <a:pt x="22591" y="5441"/>
                </a:lnTo>
                <a:lnTo>
                  <a:pt x="21808" y="5821"/>
                </a:lnTo>
                <a:lnTo>
                  <a:pt x="21038" y="6212"/>
                </a:lnTo>
                <a:lnTo>
                  <a:pt x="20279" y="6626"/>
                </a:lnTo>
                <a:lnTo>
                  <a:pt x="19520" y="7040"/>
                </a:lnTo>
                <a:lnTo>
                  <a:pt x="18783" y="7477"/>
                </a:lnTo>
                <a:lnTo>
                  <a:pt x="18047" y="7926"/>
                </a:lnTo>
                <a:lnTo>
                  <a:pt x="17323" y="8386"/>
                </a:lnTo>
                <a:lnTo>
                  <a:pt x="16621" y="8857"/>
                </a:lnTo>
                <a:lnTo>
                  <a:pt x="15919" y="9340"/>
                </a:lnTo>
                <a:lnTo>
                  <a:pt x="15229" y="9823"/>
                </a:lnTo>
                <a:lnTo>
                  <a:pt x="14550" y="10318"/>
                </a:lnTo>
                <a:lnTo>
                  <a:pt x="13883" y="10824"/>
                </a:lnTo>
                <a:lnTo>
                  <a:pt x="13228" y="11330"/>
                </a:lnTo>
                <a:lnTo>
                  <a:pt x="12584" y="11836"/>
                </a:lnTo>
                <a:lnTo>
                  <a:pt x="11951" y="12354"/>
                </a:lnTo>
                <a:lnTo>
                  <a:pt x="11330" y="12872"/>
                </a:lnTo>
                <a:lnTo>
                  <a:pt x="10732" y="13389"/>
                </a:lnTo>
                <a:lnTo>
                  <a:pt x="10134" y="13907"/>
                </a:lnTo>
                <a:lnTo>
                  <a:pt x="9558" y="14424"/>
                </a:lnTo>
                <a:lnTo>
                  <a:pt x="8995" y="14942"/>
                </a:lnTo>
                <a:lnTo>
                  <a:pt x="8443" y="15460"/>
                </a:lnTo>
                <a:lnTo>
                  <a:pt x="7914" y="15977"/>
                </a:lnTo>
                <a:lnTo>
                  <a:pt x="6890" y="16978"/>
                </a:lnTo>
                <a:lnTo>
                  <a:pt x="5924" y="17967"/>
                </a:lnTo>
                <a:lnTo>
                  <a:pt x="5027" y="18910"/>
                </a:lnTo>
                <a:lnTo>
                  <a:pt x="4187" y="19819"/>
                </a:lnTo>
                <a:lnTo>
                  <a:pt x="3428" y="20682"/>
                </a:lnTo>
                <a:lnTo>
                  <a:pt x="2738" y="21475"/>
                </a:lnTo>
                <a:lnTo>
                  <a:pt x="2116" y="22211"/>
                </a:lnTo>
                <a:lnTo>
                  <a:pt x="1564" y="22879"/>
                </a:lnTo>
                <a:lnTo>
                  <a:pt x="1093" y="23465"/>
                </a:lnTo>
                <a:lnTo>
                  <a:pt x="713" y="23960"/>
                </a:lnTo>
                <a:lnTo>
                  <a:pt x="184" y="24650"/>
                </a:lnTo>
                <a:lnTo>
                  <a:pt x="0" y="24892"/>
                </a:lnTo>
                <a:lnTo>
                  <a:pt x="0" y="52428"/>
                </a:lnTo>
                <a:lnTo>
                  <a:pt x="121028" y="52428"/>
                </a:lnTo>
                <a:lnTo>
                  <a:pt x="12102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72" name="Google Shape;1472;p32"/>
          <p:cNvSpPr/>
          <p:nvPr/>
        </p:nvSpPr>
        <p:spPr>
          <a:xfrm>
            <a:off x="-60079" y="5644620"/>
            <a:ext cx="12312179" cy="365605"/>
          </a:xfrm>
          <a:custGeom>
            <a:avLst/>
            <a:gdLst/>
            <a:ahLst/>
            <a:cxnLst/>
            <a:rect l="l" t="t" r="r" b="b"/>
            <a:pathLst>
              <a:path w="121028" h="52429" extrusionOk="0">
                <a:moveTo>
                  <a:pt x="121028" y="0"/>
                </a:moveTo>
                <a:lnTo>
                  <a:pt x="120671" y="12"/>
                </a:lnTo>
                <a:lnTo>
                  <a:pt x="120303" y="35"/>
                </a:lnTo>
                <a:lnTo>
                  <a:pt x="119947" y="58"/>
                </a:lnTo>
                <a:lnTo>
                  <a:pt x="119567" y="92"/>
                </a:lnTo>
                <a:lnTo>
                  <a:pt x="119187" y="150"/>
                </a:lnTo>
                <a:lnTo>
                  <a:pt x="118808" y="196"/>
                </a:lnTo>
                <a:lnTo>
                  <a:pt x="118417" y="265"/>
                </a:lnTo>
                <a:lnTo>
                  <a:pt x="118026" y="334"/>
                </a:lnTo>
                <a:lnTo>
                  <a:pt x="117623" y="414"/>
                </a:lnTo>
                <a:lnTo>
                  <a:pt x="117221" y="507"/>
                </a:lnTo>
                <a:lnTo>
                  <a:pt x="116404" y="714"/>
                </a:lnTo>
                <a:lnTo>
                  <a:pt x="115564" y="944"/>
                </a:lnTo>
                <a:lnTo>
                  <a:pt x="114702" y="1208"/>
                </a:lnTo>
                <a:lnTo>
                  <a:pt x="113827" y="1496"/>
                </a:lnTo>
                <a:lnTo>
                  <a:pt x="112942" y="1806"/>
                </a:lnTo>
                <a:lnTo>
                  <a:pt x="112044" y="2151"/>
                </a:lnTo>
                <a:lnTo>
                  <a:pt x="111136" y="2519"/>
                </a:lnTo>
                <a:lnTo>
                  <a:pt x="110216" y="2911"/>
                </a:lnTo>
                <a:lnTo>
                  <a:pt x="109284" y="3325"/>
                </a:lnTo>
                <a:lnTo>
                  <a:pt x="108341" y="3762"/>
                </a:lnTo>
                <a:lnTo>
                  <a:pt x="107398" y="4210"/>
                </a:lnTo>
                <a:lnTo>
                  <a:pt x="106443" y="4682"/>
                </a:lnTo>
                <a:lnTo>
                  <a:pt x="105477" y="5176"/>
                </a:lnTo>
                <a:lnTo>
                  <a:pt x="104510" y="5683"/>
                </a:lnTo>
                <a:lnTo>
                  <a:pt x="103544" y="6200"/>
                </a:lnTo>
                <a:lnTo>
                  <a:pt x="102578" y="6741"/>
                </a:lnTo>
                <a:lnTo>
                  <a:pt x="101600" y="7293"/>
                </a:lnTo>
                <a:lnTo>
                  <a:pt x="100634" y="7845"/>
                </a:lnTo>
                <a:lnTo>
                  <a:pt x="99656" y="8420"/>
                </a:lnTo>
                <a:lnTo>
                  <a:pt x="98690" y="8995"/>
                </a:lnTo>
                <a:lnTo>
                  <a:pt x="97724" y="9582"/>
                </a:lnTo>
                <a:lnTo>
                  <a:pt x="96769" y="10180"/>
                </a:lnTo>
                <a:lnTo>
                  <a:pt x="95803" y="10778"/>
                </a:lnTo>
                <a:lnTo>
                  <a:pt x="94860" y="11388"/>
                </a:lnTo>
                <a:lnTo>
                  <a:pt x="93917" y="11997"/>
                </a:lnTo>
                <a:lnTo>
                  <a:pt x="92065" y="13217"/>
                </a:lnTo>
                <a:lnTo>
                  <a:pt x="90259" y="14436"/>
                </a:lnTo>
                <a:lnTo>
                  <a:pt x="88499" y="15644"/>
                </a:lnTo>
                <a:lnTo>
                  <a:pt x="86797" y="16840"/>
                </a:lnTo>
                <a:lnTo>
                  <a:pt x="85175" y="18002"/>
                </a:lnTo>
                <a:lnTo>
                  <a:pt x="83634" y="19117"/>
                </a:lnTo>
                <a:lnTo>
                  <a:pt x="82173" y="20199"/>
                </a:lnTo>
                <a:lnTo>
                  <a:pt x="80804" y="21211"/>
                </a:lnTo>
                <a:lnTo>
                  <a:pt x="79550" y="22165"/>
                </a:lnTo>
                <a:lnTo>
                  <a:pt x="78412" y="23040"/>
                </a:lnTo>
                <a:lnTo>
                  <a:pt x="77399" y="23833"/>
                </a:lnTo>
                <a:lnTo>
                  <a:pt x="75766" y="25110"/>
                </a:lnTo>
                <a:lnTo>
                  <a:pt x="74742" y="25938"/>
                </a:lnTo>
                <a:lnTo>
                  <a:pt x="74386" y="26226"/>
                </a:lnTo>
                <a:lnTo>
                  <a:pt x="74133" y="25950"/>
                </a:lnTo>
                <a:lnTo>
                  <a:pt x="73420" y="25168"/>
                </a:lnTo>
                <a:lnTo>
                  <a:pt x="72902" y="24615"/>
                </a:lnTo>
                <a:lnTo>
                  <a:pt x="72269" y="23971"/>
                </a:lnTo>
                <a:lnTo>
                  <a:pt x="71545" y="23224"/>
                </a:lnTo>
                <a:lnTo>
                  <a:pt x="70728" y="22407"/>
                </a:lnTo>
                <a:lnTo>
                  <a:pt x="69819" y="21510"/>
                </a:lnTo>
                <a:lnTo>
                  <a:pt x="68830" y="20555"/>
                </a:lnTo>
                <a:lnTo>
                  <a:pt x="67749" y="19554"/>
                </a:lnTo>
                <a:lnTo>
                  <a:pt x="66599" y="18508"/>
                </a:lnTo>
                <a:lnTo>
                  <a:pt x="65368" y="17415"/>
                </a:lnTo>
                <a:lnTo>
                  <a:pt x="64735" y="16863"/>
                </a:lnTo>
                <a:lnTo>
                  <a:pt x="64080" y="16311"/>
                </a:lnTo>
                <a:lnTo>
                  <a:pt x="63401" y="15747"/>
                </a:lnTo>
                <a:lnTo>
                  <a:pt x="62722" y="15184"/>
                </a:lnTo>
                <a:lnTo>
                  <a:pt x="62021" y="14620"/>
                </a:lnTo>
                <a:lnTo>
                  <a:pt x="61296" y="14056"/>
                </a:lnTo>
                <a:lnTo>
                  <a:pt x="60571" y="13493"/>
                </a:lnTo>
                <a:lnTo>
                  <a:pt x="59824" y="12918"/>
                </a:lnTo>
                <a:lnTo>
                  <a:pt x="59076" y="12365"/>
                </a:lnTo>
                <a:lnTo>
                  <a:pt x="58305" y="11802"/>
                </a:lnTo>
                <a:lnTo>
                  <a:pt x="57535" y="11250"/>
                </a:lnTo>
                <a:lnTo>
                  <a:pt x="56741" y="10709"/>
                </a:lnTo>
                <a:lnTo>
                  <a:pt x="55947" y="10168"/>
                </a:lnTo>
                <a:lnTo>
                  <a:pt x="55131" y="9639"/>
                </a:lnTo>
                <a:lnTo>
                  <a:pt x="54314" y="9110"/>
                </a:lnTo>
                <a:lnTo>
                  <a:pt x="53486" y="8604"/>
                </a:lnTo>
                <a:lnTo>
                  <a:pt x="52658" y="8110"/>
                </a:lnTo>
                <a:lnTo>
                  <a:pt x="51807" y="7615"/>
                </a:lnTo>
                <a:lnTo>
                  <a:pt x="50967" y="7155"/>
                </a:lnTo>
                <a:lnTo>
                  <a:pt x="50104" y="6695"/>
                </a:lnTo>
                <a:lnTo>
                  <a:pt x="49242" y="6258"/>
                </a:lnTo>
                <a:lnTo>
                  <a:pt x="48379" y="5832"/>
                </a:lnTo>
                <a:lnTo>
                  <a:pt x="47505" y="5430"/>
                </a:lnTo>
                <a:lnTo>
                  <a:pt x="46631" y="5050"/>
                </a:lnTo>
                <a:lnTo>
                  <a:pt x="45756" y="4682"/>
                </a:lnTo>
                <a:lnTo>
                  <a:pt x="44871" y="4348"/>
                </a:lnTo>
                <a:lnTo>
                  <a:pt x="43985" y="4026"/>
                </a:lnTo>
                <a:lnTo>
                  <a:pt x="43099" y="3739"/>
                </a:lnTo>
                <a:lnTo>
                  <a:pt x="42214" y="3463"/>
                </a:lnTo>
                <a:lnTo>
                  <a:pt x="41316" y="3233"/>
                </a:lnTo>
                <a:lnTo>
                  <a:pt x="40879" y="3118"/>
                </a:lnTo>
                <a:lnTo>
                  <a:pt x="40431" y="3014"/>
                </a:lnTo>
                <a:lnTo>
                  <a:pt x="39982" y="2922"/>
                </a:lnTo>
                <a:lnTo>
                  <a:pt x="39545" y="2830"/>
                </a:lnTo>
                <a:lnTo>
                  <a:pt x="39097" y="2749"/>
                </a:lnTo>
                <a:lnTo>
                  <a:pt x="38659" y="2680"/>
                </a:lnTo>
                <a:lnTo>
                  <a:pt x="38211" y="2611"/>
                </a:lnTo>
                <a:lnTo>
                  <a:pt x="37774" y="2554"/>
                </a:lnTo>
                <a:lnTo>
                  <a:pt x="37325" y="2508"/>
                </a:lnTo>
                <a:lnTo>
                  <a:pt x="36888" y="2473"/>
                </a:lnTo>
                <a:lnTo>
                  <a:pt x="36439" y="2439"/>
                </a:lnTo>
                <a:lnTo>
                  <a:pt x="36002" y="2416"/>
                </a:lnTo>
                <a:lnTo>
                  <a:pt x="35565" y="2393"/>
                </a:lnTo>
                <a:lnTo>
                  <a:pt x="34680" y="2393"/>
                </a:lnTo>
                <a:lnTo>
                  <a:pt x="34243" y="2404"/>
                </a:lnTo>
                <a:lnTo>
                  <a:pt x="33817" y="2427"/>
                </a:lnTo>
                <a:lnTo>
                  <a:pt x="33380" y="2450"/>
                </a:lnTo>
                <a:lnTo>
                  <a:pt x="32943" y="2485"/>
                </a:lnTo>
                <a:lnTo>
                  <a:pt x="32506" y="2531"/>
                </a:lnTo>
                <a:lnTo>
                  <a:pt x="32080" y="2577"/>
                </a:lnTo>
                <a:lnTo>
                  <a:pt x="31643" y="2634"/>
                </a:lnTo>
                <a:lnTo>
                  <a:pt x="31217" y="2703"/>
                </a:lnTo>
                <a:lnTo>
                  <a:pt x="30792" y="2772"/>
                </a:lnTo>
                <a:lnTo>
                  <a:pt x="29941" y="2934"/>
                </a:lnTo>
                <a:lnTo>
                  <a:pt x="29101" y="3118"/>
                </a:lnTo>
                <a:lnTo>
                  <a:pt x="28261" y="3336"/>
                </a:lnTo>
                <a:lnTo>
                  <a:pt x="27422" y="3566"/>
                </a:lnTo>
                <a:lnTo>
                  <a:pt x="26605" y="3831"/>
                </a:lnTo>
                <a:lnTo>
                  <a:pt x="25788" y="4118"/>
                </a:lnTo>
                <a:lnTo>
                  <a:pt x="24972" y="4417"/>
                </a:lnTo>
                <a:lnTo>
                  <a:pt x="24166" y="4739"/>
                </a:lnTo>
                <a:lnTo>
                  <a:pt x="23373" y="5084"/>
                </a:lnTo>
                <a:lnTo>
                  <a:pt x="22591" y="5441"/>
                </a:lnTo>
                <a:lnTo>
                  <a:pt x="21808" y="5821"/>
                </a:lnTo>
                <a:lnTo>
                  <a:pt x="21038" y="6212"/>
                </a:lnTo>
                <a:lnTo>
                  <a:pt x="20279" y="6626"/>
                </a:lnTo>
                <a:lnTo>
                  <a:pt x="19520" y="7040"/>
                </a:lnTo>
                <a:lnTo>
                  <a:pt x="18783" y="7477"/>
                </a:lnTo>
                <a:lnTo>
                  <a:pt x="18047" y="7926"/>
                </a:lnTo>
                <a:lnTo>
                  <a:pt x="17323" y="8386"/>
                </a:lnTo>
                <a:lnTo>
                  <a:pt x="16621" y="8857"/>
                </a:lnTo>
                <a:lnTo>
                  <a:pt x="15919" y="9340"/>
                </a:lnTo>
                <a:lnTo>
                  <a:pt x="15229" y="9823"/>
                </a:lnTo>
                <a:lnTo>
                  <a:pt x="14550" y="10318"/>
                </a:lnTo>
                <a:lnTo>
                  <a:pt x="13883" y="10824"/>
                </a:lnTo>
                <a:lnTo>
                  <a:pt x="13228" y="11330"/>
                </a:lnTo>
                <a:lnTo>
                  <a:pt x="12584" y="11836"/>
                </a:lnTo>
                <a:lnTo>
                  <a:pt x="11951" y="12354"/>
                </a:lnTo>
                <a:lnTo>
                  <a:pt x="11330" y="12872"/>
                </a:lnTo>
                <a:lnTo>
                  <a:pt x="10732" y="13389"/>
                </a:lnTo>
                <a:lnTo>
                  <a:pt x="10134" y="13907"/>
                </a:lnTo>
                <a:lnTo>
                  <a:pt x="9558" y="14424"/>
                </a:lnTo>
                <a:lnTo>
                  <a:pt x="8995" y="14942"/>
                </a:lnTo>
                <a:lnTo>
                  <a:pt x="8443" y="15460"/>
                </a:lnTo>
                <a:lnTo>
                  <a:pt x="7914" y="15977"/>
                </a:lnTo>
                <a:lnTo>
                  <a:pt x="6890" y="16978"/>
                </a:lnTo>
                <a:lnTo>
                  <a:pt x="5924" y="17967"/>
                </a:lnTo>
                <a:lnTo>
                  <a:pt x="5027" y="18910"/>
                </a:lnTo>
                <a:lnTo>
                  <a:pt x="4187" y="19819"/>
                </a:lnTo>
                <a:lnTo>
                  <a:pt x="3428" y="20682"/>
                </a:lnTo>
                <a:lnTo>
                  <a:pt x="2738" y="21475"/>
                </a:lnTo>
                <a:lnTo>
                  <a:pt x="2116" y="22211"/>
                </a:lnTo>
                <a:lnTo>
                  <a:pt x="1564" y="22879"/>
                </a:lnTo>
                <a:lnTo>
                  <a:pt x="1093" y="23465"/>
                </a:lnTo>
                <a:lnTo>
                  <a:pt x="713" y="23960"/>
                </a:lnTo>
                <a:lnTo>
                  <a:pt x="184" y="24650"/>
                </a:lnTo>
                <a:lnTo>
                  <a:pt x="0" y="24892"/>
                </a:lnTo>
                <a:lnTo>
                  <a:pt x="0" y="52428"/>
                </a:lnTo>
                <a:lnTo>
                  <a:pt x="121028" y="52428"/>
                </a:lnTo>
                <a:lnTo>
                  <a:pt x="121028" y="0"/>
                </a:lnTo>
                <a:close/>
              </a:path>
            </a:pathLst>
          </a:custGeom>
          <a:solidFill>
            <a:srgbClr val="000000">
              <a:alpha val="147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73" name="Google Shape;1473;p32"/>
          <p:cNvSpPr/>
          <p:nvPr/>
        </p:nvSpPr>
        <p:spPr>
          <a:xfrm flipH="1">
            <a:off x="-60079" y="5760235"/>
            <a:ext cx="12312179" cy="365605"/>
          </a:xfrm>
          <a:custGeom>
            <a:avLst/>
            <a:gdLst/>
            <a:ahLst/>
            <a:cxnLst/>
            <a:rect l="l" t="t" r="r" b="b"/>
            <a:pathLst>
              <a:path w="121028" h="52429" extrusionOk="0">
                <a:moveTo>
                  <a:pt x="121028" y="0"/>
                </a:moveTo>
                <a:lnTo>
                  <a:pt x="120671" y="12"/>
                </a:lnTo>
                <a:lnTo>
                  <a:pt x="120303" y="35"/>
                </a:lnTo>
                <a:lnTo>
                  <a:pt x="119947" y="58"/>
                </a:lnTo>
                <a:lnTo>
                  <a:pt x="119567" y="92"/>
                </a:lnTo>
                <a:lnTo>
                  <a:pt x="119187" y="150"/>
                </a:lnTo>
                <a:lnTo>
                  <a:pt x="118808" y="196"/>
                </a:lnTo>
                <a:lnTo>
                  <a:pt x="118417" y="265"/>
                </a:lnTo>
                <a:lnTo>
                  <a:pt x="118026" y="334"/>
                </a:lnTo>
                <a:lnTo>
                  <a:pt x="117623" y="414"/>
                </a:lnTo>
                <a:lnTo>
                  <a:pt x="117221" y="507"/>
                </a:lnTo>
                <a:lnTo>
                  <a:pt x="116404" y="714"/>
                </a:lnTo>
                <a:lnTo>
                  <a:pt x="115564" y="944"/>
                </a:lnTo>
                <a:lnTo>
                  <a:pt x="114702" y="1208"/>
                </a:lnTo>
                <a:lnTo>
                  <a:pt x="113827" y="1496"/>
                </a:lnTo>
                <a:lnTo>
                  <a:pt x="112942" y="1806"/>
                </a:lnTo>
                <a:lnTo>
                  <a:pt x="112044" y="2151"/>
                </a:lnTo>
                <a:lnTo>
                  <a:pt x="111136" y="2519"/>
                </a:lnTo>
                <a:lnTo>
                  <a:pt x="110216" y="2911"/>
                </a:lnTo>
                <a:lnTo>
                  <a:pt x="109284" y="3325"/>
                </a:lnTo>
                <a:lnTo>
                  <a:pt x="108341" y="3762"/>
                </a:lnTo>
                <a:lnTo>
                  <a:pt x="107398" y="4210"/>
                </a:lnTo>
                <a:lnTo>
                  <a:pt x="106443" y="4682"/>
                </a:lnTo>
                <a:lnTo>
                  <a:pt x="105477" y="5176"/>
                </a:lnTo>
                <a:lnTo>
                  <a:pt x="104510" y="5683"/>
                </a:lnTo>
                <a:lnTo>
                  <a:pt x="103544" y="6200"/>
                </a:lnTo>
                <a:lnTo>
                  <a:pt x="102578" y="6741"/>
                </a:lnTo>
                <a:lnTo>
                  <a:pt x="101600" y="7293"/>
                </a:lnTo>
                <a:lnTo>
                  <a:pt x="100634" y="7845"/>
                </a:lnTo>
                <a:lnTo>
                  <a:pt x="99656" y="8420"/>
                </a:lnTo>
                <a:lnTo>
                  <a:pt x="98690" y="8995"/>
                </a:lnTo>
                <a:lnTo>
                  <a:pt x="97724" y="9582"/>
                </a:lnTo>
                <a:lnTo>
                  <a:pt x="96769" y="10180"/>
                </a:lnTo>
                <a:lnTo>
                  <a:pt x="95803" y="10778"/>
                </a:lnTo>
                <a:lnTo>
                  <a:pt x="94860" y="11388"/>
                </a:lnTo>
                <a:lnTo>
                  <a:pt x="93917" y="11997"/>
                </a:lnTo>
                <a:lnTo>
                  <a:pt x="92065" y="13217"/>
                </a:lnTo>
                <a:lnTo>
                  <a:pt x="90259" y="14436"/>
                </a:lnTo>
                <a:lnTo>
                  <a:pt x="88499" y="15644"/>
                </a:lnTo>
                <a:lnTo>
                  <a:pt x="86797" y="16840"/>
                </a:lnTo>
                <a:lnTo>
                  <a:pt x="85175" y="18002"/>
                </a:lnTo>
                <a:lnTo>
                  <a:pt x="83634" y="19117"/>
                </a:lnTo>
                <a:lnTo>
                  <a:pt x="82173" y="20199"/>
                </a:lnTo>
                <a:lnTo>
                  <a:pt x="80804" y="21211"/>
                </a:lnTo>
                <a:lnTo>
                  <a:pt x="79550" y="22165"/>
                </a:lnTo>
                <a:lnTo>
                  <a:pt x="78412" y="23040"/>
                </a:lnTo>
                <a:lnTo>
                  <a:pt x="77399" y="23833"/>
                </a:lnTo>
                <a:lnTo>
                  <a:pt x="75766" y="25110"/>
                </a:lnTo>
                <a:lnTo>
                  <a:pt x="74742" y="25938"/>
                </a:lnTo>
                <a:lnTo>
                  <a:pt x="74386" y="26226"/>
                </a:lnTo>
                <a:lnTo>
                  <a:pt x="74133" y="25950"/>
                </a:lnTo>
                <a:lnTo>
                  <a:pt x="73420" y="25168"/>
                </a:lnTo>
                <a:lnTo>
                  <a:pt x="72902" y="24615"/>
                </a:lnTo>
                <a:lnTo>
                  <a:pt x="72269" y="23971"/>
                </a:lnTo>
                <a:lnTo>
                  <a:pt x="71545" y="23224"/>
                </a:lnTo>
                <a:lnTo>
                  <a:pt x="70728" y="22407"/>
                </a:lnTo>
                <a:lnTo>
                  <a:pt x="69819" y="21510"/>
                </a:lnTo>
                <a:lnTo>
                  <a:pt x="68830" y="20555"/>
                </a:lnTo>
                <a:lnTo>
                  <a:pt x="67749" y="19554"/>
                </a:lnTo>
                <a:lnTo>
                  <a:pt x="66599" y="18508"/>
                </a:lnTo>
                <a:lnTo>
                  <a:pt x="65368" y="17415"/>
                </a:lnTo>
                <a:lnTo>
                  <a:pt x="64735" y="16863"/>
                </a:lnTo>
                <a:lnTo>
                  <a:pt x="64080" y="16311"/>
                </a:lnTo>
                <a:lnTo>
                  <a:pt x="63401" y="15747"/>
                </a:lnTo>
                <a:lnTo>
                  <a:pt x="62722" y="15184"/>
                </a:lnTo>
                <a:lnTo>
                  <a:pt x="62021" y="14620"/>
                </a:lnTo>
                <a:lnTo>
                  <a:pt x="61296" y="14056"/>
                </a:lnTo>
                <a:lnTo>
                  <a:pt x="60571" y="13493"/>
                </a:lnTo>
                <a:lnTo>
                  <a:pt x="59824" y="12918"/>
                </a:lnTo>
                <a:lnTo>
                  <a:pt x="59076" y="12365"/>
                </a:lnTo>
                <a:lnTo>
                  <a:pt x="58305" y="11802"/>
                </a:lnTo>
                <a:lnTo>
                  <a:pt x="57535" y="11250"/>
                </a:lnTo>
                <a:lnTo>
                  <a:pt x="56741" y="10709"/>
                </a:lnTo>
                <a:lnTo>
                  <a:pt x="55947" y="10168"/>
                </a:lnTo>
                <a:lnTo>
                  <a:pt x="55131" y="9639"/>
                </a:lnTo>
                <a:lnTo>
                  <a:pt x="54314" y="9110"/>
                </a:lnTo>
                <a:lnTo>
                  <a:pt x="53486" y="8604"/>
                </a:lnTo>
                <a:lnTo>
                  <a:pt x="52658" y="8110"/>
                </a:lnTo>
                <a:lnTo>
                  <a:pt x="51807" y="7615"/>
                </a:lnTo>
                <a:lnTo>
                  <a:pt x="50967" y="7155"/>
                </a:lnTo>
                <a:lnTo>
                  <a:pt x="50104" y="6695"/>
                </a:lnTo>
                <a:lnTo>
                  <a:pt x="49242" y="6258"/>
                </a:lnTo>
                <a:lnTo>
                  <a:pt x="48379" y="5832"/>
                </a:lnTo>
                <a:lnTo>
                  <a:pt x="47505" y="5430"/>
                </a:lnTo>
                <a:lnTo>
                  <a:pt x="46631" y="5050"/>
                </a:lnTo>
                <a:lnTo>
                  <a:pt x="45756" y="4682"/>
                </a:lnTo>
                <a:lnTo>
                  <a:pt x="44871" y="4348"/>
                </a:lnTo>
                <a:lnTo>
                  <a:pt x="43985" y="4026"/>
                </a:lnTo>
                <a:lnTo>
                  <a:pt x="43099" y="3739"/>
                </a:lnTo>
                <a:lnTo>
                  <a:pt x="42214" y="3463"/>
                </a:lnTo>
                <a:lnTo>
                  <a:pt x="41316" y="3233"/>
                </a:lnTo>
                <a:lnTo>
                  <a:pt x="40879" y="3118"/>
                </a:lnTo>
                <a:lnTo>
                  <a:pt x="40431" y="3014"/>
                </a:lnTo>
                <a:lnTo>
                  <a:pt x="39982" y="2922"/>
                </a:lnTo>
                <a:lnTo>
                  <a:pt x="39545" y="2830"/>
                </a:lnTo>
                <a:lnTo>
                  <a:pt x="39097" y="2749"/>
                </a:lnTo>
                <a:lnTo>
                  <a:pt x="38659" y="2680"/>
                </a:lnTo>
                <a:lnTo>
                  <a:pt x="38211" y="2611"/>
                </a:lnTo>
                <a:lnTo>
                  <a:pt x="37774" y="2554"/>
                </a:lnTo>
                <a:lnTo>
                  <a:pt x="37325" y="2508"/>
                </a:lnTo>
                <a:lnTo>
                  <a:pt x="36888" y="2473"/>
                </a:lnTo>
                <a:lnTo>
                  <a:pt x="36439" y="2439"/>
                </a:lnTo>
                <a:lnTo>
                  <a:pt x="36002" y="2416"/>
                </a:lnTo>
                <a:lnTo>
                  <a:pt x="35565" y="2393"/>
                </a:lnTo>
                <a:lnTo>
                  <a:pt x="34680" y="2393"/>
                </a:lnTo>
                <a:lnTo>
                  <a:pt x="34243" y="2404"/>
                </a:lnTo>
                <a:lnTo>
                  <a:pt x="33817" y="2427"/>
                </a:lnTo>
                <a:lnTo>
                  <a:pt x="33380" y="2450"/>
                </a:lnTo>
                <a:lnTo>
                  <a:pt x="32943" y="2485"/>
                </a:lnTo>
                <a:lnTo>
                  <a:pt x="32506" y="2531"/>
                </a:lnTo>
                <a:lnTo>
                  <a:pt x="32080" y="2577"/>
                </a:lnTo>
                <a:lnTo>
                  <a:pt x="31643" y="2634"/>
                </a:lnTo>
                <a:lnTo>
                  <a:pt x="31217" y="2703"/>
                </a:lnTo>
                <a:lnTo>
                  <a:pt x="30792" y="2772"/>
                </a:lnTo>
                <a:lnTo>
                  <a:pt x="29941" y="2934"/>
                </a:lnTo>
                <a:lnTo>
                  <a:pt x="29101" y="3118"/>
                </a:lnTo>
                <a:lnTo>
                  <a:pt x="28261" y="3336"/>
                </a:lnTo>
                <a:lnTo>
                  <a:pt x="27422" y="3566"/>
                </a:lnTo>
                <a:lnTo>
                  <a:pt x="26605" y="3831"/>
                </a:lnTo>
                <a:lnTo>
                  <a:pt x="25788" y="4118"/>
                </a:lnTo>
                <a:lnTo>
                  <a:pt x="24972" y="4417"/>
                </a:lnTo>
                <a:lnTo>
                  <a:pt x="24166" y="4739"/>
                </a:lnTo>
                <a:lnTo>
                  <a:pt x="23373" y="5084"/>
                </a:lnTo>
                <a:lnTo>
                  <a:pt x="22591" y="5441"/>
                </a:lnTo>
                <a:lnTo>
                  <a:pt x="21808" y="5821"/>
                </a:lnTo>
                <a:lnTo>
                  <a:pt x="21038" y="6212"/>
                </a:lnTo>
                <a:lnTo>
                  <a:pt x="20279" y="6626"/>
                </a:lnTo>
                <a:lnTo>
                  <a:pt x="19520" y="7040"/>
                </a:lnTo>
                <a:lnTo>
                  <a:pt x="18783" y="7477"/>
                </a:lnTo>
                <a:lnTo>
                  <a:pt x="18047" y="7926"/>
                </a:lnTo>
                <a:lnTo>
                  <a:pt x="17323" y="8386"/>
                </a:lnTo>
                <a:lnTo>
                  <a:pt x="16621" y="8857"/>
                </a:lnTo>
                <a:lnTo>
                  <a:pt x="15919" y="9340"/>
                </a:lnTo>
                <a:lnTo>
                  <a:pt x="15229" y="9823"/>
                </a:lnTo>
                <a:lnTo>
                  <a:pt x="14550" y="10318"/>
                </a:lnTo>
                <a:lnTo>
                  <a:pt x="13883" y="10824"/>
                </a:lnTo>
                <a:lnTo>
                  <a:pt x="13228" y="11330"/>
                </a:lnTo>
                <a:lnTo>
                  <a:pt x="12584" y="11836"/>
                </a:lnTo>
                <a:lnTo>
                  <a:pt x="11951" y="12354"/>
                </a:lnTo>
                <a:lnTo>
                  <a:pt x="11330" y="12872"/>
                </a:lnTo>
                <a:lnTo>
                  <a:pt x="10732" y="13389"/>
                </a:lnTo>
                <a:lnTo>
                  <a:pt x="10134" y="13907"/>
                </a:lnTo>
                <a:lnTo>
                  <a:pt x="9558" y="14424"/>
                </a:lnTo>
                <a:lnTo>
                  <a:pt x="8995" y="14942"/>
                </a:lnTo>
                <a:lnTo>
                  <a:pt x="8443" y="15460"/>
                </a:lnTo>
                <a:lnTo>
                  <a:pt x="7914" y="15977"/>
                </a:lnTo>
                <a:lnTo>
                  <a:pt x="6890" y="16978"/>
                </a:lnTo>
                <a:lnTo>
                  <a:pt x="5924" y="17967"/>
                </a:lnTo>
                <a:lnTo>
                  <a:pt x="5027" y="18910"/>
                </a:lnTo>
                <a:lnTo>
                  <a:pt x="4187" y="19819"/>
                </a:lnTo>
                <a:lnTo>
                  <a:pt x="3428" y="20682"/>
                </a:lnTo>
                <a:lnTo>
                  <a:pt x="2738" y="21475"/>
                </a:lnTo>
                <a:lnTo>
                  <a:pt x="2116" y="22211"/>
                </a:lnTo>
                <a:lnTo>
                  <a:pt x="1564" y="22879"/>
                </a:lnTo>
                <a:lnTo>
                  <a:pt x="1093" y="23465"/>
                </a:lnTo>
                <a:lnTo>
                  <a:pt x="713" y="23960"/>
                </a:lnTo>
                <a:lnTo>
                  <a:pt x="184" y="24650"/>
                </a:lnTo>
                <a:lnTo>
                  <a:pt x="0" y="24892"/>
                </a:lnTo>
                <a:lnTo>
                  <a:pt x="0" y="52428"/>
                </a:lnTo>
                <a:lnTo>
                  <a:pt x="121028" y="52428"/>
                </a:lnTo>
                <a:lnTo>
                  <a:pt x="12102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474" name="Google Shape;1474;p32"/>
          <p:cNvGrpSpPr/>
          <p:nvPr/>
        </p:nvGrpSpPr>
        <p:grpSpPr>
          <a:xfrm>
            <a:off x="-252671" y="6059793"/>
            <a:ext cx="12681360" cy="844009"/>
            <a:chOff x="-72500" y="4544851"/>
            <a:chExt cx="9393600" cy="633007"/>
          </a:xfrm>
        </p:grpSpPr>
        <p:sp>
          <p:nvSpPr>
            <p:cNvPr id="1475" name="Google Shape;1475;p32"/>
            <p:cNvSpPr/>
            <p:nvPr/>
          </p:nvSpPr>
          <p:spPr>
            <a:xfrm>
              <a:off x="-3" y="4773458"/>
              <a:ext cx="9188400" cy="40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1476" name="Google Shape;1476;p32"/>
            <p:cNvGrpSpPr/>
            <p:nvPr/>
          </p:nvGrpSpPr>
          <p:grpSpPr>
            <a:xfrm>
              <a:off x="0" y="4544851"/>
              <a:ext cx="9188400" cy="421074"/>
              <a:chOff x="0" y="4525600"/>
              <a:chExt cx="9188400" cy="539700"/>
            </a:xfrm>
          </p:grpSpPr>
          <p:sp>
            <p:nvSpPr>
              <p:cNvPr id="1477" name="Google Shape;1477;p32"/>
              <p:cNvSpPr/>
              <p:nvPr/>
            </p:nvSpPr>
            <p:spPr>
              <a:xfrm>
                <a:off x="0" y="46018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78" name="Google Shape;1478;p32"/>
              <p:cNvSpPr/>
              <p:nvPr/>
            </p:nvSpPr>
            <p:spPr>
              <a:xfrm>
                <a:off x="0" y="4601800"/>
                <a:ext cx="9188400" cy="463500"/>
              </a:xfrm>
              <a:prstGeom prst="rect">
                <a:avLst/>
              </a:pr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79" name="Google Shape;1479;p32"/>
              <p:cNvSpPr/>
              <p:nvPr/>
            </p:nvSpPr>
            <p:spPr>
              <a:xfrm>
                <a:off x="0" y="45256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cxnSp>
          <p:nvCxnSpPr>
            <p:cNvPr id="1480" name="Google Shape;1480;p32"/>
            <p:cNvCxnSpPr/>
            <p:nvPr/>
          </p:nvCxnSpPr>
          <p:spPr>
            <a:xfrm>
              <a:off x="-72500" y="5019400"/>
              <a:ext cx="9393600" cy="0"/>
            </a:xfrm>
            <a:prstGeom prst="straightConnector1">
              <a:avLst/>
            </a:prstGeom>
            <a:noFill/>
            <a:ln w="19050" cap="flat" cmpd="sng">
              <a:solidFill>
                <a:schemeClr val="accent4"/>
              </a:solidFill>
              <a:prstDash val="solid"/>
              <a:round/>
              <a:headEnd type="none" w="med" len="med"/>
              <a:tailEnd type="none" w="med" len="med"/>
            </a:ln>
          </p:spPr>
        </p:cxnSp>
      </p:grpSp>
      <p:sp>
        <p:nvSpPr>
          <p:cNvPr id="1481" name="Google Shape;1481;p32"/>
          <p:cNvSpPr/>
          <p:nvPr/>
        </p:nvSpPr>
        <p:spPr>
          <a:xfrm>
            <a:off x="127868" y="273943"/>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82" name="Google Shape;1482;p32"/>
          <p:cNvSpPr/>
          <p:nvPr/>
        </p:nvSpPr>
        <p:spPr>
          <a:xfrm rot="5400000">
            <a:off x="-2441700" y="493704"/>
            <a:ext cx="4533256" cy="1607651"/>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83" name="Google Shape;1483;p32"/>
          <p:cNvSpPr/>
          <p:nvPr/>
        </p:nvSpPr>
        <p:spPr>
          <a:xfrm>
            <a:off x="10463034" y="273943"/>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84" name="Google Shape;1484;p32"/>
          <p:cNvSpPr/>
          <p:nvPr/>
        </p:nvSpPr>
        <p:spPr>
          <a:xfrm rot="5400000">
            <a:off x="9980933" y="902437"/>
            <a:ext cx="4533256" cy="1607651"/>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485" name="Google Shape;1485;p32"/>
          <p:cNvGrpSpPr/>
          <p:nvPr/>
        </p:nvGrpSpPr>
        <p:grpSpPr>
          <a:xfrm>
            <a:off x="-2310317" y="3487356"/>
            <a:ext cx="3464365" cy="2630125"/>
            <a:chOff x="14726262" y="4598444"/>
            <a:chExt cx="2598274" cy="1972594"/>
          </a:xfrm>
        </p:grpSpPr>
        <p:sp>
          <p:nvSpPr>
            <p:cNvPr id="1486" name="Google Shape;1486;p32"/>
            <p:cNvSpPr/>
            <p:nvPr/>
          </p:nvSpPr>
          <p:spPr>
            <a:xfrm>
              <a:off x="16846573" y="6141235"/>
              <a:ext cx="477963" cy="422468"/>
            </a:xfrm>
            <a:custGeom>
              <a:avLst/>
              <a:gdLst/>
              <a:ahLst/>
              <a:cxnLst/>
              <a:rect l="l" t="t" r="r" b="b"/>
              <a:pathLst>
                <a:path w="6649" h="5877" extrusionOk="0">
                  <a:moveTo>
                    <a:pt x="2362" y="1"/>
                  </a:moveTo>
                  <a:lnTo>
                    <a:pt x="2231" y="15"/>
                  </a:lnTo>
                  <a:lnTo>
                    <a:pt x="2114" y="45"/>
                  </a:lnTo>
                  <a:lnTo>
                    <a:pt x="1866" y="103"/>
                  </a:lnTo>
                  <a:lnTo>
                    <a:pt x="1648" y="205"/>
                  </a:lnTo>
                  <a:lnTo>
                    <a:pt x="1429" y="322"/>
                  </a:lnTo>
                  <a:lnTo>
                    <a:pt x="1181" y="482"/>
                  </a:lnTo>
                  <a:lnTo>
                    <a:pt x="948" y="671"/>
                  </a:lnTo>
                  <a:lnTo>
                    <a:pt x="729" y="876"/>
                  </a:lnTo>
                  <a:lnTo>
                    <a:pt x="540" y="1109"/>
                  </a:lnTo>
                  <a:lnTo>
                    <a:pt x="379" y="1357"/>
                  </a:lnTo>
                  <a:lnTo>
                    <a:pt x="248" y="1605"/>
                  </a:lnTo>
                  <a:lnTo>
                    <a:pt x="131" y="1882"/>
                  </a:lnTo>
                  <a:lnTo>
                    <a:pt x="58" y="2159"/>
                  </a:lnTo>
                  <a:lnTo>
                    <a:pt x="15" y="2450"/>
                  </a:lnTo>
                  <a:lnTo>
                    <a:pt x="0" y="2742"/>
                  </a:lnTo>
                  <a:lnTo>
                    <a:pt x="15" y="3019"/>
                  </a:lnTo>
                  <a:lnTo>
                    <a:pt x="58" y="3311"/>
                  </a:lnTo>
                  <a:lnTo>
                    <a:pt x="131" y="3588"/>
                  </a:lnTo>
                  <a:lnTo>
                    <a:pt x="233" y="3865"/>
                  </a:lnTo>
                  <a:lnTo>
                    <a:pt x="350" y="4127"/>
                  </a:lnTo>
                  <a:lnTo>
                    <a:pt x="510" y="4375"/>
                  </a:lnTo>
                  <a:lnTo>
                    <a:pt x="642" y="4521"/>
                  </a:lnTo>
                  <a:lnTo>
                    <a:pt x="773" y="4667"/>
                  </a:lnTo>
                  <a:lnTo>
                    <a:pt x="933" y="4783"/>
                  </a:lnTo>
                  <a:lnTo>
                    <a:pt x="1094" y="4885"/>
                  </a:lnTo>
                  <a:lnTo>
                    <a:pt x="1269" y="4973"/>
                  </a:lnTo>
                  <a:lnTo>
                    <a:pt x="1356" y="4987"/>
                  </a:lnTo>
                  <a:lnTo>
                    <a:pt x="1458" y="5002"/>
                  </a:lnTo>
                  <a:lnTo>
                    <a:pt x="1546" y="5016"/>
                  </a:lnTo>
                  <a:lnTo>
                    <a:pt x="1633" y="5016"/>
                  </a:lnTo>
                  <a:lnTo>
                    <a:pt x="1735" y="5002"/>
                  </a:lnTo>
                  <a:lnTo>
                    <a:pt x="1823" y="4973"/>
                  </a:lnTo>
                  <a:lnTo>
                    <a:pt x="3208" y="5877"/>
                  </a:lnTo>
                  <a:lnTo>
                    <a:pt x="3631" y="5877"/>
                  </a:lnTo>
                  <a:lnTo>
                    <a:pt x="4024" y="5862"/>
                  </a:lnTo>
                  <a:lnTo>
                    <a:pt x="4389" y="5833"/>
                  </a:lnTo>
                  <a:lnTo>
                    <a:pt x="4724" y="5775"/>
                  </a:lnTo>
                  <a:lnTo>
                    <a:pt x="5030" y="5687"/>
                  </a:lnTo>
                  <a:lnTo>
                    <a:pt x="5191" y="5629"/>
                  </a:lnTo>
                  <a:lnTo>
                    <a:pt x="5322" y="5571"/>
                  </a:lnTo>
                  <a:lnTo>
                    <a:pt x="5468" y="5498"/>
                  </a:lnTo>
                  <a:lnTo>
                    <a:pt x="5614" y="5425"/>
                  </a:lnTo>
                  <a:lnTo>
                    <a:pt x="5745" y="5323"/>
                  </a:lnTo>
                  <a:lnTo>
                    <a:pt x="5876" y="5221"/>
                  </a:lnTo>
                  <a:lnTo>
                    <a:pt x="6109" y="5031"/>
                  </a:lnTo>
                  <a:lnTo>
                    <a:pt x="6328" y="4841"/>
                  </a:lnTo>
                  <a:lnTo>
                    <a:pt x="6416" y="4725"/>
                  </a:lnTo>
                  <a:lnTo>
                    <a:pt x="6503" y="4623"/>
                  </a:lnTo>
                  <a:lnTo>
                    <a:pt x="6561" y="4492"/>
                  </a:lnTo>
                  <a:lnTo>
                    <a:pt x="6620" y="4360"/>
                  </a:lnTo>
                  <a:lnTo>
                    <a:pt x="6649" y="4229"/>
                  </a:lnTo>
                  <a:lnTo>
                    <a:pt x="6649" y="4083"/>
                  </a:lnTo>
                  <a:lnTo>
                    <a:pt x="6620" y="3938"/>
                  </a:lnTo>
                  <a:lnTo>
                    <a:pt x="6576" y="3806"/>
                  </a:lnTo>
                  <a:lnTo>
                    <a:pt x="6503" y="3675"/>
                  </a:lnTo>
                  <a:lnTo>
                    <a:pt x="6416" y="3573"/>
                  </a:lnTo>
                  <a:lnTo>
                    <a:pt x="6299" y="3486"/>
                  </a:lnTo>
                  <a:lnTo>
                    <a:pt x="6241" y="3456"/>
                  </a:lnTo>
                  <a:lnTo>
                    <a:pt x="6168" y="3427"/>
                  </a:lnTo>
                  <a:lnTo>
                    <a:pt x="6255" y="3398"/>
                  </a:lnTo>
                  <a:lnTo>
                    <a:pt x="6313" y="3340"/>
                  </a:lnTo>
                  <a:lnTo>
                    <a:pt x="6372" y="3267"/>
                  </a:lnTo>
                  <a:lnTo>
                    <a:pt x="6416" y="3194"/>
                  </a:lnTo>
                  <a:lnTo>
                    <a:pt x="6459" y="3121"/>
                  </a:lnTo>
                  <a:lnTo>
                    <a:pt x="6488" y="3034"/>
                  </a:lnTo>
                  <a:lnTo>
                    <a:pt x="6503" y="2859"/>
                  </a:lnTo>
                  <a:lnTo>
                    <a:pt x="6518" y="2654"/>
                  </a:lnTo>
                  <a:lnTo>
                    <a:pt x="6503" y="2450"/>
                  </a:lnTo>
                  <a:lnTo>
                    <a:pt x="6459" y="2246"/>
                  </a:lnTo>
                  <a:lnTo>
                    <a:pt x="6401" y="2057"/>
                  </a:lnTo>
                  <a:lnTo>
                    <a:pt x="6313" y="1882"/>
                  </a:lnTo>
                  <a:lnTo>
                    <a:pt x="6211" y="1707"/>
                  </a:lnTo>
                  <a:lnTo>
                    <a:pt x="6080" y="1561"/>
                  </a:lnTo>
                  <a:lnTo>
                    <a:pt x="5934" y="1415"/>
                  </a:lnTo>
                  <a:lnTo>
                    <a:pt x="5847" y="1357"/>
                  </a:lnTo>
                  <a:lnTo>
                    <a:pt x="5759" y="1313"/>
                  </a:lnTo>
                  <a:lnTo>
                    <a:pt x="5555" y="1240"/>
                  </a:lnTo>
                  <a:lnTo>
                    <a:pt x="5351" y="1182"/>
                  </a:lnTo>
                  <a:lnTo>
                    <a:pt x="5147" y="1167"/>
                  </a:lnTo>
                  <a:lnTo>
                    <a:pt x="4943" y="1196"/>
                  </a:lnTo>
                  <a:lnTo>
                    <a:pt x="4841" y="1211"/>
                  </a:lnTo>
                  <a:lnTo>
                    <a:pt x="4739" y="1240"/>
                  </a:lnTo>
                  <a:lnTo>
                    <a:pt x="4651" y="1284"/>
                  </a:lnTo>
                  <a:lnTo>
                    <a:pt x="4564" y="1342"/>
                  </a:lnTo>
                  <a:lnTo>
                    <a:pt x="4476" y="1401"/>
                  </a:lnTo>
                  <a:lnTo>
                    <a:pt x="4403" y="1459"/>
                  </a:lnTo>
                  <a:lnTo>
                    <a:pt x="4447" y="1401"/>
                  </a:lnTo>
                  <a:lnTo>
                    <a:pt x="4476" y="1342"/>
                  </a:lnTo>
                  <a:lnTo>
                    <a:pt x="4520" y="1211"/>
                  </a:lnTo>
                  <a:lnTo>
                    <a:pt x="4535" y="1080"/>
                  </a:lnTo>
                  <a:lnTo>
                    <a:pt x="4520" y="934"/>
                  </a:lnTo>
                  <a:lnTo>
                    <a:pt x="4476" y="803"/>
                  </a:lnTo>
                  <a:lnTo>
                    <a:pt x="4403" y="671"/>
                  </a:lnTo>
                  <a:lnTo>
                    <a:pt x="4316" y="555"/>
                  </a:lnTo>
                  <a:lnTo>
                    <a:pt x="4214" y="453"/>
                  </a:lnTo>
                  <a:lnTo>
                    <a:pt x="4083" y="365"/>
                  </a:lnTo>
                  <a:lnTo>
                    <a:pt x="3966" y="292"/>
                  </a:lnTo>
                  <a:lnTo>
                    <a:pt x="3820" y="234"/>
                  </a:lnTo>
                  <a:lnTo>
                    <a:pt x="3689" y="190"/>
                  </a:lnTo>
                  <a:lnTo>
                    <a:pt x="3397" y="117"/>
                  </a:lnTo>
                  <a:lnTo>
                    <a:pt x="3091" y="59"/>
                  </a:lnTo>
                  <a:lnTo>
                    <a:pt x="2727" y="15"/>
                  </a:lnTo>
                  <a:lnTo>
                    <a:pt x="25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87" name="Google Shape;1487;p32"/>
            <p:cNvSpPr/>
            <p:nvPr/>
          </p:nvSpPr>
          <p:spPr>
            <a:xfrm>
              <a:off x="14726262" y="5247204"/>
              <a:ext cx="1267189" cy="1323834"/>
            </a:xfrm>
            <a:custGeom>
              <a:avLst/>
              <a:gdLst/>
              <a:ahLst/>
              <a:cxnLst/>
              <a:rect l="l" t="t" r="r" b="b"/>
              <a:pathLst>
                <a:path w="17628" h="18416" extrusionOk="0">
                  <a:moveTo>
                    <a:pt x="14099" y="1"/>
                  </a:moveTo>
                  <a:lnTo>
                    <a:pt x="13881" y="15"/>
                  </a:lnTo>
                  <a:lnTo>
                    <a:pt x="13676" y="30"/>
                  </a:lnTo>
                  <a:lnTo>
                    <a:pt x="13472" y="88"/>
                  </a:lnTo>
                  <a:lnTo>
                    <a:pt x="13268" y="146"/>
                  </a:lnTo>
                  <a:lnTo>
                    <a:pt x="13079" y="234"/>
                  </a:lnTo>
                  <a:lnTo>
                    <a:pt x="12918" y="351"/>
                  </a:lnTo>
                  <a:lnTo>
                    <a:pt x="12758" y="467"/>
                  </a:lnTo>
                  <a:lnTo>
                    <a:pt x="12627" y="628"/>
                  </a:lnTo>
                  <a:lnTo>
                    <a:pt x="12510" y="788"/>
                  </a:lnTo>
                  <a:lnTo>
                    <a:pt x="12423" y="978"/>
                  </a:lnTo>
                  <a:lnTo>
                    <a:pt x="12160" y="803"/>
                  </a:lnTo>
                  <a:lnTo>
                    <a:pt x="11898" y="642"/>
                  </a:lnTo>
                  <a:lnTo>
                    <a:pt x="11606" y="496"/>
                  </a:lnTo>
                  <a:lnTo>
                    <a:pt x="11300" y="394"/>
                  </a:lnTo>
                  <a:lnTo>
                    <a:pt x="10994" y="307"/>
                  </a:lnTo>
                  <a:lnTo>
                    <a:pt x="10687" y="234"/>
                  </a:lnTo>
                  <a:lnTo>
                    <a:pt x="10367" y="205"/>
                  </a:lnTo>
                  <a:lnTo>
                    <a:pt x="10046" y="190"/>
                  </a:lnTo>
                  <a:lnTo>
                    <a:pt x="9725" y="190"/>
                  </a:lnTo>
                  <a:lnTo>
                    <a:pt x="9404" y="234"/>
                  </a:lnTo>
                  <a:lnTo>
                    <a:pt x="9098" y="292"/>
                  </a:lnTo>
                  <a:lnTo>
                    <a:pt x="8792" y="380"/>
                  </a:lnTo>
                  <a:lnTo>
                    <a:pt x="8486" y="482"/>
                  </a:lnTo>
                  <a:lnTo>
                    <a:pt x="8194" y="613"/>
                  </a:lnTo>
                  <a:lnTo>
                    <a:pt x="7917" y="773"/>
                  </a:lnTo>
                  <a:lnTo>
                    <a:pt x="7669" y="963"/>
                  </a:lnTo>
                  <a:lnTo>
                    <a:pt x="7421" y="1167"/>
                  </a:lnTo>
                  <a:lnTo>
                    <a:pt x="7188" y="1386"/>
                  </a:lnTo>
                  <a:lnTo>
                    <a:pt x="6984" y="1634"/>
                  </a:lnTo>
                  <a:lnTo>
                    <a:pt x="6809" y="1896"/>
                  </a:lnTo>
                  <a:lnTo>
                    <a:pt x="6649" y="2173"/>
                  </a:lnTo>
                  <a:lnTo>
                    <a:pt x="6503" y="2450"/>
                  </a:lnTo>
                  <a:lnTo>
                    <a:pt x="6386" y="2756"/>
                  </a:lnTo>
                  <a:lnTo>
                    <a:pt x="6299" y="3063"/>
                  </a:lnTo>
                  <a:lnTo>
                    <a:pt x="6226" y="3369"/>
                  </a:lnTo>
                  <a:lnTo>
                    <a:pt x="6182" y="3690"/>
                  </a:lnTo>
                  <a:lnTo>
                    <a:pt x="6153" y="4010"/>
                  </a:lnTo>
                  <a:lnTo>
                    <a:pt x="6168" y="4316"/>
                  </a:lnTo>
                  <a:lnTo>
                    <a:pt x="6197" y="4637"/>
                  </a:lnTo>
                  <a:lnTo>
                    <a:pt x="6255" y="4958"/>
                  </a:lnTo>
                  <a:lnTo>
                    <a:pt x="6328" y="5264"/>
                  </a:lnTo>
                  <a:lnTo>
                    <a:pt x="6445" y="5556"/>
                  </a:lnTo>
                  <a:lnTo>
                    <a:pt x="6445" y="5556"/>
                  </a:lnTo>
                  <a:lnTo>
                    <a:pt x="5890" y="5541"/>
                  </a:lnTo>
                  <a:lnTo>
                    <a:pt x="5336" y="5556"/>
                  </a:lnTo>
                  <a:lnTo>
                    <a:pt x="5045" y="5570"/>
                  </a:lnTo>
                  <a:lnTo>
                    <a:pt x="4768" y="5585"/>
                  </a:lnTo>
                  <a:lnTo>
                    <a:pt x="4491" y="5629"/>
                  </a:lnTo>
                  <a:lnTo>
                    <a:pt x="4228" y="5672"/>
                  </a:lnTo>
                  <a:lnTo>
                    <a:pt x="3966" y="5745"/>
                  </a:lnTo>
                  <a:lnTo>
                    <a:pt x="3703" y="5818"/>
                  </a:lnTo>
                  <a:lnTo>
                    <a:pt x="3470" y="5920"/>
                  </a:lnTo>
                  <a:lnTo>
                    <a:pt x="3237" y="6022"/>
                  </a:lnTo>
                  <a:lnTo>
                    <a:pt x="3004" y="6168"/>
                  </a:lnTo>
                  <a:lnTo>
                    <a:pt x="2799" y="6314"/>
                  </a:lnTo>
                  <a:lnTo>
                    <a:pt x="2610" y="6504"/>
                  </a:lnTo>
                  <a:lnTo>
                    <a:pt x="2435" y="6708"/>
                  </a:lnTo>
                  <a:lnTo>
                    <a:pt x="2289" y="6926"/>
                  </a:lnTo>
                  <a:lnTo>
                    <a:pt x="2172" y="7160"/>
                  </a:lnTo>
                  <a:lnTo>
                    <a:pt x="2085" y="7408"/>
                  </a:lnTo>
                  <a:lnTo>
                    <a:pt x="2012" y="7655"/>
                  </a:lnTo>
                  <a:lnTo>
                    <a:pt x="1968" y="7918"/>
                  </a:lnTo>
                  <a:lnTo>
                    <a:pt x="1939" y="8180"/>
                  </a:lnTo>
                  <a:lnTo>
                    <a:pt x="1939" y="8457"/>
                  </a:lnTo>
                  <a:lnTo>
                    <a:pt x="1954" y="8720"/>
                  </a:lnTo>
                  <a:lnTo>
                    <a:pt x="1983" y="8997"/>
                  </a:lnTo>
                  <a:lnTo>
                    <a:pt x="2027" y="9274"/>
                  </a:lnTo>
                  <a:lnTo>
                    <a:pt x="2085" y="9551"/>
                  </a:lnTo>
                  <a:lnTo>
                    <a:pt x="2158" y="9828"/>
                  </a:lnTo>
                  <a:lnTo>
                    <a:pt x="2318" y="10382"/>
                  </a:lnTo>
                  <a:lnTo>
                    <a:pt x="2493" y="10907"/>
                  </a:lnTo>
                  <a:lnTo>
                    <a:pt x="2406" y="10849"/>
                  </a:lnTo>
                  <a:lnTo>
                    <a:pt x="2304" y="10790"/>
                  </a:lnTo>
                  <a:lnTo>
                    <a:pt x="2216" y="10746"/>
                  </a:lnTo>
                  <a:lnTo>
                    <a:pt x="2114" y="10717"/>
                  </a:lnTo>
                  <a:lnTo>
                    <a:pt x="2012" y="10688"/>
                  </a:lnTo>
                  <a:lnTo>
                    <a:pt x="1910" y="10674"/>
                  </a:lnTo>
                  <a:lnTo>
                    <a:pt x="1706" y="10659"/>
                  </a:lnTo>
                  <a:lnTo>
                    <a:pt x="1502" y="10688"/>
                  </a:lnTo>
                  <a:lnTo>
                    <a:pt x="1298" y="10746"/>
                  </a:lnTo>
                  <a:lnTo>
                    <a:pt x="1094" y="10819"/>
                  </a:lnTo>
                  <a:lnTo>
                    <a:pt x="904" y="10921"/>
                  </a:lnTo>
                  <a:lnTo>
                    <a:pt x="729" y="11053"/>
                  </a:lnTo>
                  <a:lnTo>
                    <a:pt x="554" y="11198"/>
                  </a:lnTo>
                  <a:lnTo>
                    <a:pt x="408" y="11373"/>
                  </a:lnTo>
                  <a:lnTo>
                    <a:pt x="277" y="11548"/>
                  </a:lnTo>
                  <a:lnTo>
                    <a:pt x="160" y="11738"/>
                  </a:lnTo>
                  <a:lnTo>
                    <a:pt x="87" y="11942"/>
                  </a:lnTo>
                  <a:lnTo>
                    <a:pt x="29" y="12161"/>
                  </a:lnTo>
                  <a:lnTo>
                    <a:pt x="0" y="12379"/>
                  </a:lnTo>
                  <a:lnTo>
                    <a:pt x="15" y="12598"/>
                  </a:lnTo>
                  <a:lnTo>
                    <a:pt x="44" y="12817"/>
                  </a:lnTo>
                  <a:lnTo>
                    <a:pt x="87" y="13036"/>
                  </a:lnTo>
                  <a:lnTo>
                    <a:pt x="160" y="13240"/>
                  </a:lnTo>
                  <a:lnTo>
                    <a:pt x="248" y="13429"/>
                  </a:lnTo>
                  <a:lnTo>
                    <a:pt x="350" y="13619"/>
                  </a:lnTo>
                  <a:lnTo>
                    <a:pt x="467" y="13808"/>
                  </a:lnTo>
                  <a:lnTo>
                    <a:pt x="598" y="13983"/>
                  </a:lnTo>
                  <a:lnTo>
                    <a:pt x="758" y="14158"/>
                  </a:lnTo>
                  <a:lnTo>
                    <a:pt x="904" y="14319"/>
                  </a:lnTo>
                  <a:lnTo>
                    <a:pt x="1079" y="14464"/>
                  </a:lnTo>
                  <a:lnTo>
                    <a:pt x="1254" y="14610"/>
                  </a:lnTo>
                  <a:lnTo>
                    <a:pt x="1443" y="14742"/>
                  </a:lnTo>
                  <a:lnTo>
                    <a:pt x="1633" y="14858"/>
                  </a:lnTo>
                  <a:lnTo>
                    <a:pt x="1837" y="14960"/>
                  </a:lnTo>
                  <a:lnTo>
                    <a:pt x="2041" y="15062"/>
                  </a:lnTo>
                  <a:lnTo>
                    <a:pt x="1954" y="15106"/>
                  </a:lnTo>
                  <a:lnTo>
                    <a:pt x="1866" y="15164"/>
                  </a:lnTo>
                  <a:lnTo>
                    <a:pt x="1720" y="15296"/>
                  </a:lnTo>
                  <a:lnTo>
                    <a:pt x="1589" y="15441"/>
                  </a:lnTo>
                  <a:lnTo>
                    <a:pt x="1502" y="15602"/>
                  </a:lnTo>
                  <a:lnTo>
                    <a:pt x="1429" y="15777"/>
                  </a:lnTo>
                  <a:lnTo>
                    <a:pt x="1371" y="15966"/>
                  </a:lnTo>
                  <a:lnTo>
                    <a:pt x="1341" y="16170"/>
                  </a:lnTo>
                  <a:lnTo>
                    <a:pt x="1341" y="16375"/>
                  </a:lnTo>
                  <a:lnTo>
                    <a:pt x="1356" y="16579"/>
                  </a:lnTo>
                  <a:lnTo>
                    <a:pt x="1400" y="16783"/>
                  </a:lnTo>
                  <a:lnTo>
                    <a:pt x="1458" y="16987"/>
                  </a:lnTo>
                  <a:lnTo>
                    <a:pt x="1546" y="17176"/>
                  </a:lnTo>
                  <a:lnTo>
                    <a:pt x="1648" y="17366"/>
                  </a:lnTo>
                  <a:lnTo>
                    <a:pt x="1764" y="17526"/>
                  </a:lnTo>
                  <a:lnTo>
                    <a:pt x="1910" y="17687"/>
                  </a:lnTo>
                  <a:lnTo>
                    <a:pt x="2056" y="17818"/>
                  </a:lnTo>
                  <a:lnTo>
                    <a:pt x="2245" y="17935"/>
                  </a:lnTo>
                  <a:lnTo>
                    <a:pt x="2450" y="18037"/>
                  </a:lnTo>
                  <a:lnTo>
                    <a:pt x="2683" y="18124"/>
                  </a:lnTo>
                  <a:lnTo>
                    <a:pt x="2960" y="18197"/>
                  </a:lnTo>
                  <a:lnTo>
                    <a:pt x="3237" y="18255"/>
                  </a:lnTo>
                  <a:lnTo>
                    <a:pt x="3543" y="18314"/>
                  </a:lnTo>
                  <a:lnTo>
                    <a:pt x="3878" y="18343"/>
                  </a:lnTo>
                  <a:lnTo>
                    <a:pt x="4228" y="18372"/>
                  </a:lnTo>
                  <a:lnTo>
                    <a:pt x="4593" y="18401"/>
                  </a:lnTo>
                  <a:lnTo>
                    <a:pt x="4972" y="18416"/>
                  </a:lnTo>
                  <a:lnTo>
                    <a:pt x="5759" y="18416"/>
                  </a:lnTo>
                  <a:lnTo>
                    <a:pt x="6576" y="18401"/>
                  </a:lnTo>
                  <a:lnTo>
                    <a:pt x="7421" y="18372"/>
                  </a:lnTo>
                  <a:lnTo>
                    <a:pt x="17147" y="17658"/>
                  </a:lnTo>
                  <a:lnTo>
                    <a:pt x="17307" y="15864"/>
                  </a:lnTo>
                  <a:lnTo>
                    <a:pt x="17453" y="14056"/>
                  </a:lnTo>
                  <a:lnTo>
                    <a:pt x="17526" y="13152"/>
                  </a:lnTo>
                  <a:lnTo>
                    <a:pt x="17569" y="12248"/>
                  </a:lnTo>
                  <a:lnTo>
                    <a:pt x="17613" y="11359"/>
                  </a:lnTo>
                  <a:lnTo>
                    <a:pt x="17628" y="10455"/>
                  </a:lnTo>
                  <a:lnTo>
                    <a:pt x="17628" y="9551"/>
                  </a:lnTo>
                  <a:lnTo>
                    <a:pt x="17613" y="8661"/>
                  </a:lnTo>
                  <a:lnTo>
                    <a:pt x="17569" y="7757"/>
                  </a:lnTo>
                  <a:lnTo>
                    <a:pt x="17496" y="6868"/>
                  </a:lnTo>
                  <a:lnTo>
                    <a:pt x="17409" y="5979"/>
                  </a:lnTo>
                  <a:lnTo>
                    <a:pt x="17278" y="5089"/>
                  </a:lnTo>
                  <a:lnTo>
                    <a:pt x="17117" y="4214"/>
                  </a:lnTo>
                  <a:lnTo>
                    <a:pt x="17030" y="3762"/>
                  </a:lnTo>
                  <a:lnTo>
                    <a:pt x="16928" y="3325"/>
                  </a:lnTo>
                  <a:lnTo>
                    <a:pt x="16826" y="2917"/>
                  </a:lnTo>
                  <a:lnTo>
                    <a:pt x="16695" y="2494"/>
                  </a:lnTo>
                  <a:lnTo>
                    <a:pt x="16549" y="2086"/>
                  </a:lnTo>
                  <a:lnTo>
                    <a:pt x="16374" y="1692"/>
                  </a:lnTo>
                  <a:lnTo>
                    <a:pt x="16286" y="1502"/>
                  </a:lnTo>
                  <a:lnTo>
                    <a:pt x="16170" y="1313"/>
                  </a:lnTo>
                  <a:lnTo>
                    <a:pt x="16053" y="1138"/>
                  </a:lnTo>
                  <a:lnTo>
                    <a:pt x="15936" y="978"/>
                  </a:lnTo>
                  <a:lnTo>
                    <a:pt x="15791" y="817"/>
                  </a:lnTo>
                  <a:lnTo>
                    <a:pt x="15645" y="657"/>
                  </a:lnTo>
                  <a:lnTo>
                    <a:pt x="15499" y="526"/>
                  </a:lnTo>
                  <a:lnTo>
                    <a:pt x="15324" y="394"/>
                  </a:lnTo>
                  <a:lnTo>
                    <a:pt x="15149" y="278"/>
                  </a:lnTo>
                  <a:lnTo>
                    <a:pt x="14945" y="176"/>
                  </a:lnTo>
                  <a:lnTo>
                    <a:pt x="14741" y="103"/>
                  </a:lnTo>
                  <a:lnTo>
                    <a:pt x="14537" y="59"/>
                  </a:lnTo>
                  <a:lnTo>
                    <a:pt x="14318" y="15"/>
                  </a:lnTo>
                  <a:lnTo>
                    <a:pt x="14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88" name="Google Shape;1488;p32"/>
            <p:cNvSpPr/>
            <p:nvPr/>
          </p:nvSpPr>
          <p:spPr>
            <a:xfrm>
              <a:off x="16846573" y="6141235"/>
              <a:ext cx="477963" cy="422468"/>
            </a:xfrm>
            <a:custGeom>
              <a:avLst/>
              <a:gdLst/>
              <a:ahLst/>
              <a:cxnLst/>
              <a:rect l="l" t="t" r="r" b="b"/>
              <a:pathLst>
                <a:path w="6649" h="5877" extrusionOk="0">
                  <a:moveTo>
                    <a:pt x="2362" y="1"/>
                  </a:moveTo>
                  <a:lnTo>
                    <a:pt x="2231" y="15"/>
                  </a:lnTo>
                  <a:lnTo>
                    <a:pt x="2114" y="45"/>
                  </a:lnTo>
                  <a:lnTo>
                    <a:pt x="1866" y="103"/>
                  </a:lnTo>
                  <a:lnTo>
                    <a:pt x="1648" y="205"/>
                  </a:lnTo>
                  <a:lnTo>
                    <a:pt x="1429" y="322"/>
                  </a:lnTo>
                  <a:lnTo>
                    <a:pt x="1181" y="482"/>
                  </a:lnTo>
                  <a:lnTo>
                    <a:pt x="948" y="671"/>
                  </a:lnTo>
                  <a:lnTo>
                    <a:pt x="729" y="876"/>
                  </a:lnTo>
                  <a:lnTo>
                    <a:pt x="540" y="1109"/>
                  </a:lnTo>
                  <a:lnTo>
                    <a:pt x="379" y="1357"/>
                  </a:lnTo>
                  <a:lnTo>
                    <a:pt x="248" y="1605"/>
                  </a:lnTo>
                  <a:lnTo>
                    <a:pt x="131" y="1882"/>
                  </a:lnTo>
                  <a:lnTo>
                    <a:pt x="58" y="2159"/>
                  </a:lnTo>
                  <a:lnTo>
                    <a:pt x="15" y="2450"/>
                  </a:lnTo>
                  <a:lnTo>
                    <a:pt x="0" y="2742"/>
                  </a:lnTo>
                  <a:lnTo>
                    <a:pt x="15" y="3019"/>
                  </a:lnTo>
                  <a:lnTo>
                    <a:pt x="58" y="3311"/>
                  </a:lnTo>
                  <a:lnTo>
                    <a:pt x="131" y="3588"/>
                  </a:lnTo>
                  <a:lnTo>
                    <a:pt x="233" y="3865"/>
                  </a:lnTo>
                  <a:lnTo>
                    <a:pt x="350" y="4127"/>
                  </a:lnTo>
                  <a:lnTo>
                    <a:pt x="510" y="4375"/>
                  </a:lnTo>
                  <a:lnTo>
                    <a:pt x="642" y="4521"/>
                  </a:lnTo>
                  <a:lnTo>
                    <a:pt x="773" y="4667"/>
                  </a:lnTo>
                  <a:lnTo>
                    <a:pt x="933" y="4783"/>
                  </a:lnTo>
                  <a:lnTo>
                    <a:pt x="1094" y="4885"/>
                  </a:lnTo>
                  <a:lnTo>
                    <a:pt x="1269" y="4973"/>
                  </a:lnTo>
                  <a:lnTo>
                    <a:pt x="1356" y="4987"/>
                  </a:lnTo>
                  <a:lnTo>
                    <a:pt x="1458" y="5002"/>
                  </a:lnTo>
                  <a:lnTo>
                    <a:pt x="1546" y="5016"/>
                  </a:lnTo>
                  <a:lnTo>
                    <a:pt x="1633" y="5016"/>
                  </a:lnTo>
                  <a:lnTo>
                    <a:pt x="1735" y="5002"/>
                  </a:lnTo>
                  <a:lnTo>
                    <a:pt x="1823" y="4973"/>
                  </a:lnTo>
                  <a:lnTo>
                    <a:pt x="3208" y="5877"/>
                  </a:lnTo>
                  <a:lnTo>
                    <a:pt x="3631" y="5877"/>
                  </a:lnTo>
                  <a:lnTo>
                    <a:pt x="4024" y="5862"/>
                  </a:lnTo>
                  <a:lnTo>
                    <a:pt x="4389" y="5833"/>
                  </a:lnTo>
                  <a:lnTo>
                    <a:pt x="4724" y="5775"/>
                  </a:lnTo>
                  <a:lnTo>
                    <a:pt x="5030" y="5687"/>
                  </a:lnTo>
                  <a:lnTo>
                    <a:pt x="5191" y="5629"/>
                  </a:lnTo>
                  <a:lnTo>
                    <a:pt x="5322" y="5571"/>
                  </a:lnTo>
                  <a:lnTo>
                    <a:pt x="5468" y="5498"/>
                  </a:lnTo>
                  <a:lnTo>
                    <a:pt x="5614" y="5425"/>
                  </a:lnTo>
                  <a:lnTo>
                    <a:pt x="5745" y="5323"/>
                  </a:lnTo>
                  <a:lnTo>
                    <a:pt x="5876" y="5221"/>
                  </a:lnTo>
                  <a:lnTo>
                    <a:pt x="6109" y="5031"/>
                  </a:lnTo>
                  <a:lnTo>
                    <a:pt x="6328" y="4841"/>
                  </a:lnTo>
                  <a:lnTo>
                    <a:pt x="6416" y="4725"/>
                  </a:lnTo>
                  <a:lnTo>
                    <a:pt x="6503" y="4623"/>
                  </a:lnTo>
                  <a:lnTo>
                    <a:pt x="6561" y="4492"/>
                  </a:lnTo>
                  <a:lnTo>
                    <a:pt x="6620" y="4360"/>
                  </a:lnTo>
                  <a:lnTo>
                    <a:pt x="6649" y="4229"/>
                  </a:lnTo>
                  <a:lnTo>
                    <a:pt x="6649" y="4083"/>
                  </a:lnTo>
                  <a:lnTo>
                    <a:pt x="6620" y="3938"/>
                  </a:lnTo>
                  <a:lnTo>
                    <a:pt x="6576" y="3806"/>
                  </a:lnTo>
                  <a:lnTo>
                    <a:pt x="6503" y="3675"/>
                  </a:lnTo>
                  <a:lnTo>
                    <a:pt x="6416" y="3573"/>
                  </a:lnTo>
                  <a:lnTo>
                    <a:pt x="6299" y="3486"/>
                  </a:lnTo>
                  <a:lnTo>
                    <a:pt x="6241" y="3456"/>
                  </a:lnTo>
                  <a:lnTo>
                    <a:pt x="6168" y="3427"/>
                  </a:lnTo>
                  <a:lnTo>
                    <a:pt x="6255" y="3398"/>
                  </a:lnTo>
                  <a:lnTo>
                    <a:pt x="6313" y="3340"/>
                  </a:lnTo>
                  <a:lnTo>
                    <a:pt x="6372" y="3267"/>
                  </a:lnTo>
                  <a:lnTo>
                    <a:pt x="6416" y="3194"/>
                  </a:lnTo>
                  <a:lnTo>
                    <a:pt x="6459" y="3121"/>
                  </a:lnTo>
                  <a:lnTo>
                    <a:pt x="6488" y="3034"/>
                  </a:lnTo>
                  <a:lnTo>
                    <a:pt x="6503" y="2859"/>
                  </a:lnTo>
                  <a:lnTo>
                    <a:pt x="6518" y="2654"/>
                  </a:lnTo>
                  <a:lnTo>
                    <a:pt x="6503" y="2450"/>
                  </a:lnTo>
                  <a:lnTo>
                    <a:pt x="6459" y="2246"/>
                  </a:lnTo>
                  <a:lnTo>
                    <a:pt x="6401" y="2057"/>
                  </a:lnTo>
                  <a:lnTo>
                    <a:pt x="6313" y="1882"/>
                  </a:lnTo>
                  <a:lnTo>
                    <a:pt x="6211" y="1707"/>
                  </a:lnTo>
                  <a:lnTo>
                    <a:pt x="6080" y="1561"/>
                  </a:lnTo>
                  <a:lnTo>
                    <a:pt x="5934" y="1415"/>
                  </a:lnTo>
                  <a:lnTo>
                    <a:pt x="5847" y="1357"/>
                  </a:lnTo>
                  <a:lnTo>
                    <a:pt x="5759" y="1313"/>
                  </a:lnTo>
                  <a:lnTo>
                    <a:pt x="5555" y="1240"/>
                  </a:lnTo>
                  <a:lnTo>
                    <a:pt x="5351" y="1182"/>
                  </a:lnTo>
                  <a:lnTo>
                    <a:pt x="5147" y="1167"/>
                  </a:lnTo>
                  <a:lnTo>
                    <a:pt x="4943" y="1196"/>
                  </a:lnTo>
                  <a:lnTo>
                    <a:pt x="4841" y="1211"/>
                  </a:lnTo>
                  <a:lnTo>
                    <a:pt x="4739" y="1240"/>
                  </a:lnTo>
                  <a:lnTo>
                    <a:pt x="4651" y="1284"/>
                  </a:lnTo>
                  <a:lnTo>
                    <a:pt x="4564" y="1342"/>
                  </a:lnTo>
                  <a:lnTo>
                    <a:pt x="4476" y="1401"/>
                  </a:lnTo>
                  <a:lnTo>
                    <a:pt x="4403" y="1459"/>
                  </a:lnTo>
                  <a:lnTo>
                    <a:pt x="4447" y="1401"/>
                  </a:lnTo>
                  <a:lnTo>
                    <a:pt x="4476" y="1342"/>
                  </a:lnTo>
                  <a:lnTo>
                    <a:pt x="4520" y="1211"/>
                  </a:lnTo>
                  <a:lnTo>
                    <a:pt x="4535" y="1080"/>
                  </a:lnTo>
                  <a:lnTo>
                    <a:pt x="4520" y="934"/>
                  </a:lnTo>
                  <a:lnTo>
                    <a:pt x="4476" y="803"/>
                  </a:lnTo>
                  <a:lnTo>
                    <a:pt x="4403" y="671"/>
                  </a:lnTo>
                  <a:lnTo>
                    <a:pt x="4316" y="555"/>
                  </a:lnTo>
                  <a:lnTo>
                    <a:pt x="4214" y="453"/>
                  </a:lnTo>
                  <a:lnTo>
                    <a:pt x="4083" y="365"/>
                  </a:lnTo>
                  <a:lnTo>
                    <a:pt x="3966" y="292"/>
                  </a:lnTo>
                  <a:lnTo>
                    <a:pt x="3820" y="234"/>
                  </a:lnTo>
                  <a:lnTo>
                    <a:pt x="3689" y="190"/>
                  </a:lnTo>
                  <a:lnTo>
                    <a:pt x="3397" y="117"/>
                  </a:lnTo>
                  <a:lnTo>
                    <a:pt x="3091" y="59"/>
                  </a:lnTo>
                  <a:lnTo>
                    <a:pt x="2727" y="15"/>
                  </a:lnTo>
                  <a:lnTo>
                    <a:pt x="25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89" name="Google Shape;1489;p32"/>
            <p:cNvSpPr/>
            <p:nvPr/>
          </p:nvSpPr>
          <p:spPr>
            <a:xfrm>
              <a:off x="16961533" y="5790265"/>
              <a:ext cx="51398" cy="653075"/>
            </a:xfrm>
            <a:custGeom>
              <a:avLst/>
              <a:gdLst/>
              <a:ahLst/>
              <a:cxnLst/>
              <a:rect l="l" t="t" r="r" b="b"/>
              <a:pathLst>
                <a:path w="715" h="9085" extrusionOk="0">
                  <a:moveTo>
                    <a:pt x="1" y="0"/>
                  </a:moveTo>
                  <a:lnTo>
                    <a:pt x="1" y="9084"/>
                  </a:lnTo>
                  <a:lnTo>
                    <a:pt x="715" y="9084"/>
                  </a:lnTo>
                  <a:lnTo>
                    <a:pt x="7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0" name="Google Shape;1490;p32"/>
            <p:cNvSpPr/>
            <p:nvPr/>
          </p:nvSpPr>
          <p:spPr>
            <a:xfrm>
              <a:off x="16917539" y="5790265"/>
              <a:ext cx="138379" cy="38818"/>
            </a:xfrm>
            <a:custGeom>
              <a:avLst/>
              <a:gdLst/>
              <a:ahLst/>
              <a:cxnLst/>
              <a:rect l="l" t="t" r="r" b="b"/>
              <a:pathLst>
                <a:path w="1925" h="540" extrusionOk="0">
                  <a:moveTo>
                    <a:pt x="29" y="0"/>
                  </a:moveTo>
                  <a:lnTo>
                    <a:pt x="15" y="15"/>
                  </a:lnTo>
                  <a:lnTo>
                    <a:pt x="0" y="30"/>
                  </a:lnTo>
                  <a:lnTo>
                    <a:pt x="0" y="511"/>
                  </a:lnTo>
                  <a:lnTo>
                    <a:pt x="15" y="525"/>
                  </a:lnTo>
                  <a:lnTo>
                    <a:pt x="29" y="540"/>
                  </a:lnTo>
                  <a:lnTo>
                    <a:pt x="1910" y="540"/>
                  </a:lnTo>
                  <a:lnTo>
                    <a:pt x="1925" y="525"/>
                  </a:lnTo>
                  <a:lnTo>
                    <a:pt x="1925" y="511"/>
                  </a:lnTo>
                  <a:lnTo>
                    <a:pt x="1925" y="30"/>
                  </a:lnTo>
                  <a:lnTo>
                    <a:pt x="1925" y="15"/>
                  </a:lnTo>
                  <a:lnTo>
                    <a:pt x="19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1" name="Google Shape;1491;p32"/>
            <p:cNvSpPr/>
            <p:nvPr/>
          </p:nvSpPr>
          <p:spPr>
            <a:xfrm>
              <a:off x="16917539" y="6415950"/>
              <a:ext cx="138379" cy="38890"/>
            </a:xfrm>
            <a:custGeom>
              <a:avLst/>
              <a:gdLst/>
              <a:ahLst/>
              <a:cxnLst/>
              <a:rect l="l" t="t" r="r" b="b"/>
              <a:pathLst>
                <a:path w="1925" h="541" extrusionOk="0">
                  <a:moveTo>
                    <a:pt x="29" y="1"/>
                  </a:moveTo>
                  <a:lnTo>
                    <a:pt x="15" y="16"/>
                  </a:lnTo>
                  <a:lnTo>
                    <a:pt x="0" y="30"/>
                  </a:lnTo>
                  <a:lnTo>
                    <a:pt x="0" y="526"/>
                  </a:lnTo>
                  <a:lnTo>
                    <a:pt x="15" y="540"/>
                  </a:lnTo>
                  <a:lnTo>
                    <a:pt x="1925" y="540"/>
                  </a:lnTo>
                  <a:lnTo>
                    <a:pt x="1925" y="526"/>
                  </a:lnTo>
                  <a:lnTo>
                    <a:pt x="1925" y="30"/>
                  </a:lnTo>
                  <a:lnTo>
                    <a:pt x="1925" y="16"/>
                  </a:lnTo>
                  <a:lnTo>
                    <a:pt x="1910" y="1"/>
                  </a:lnTo>
                  <a:close/>
                </a:path>
              </a:pathLst>
            </a:custGeom>
            <a:solidFill>
              <a:srgbClr val="E3E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2" name="Google Shape;1492;p32"/>
            <p:cNvSpPr/>
            <p:nvPr/>
          </p:nvSpPr>
          <p:spPr>
            <a:xfrm>
              <a:off x="16779161" y="6316389"/>
              <a:ext cx="327077" cy="247428"/>
            </a:xfrm>
            <a:custGeom>
              <a:avLst/>
              <a:gdLst/>
              <a:ahLst/>
              <a:cxnLst/>
              <a:rect l="l" t="t" r="r" b="b"/>
              <a:pathLst>
                <a:path w="4550" h="3442" extrusionOk="0">
                  <a:moveTo>
                    <a:pt x="905" y="1"/>
                  </a:moveTo>
                  <a:lnTo>
                    <a:pt x="846" y="30"/>
                  </a:lnTo>
                  <a:lnTo>
                    <a:pt x="788" y="59"/>
                  </a:lnTo>
                  <a:lnTo>
                    <a:pt x="744" y="88"/>
                  </a:lnTo>
                  <a:lnTo>
                    <a:pt x="657" y="190"/>
                  </a:lnTo>
                  <a:lnTo>
                    <a:pt x="598" y="307"/>
                  </a:lnTo>
                  <a:lnTo>
                    <a:pt x="555" y="424"/>
                  </a:lnTo>
                  <a:lnTo>
                    <a:pt x="525" y="526"/>
                  </a:lnTo>
                  <a:lnTo>
                    <a:pt x="496" y="642"/>
                  </a:lnTo>
                  <a:lnTo>
                    <a:pt x="496" y="759"/>
                  </a:lnTo>
                  <a:lnTo>
                    <a:pt x="496" y="876"/>
                  </a:lnTo>
                  <a:lnTo>
                    <a:pt x="511" y="992"/>
                  </a:lnTo>
                  <a:lnTo>
                    <a:pt x="555" y="1226"/>
                  </a:lnTo>
                  <a:lnTo>
                    <a:pt x="642" y="1459"/>
                  </a:lnTo>
                  <a:lnTo>
                    <a:pt x="744" y="1678"/>
                  </a:lnTo>
                  <a:lnTo>
                    <a:pt x="875" y="1896"/>
                  </a:lnTo>
                  <a:lnTo>
                    <a:pt x="1021" y="2086"/>
                  </a:lnTo>
                  <a:lnTo>
                    <a:pt x="890" y="2027"/>
                  </a:lnTo>
                  <a:lnTo>
                    <a:pt x="773" y="1984"/>
                  </a:lnTo>
                  <a:lnTo>
                    <a:pt x="642" y="1940"/>
                  </a:lnTo>
                  <a:lnTo>
                    <a:pt x="496" y="1911"/>
                  </a:lnTo>
                  <a:lnTo>
                    <a:pt x="365" y="1925"/>
                  </a:lnTo>
                  <a:lnTo>
                    <a:pt x="292" y="1940"/>
                  </a:lnTo>
                  <a:lnTo>
                    <a:pt x="234" y="1969"/>
                  </a:lnTo>
                  <a:lnTo>
                    <a:pt x="175" y="1998"/>
                  </a:lnTo>
                  <a:lnTo>
                    <a:pt x="117" y="2042"/>
                  </a:lnTo>
                  <a:lnTo>
                    <a:pt x="73" y="2100"/>
                  </a:lnTo>
                  <a:lnTo>
                    <a:pt x="44" y="2159"/>
                  </a:lnTo>
                  <a:lnTo>
                    <a:pt x="15" y="2217"/>
                  </a:lnTo>
                  <a:lnTo>
                    <a:pt x="1" y="2275"/>
                  </a:lnTo>
                  <a:lnTo>
                    <a:pt x="1" y="2407"/>
                  </a:lnTo>
                  <a:lnTo>
                    <a:pt x="30" y="2582"/>
                  </a:lnTo>
                  <a:lnTo>
                    <a:pt x="88" y="2756"/>
                  </a:lnTo>
                  <a:lnTo>
                    <a:pt x="175" y="2917"/>
                  </a:lnTo>
                  <a:lnTo>
                    <a:pt x="278" y="3063"/>
                  </a:lnTo>
                  <a:lnTo>
                    <a:pt x="409" y="3194"/>
                  </a:lnTo>
                  <a:lnTo>
                    <a:pt x="555" y="3311"/>
                  </a:lnTo>
                  <a:lnTo>
                    <a:pt x="715" y="3383"/>
                  </a:lnTo>
                  <a:lnTo>
                    <a:pt x="890" y="3442"/>
                  </a:lnTo>
                  <a:lnTo>
                    <a:pt x="3821" y="3442"/>
                  </a:lnTo>
                  <a:lnTo>
                    <a:pt x="3923" y="3427"/>
                  </a:lnTo>
                  <a:lnTo>
                    <a:pt x="4010" y="3398"/>
                  </a:lnTo>
                  <a:lnTo>
                    <a:pt x="4112" y="3354"/>
                  </a:lnTo>
                  <a:lnTo>
                    <a:pt x="4200" y="3281"/>
                  </a:lnTo>
                  <a:lnTo>
                    <a:pt x="4273" y="3208"/>
                  </a:lnTo>
                  <a:lnTo>
                    <a:pt x="4345" y="3121"/>
                  </a:lnTo>
                  <a:lnTo>
                    <a:pt x="4404" y="3034"/>
                  </a:lnTo>
                  <a:lnTo>
                    <a:pt x="4462" y="2946"/>
                  </a:lnTo>
                  <a:lnTo>
                    <a:pt x="4491" y="2859"/>
                  </a:lnTo>
                  <a:lnTo>
                    <a:pt x="4520" y="2771"/>
                  </a:lnTo>
                  <a:lnTo>
                    <a:pt x="4550" y="2669"/>
                  </a:lnTo>
                  <a:lnTo>
                    <a:pt x="4550" y="2582"/>
                  </a:lnTo>
                  <a:lnTo>
                    <a:pt x="4550" y="2392"/>
                  </a:lnTo>
                  <a:lnTo>
                    <a:pt x="4535" y="2188"/>
                  </a:lnTo>
                  <a:lnTo>
                    <a:pt x="4506" y="2071"/>
                  </a:lnTo>
                  <a:lnTo>
                    <a:pt x="4462" y="1955"/>
                  </a:lnTo>
                  <a:lnTo>
                    <a:pt x="4418" y="1853"/>
                  </a:lnTo>
                  <a:lnTo>
                    <a:pt x="4360" y="1750"/>
                  </a:lnTo>
                  <a:lnTo>
                    <a:pt x="4287" y="1648"/>
                  </a:lnTo>
                  <a:lnTo>
                    <a:pt x="4200" y="1561"/>
                  </a:lnTo>
                  <a:lnTo>
                    <a:pt x="4112" y="1488"/>
                  </a:lnTo>
                  <a:lnTo>
                    <a:pt x="4010" y="1430"/>
                  </a:lnTo>
                  <a:lnTo>
                    <a:pt x="3894" y="1386"/>
                  </a:lnTo>
                  <a:lnTo>
                    <a:pt x="3777" y="1371"/>
                  </a:lnTo>
                  <a:lnTo>
                    <a:pt x="3660" y="1371"/>
                  </a:lnTo>
                  <a:lnTo>
                    <a:pt x="3544" y="1401"/>
                  </a:lnTo>
                  <a:lnTo>
                    <a:pt x="3427" y="1444"/>
                  </a:lnTo>
                  <a:lnTo>
                    <a:pt x="3339" y="1517"/>
                  </a:lnTo>
                  <a:lnTo>
                    <a:pt x="3252" y="1605"/>
                  </a:lnTo>
                  <a:lnTo>
                    <a:pt x="3208" y="1707"/>
                  </a:lnTo>
                  <a:lnTo>
                    <a:pt x="3237" y="1357"/>
                  </a:lnTo>
                  <a:lnTo>
                    <a:pt x="3237" y="1182"/>
                  </a:lnTo>
                  <a:lnTo>
                    <a:pt x="3223" y="1007"/>
                  </a:lnTo>
                  <a:lnTo>
                    <a:pt x="3194" y="832"/>
                  </a:lnTo>
                  <a:lnTo>
                    <a:pt x="3150" y="671"/>
                  </a:lnTo>
                  <a:lnTo>
                    <a:pt x="3062" y="526"/>
                  </a:lnTo>
                  <a:lnTo>
                    <a:pt x="3019" y="467"/>
                  </a:lnTo>
                  <a:lnTo>
                    <a:pt x="2960" y="409"/>
                  </a:lnTo>
                  <a:lnTo>
                    <a:pt x="2887" y="351"/>
                  </a:lnTo>
                  <a:lnTo>
                    <a:pt x="2844" y="322"/>
                  </a:lnTo>
                  <a:lnTo>
                    <a:pt x="2800" y="307"/>
                  </a:lnTo>
                  <a:lnTo>
                    <a:pt x="2756" y="307"/>
                  </a:lnTo>
                  <a:lnTo>
                    <a:pt x="2698" y="322"/>
                  </a:lnTo>
                  <a:lnTo>
                    <a:pt x="2610" y="365"/>
                  </a:lnTo>
                  <a:lnTo>
                    <a:pt x="2479" y="467"/>
                  </a:lnTo>
                  <a:lnTo>
                    <a:pt x="2377" y="584"/>
                  </a:lnTo>
                  <a:lnTo>
                    <a:pt x="2275" y="715"/>
                  </a:lnTo>
                  <a:lnTo>
                    <a:pt x="2202" y="876"/>
                  </a:lnTo>
                  <a:lnTo>
                    <a:pt x="2144" y="1021"/>
                  </a:lnTo>
                  <a:lnTo>
                    <a:pt x="2086" y="1196"/>
                  </a:lnTo>
                  <a:lnTo>
                    <a:pt x="2056" y="1357"/>
                  </a:lnTo>
                  <a:lnTo>
                    <a:pt x="2027" y="1532"/>
                  </a:lnTo>
                  <a:lnTo>
                    <a:pt x="1881" y="1211"/>
                  </a:lnTo>
                  <a:lnTo>
                    <a:pt x="1721" y="905"/>
                  </a:lnTo>
                  <a:lnTo>
                    <a:pt x="1561" y="599"/>
                  </a:lnTo>
                  <a:lnTo>
                    <a:pt x="1371" y="307"/>
                  </a:lnTo>
                  <a:lnTo>
                    <a:pt x="1298" y="205"/>
                  </a:lnTo>
                  <a:lnTo>
                    <a:pt x="1211" y="103"/>
                  </a:lnTo>
                  <a:lnTo>
                    <a:pt x="1152" y="59"/>
                  </a:lnTo>
                  <a:lnTo>
                    <a:pt x="1094" y="30"/>
                  </a:lnTo>
                  <a:lnTo>
                    <a:pt x="10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3" name="Google Shape;1493;p32"/>
            <p:cNvSpPr/>
            <p:nvPr/>
          </p:nvSpPr>
          <p:spPr>
            <a:xfrm>
              <a:off x="16779161" y="6316389"/>
              <a:ext cx="327077" cy="247428"/>
            </a:xfrm>
            <a:custGeom>
              <a:avLst/>
              <a:gdLst/>
              <a:ahLst/>
              <a:cxnLst/>
              <a:rect l="l" t="t" r="r" b="b"/>
              <a:pathLst>
                <a:path w="4550" h="3442" fill="none" extrusionOk="0">
                  <a:moveTo>
                    <a:pt x="890" y="3442"/>
                  </a:moveTo>
                  <a:lnTo>
                    <a:pt x="890" y="3442"/>
                  </a:lnTo>
                  <a:lnTo>
                    <a:pt x="715" y="3383"/>
                  </a:lnTo>
                  <a:lnTo>
                    <a:pt x="555" y="3311"/>
                  </a:lnTo>
                  <a:lnTo>
                    <a:pt x="409" y="3194"/>
                  </a:lnTo>
                  <a:lnTo>
                    <a:pt x="278" y="3063"/>
                  </a:lnTo>
                  <a:lnTo>
                    <a:pt x="175" y="2917"/>
                  </a:lnTo>
                  <a:lnTo>
                    <a:pt x="88" y="2756"/>
                  </a:lnTo>
                  <a:lnTo>
                    <a:pt x="30" y="2582"/>
                  </a:lnTo>
                  <a:lnTo>
                    <a:pt x="1" y="2407"/>
                  </a:lnTo>
                  <a:lnTo>
                    <a:pt x="1" y="2407"/>
                  </a:lnTo>
                  <a:lnTo>
                    <a:pt x="1" y="2275"/>
                  </a:lnTo>
                  <a:lnTo>
                    <a:pt x="15" y="2217"/>
                  </a:lnTo>
                  <a:lnTo>
                    <a:pt x="44" y="2159"/>
                  </a:lnTo>
                  <a:lnTo>
                    <a:pt x="44" y="2159"/>
                  </a:lnTo>
                  <a:lnTo>
                    <a:pt x="73" y="2100"/>
                  </a:lnTo>
                  <a:lnTo>
                    <a:pt x="117" y="2042"/>
                  </a:lnTo>
                  <a:lnTo>
                    <a:pt x="175" y="1998"/>
                  </a:lnTo>
                  <a:lnTo>
                    <a:pt x="234" y="1969"/>
                  </a:lnTo>
                  <a:lnTo>
                    <a:pt x="292" y="1940"/>
                  </a:lnTo>
                  <a:lnTo>
                    <a:pt x="365" y="1925"/>
                  </a:lnTo>
                  <a:lnTo>
                    <a:pt x="496" y="1911"/>
                  </a:lnTo>
                  <a:lnTo>
                    <a:pt x="496" y="1911"/>
                  </a:lnTo>
                  <a:lnTo>
                    <a:pt x="642" y="1940"/>
                  </a:lnTo>
                  <a:lnTo>
                    <a:pt x="773" y="1984"/>
                  </a:lnTo>
                  <a:lnTo>
                    <a:pt x="890" y="2027"/>
                  </a:lnTo>
                  <a:lnTo>
                    <a:pt x="1021" y="2086"/>
                  </a:lnTo>
                  <a:lnTo>
                    <a:pt x="1021" y="2086"/>
                  </a:lnTo>
                  <a:lnTo>
                    <a:pt x="875" y="1896"/>
                  </a:lnTo>
                  <a:lnTo>
                    <a:pt x="744" y="1678"/>
                  </a:lnTo>
                  <a:lnTo>
                    <a:pt x="642" y="1459"/>
                  </a:lnTo>
                  <a:lnTo>
                    <a:pt x="555" y="1226"/>
                  </a:lnTo>
                  <a:lnTo>
                    <a:pt x="511" y="992"/>
                  </a:lnTo>
                  <a:lnTo>
                    <a:pt x="496" y="876"/>
                  </a:lnTo>
                  <a:lnTo>
                    <a:pt x="496" y="759"/>
                  </a:lnTo>
                  <a:lnTo>
                    <a:pt x="496" y="642"/>
                  </a:lnTo>
                  <a:lnTo>
                    <a:pt x="525" y="526"/>
                  </a:lnTo>
                  <a:lnTo>
                    <a:pt x="555" y="424"/>
                  </a:lnTo>
                  <a:lnTo>
                    <a:pt x="598" y="307"/>
                  </a:lnTo>
                  <a:lnTo>
                    <a:pt x="598" y="307"/>
                  </a:lnTo>
                  <a:lnTo>
                    <a:pt x="657" y="190"/>
                  </a:lnTo>
                  <a:lnTo>
                    <a:pt x="744" y="88"/>
                  </a:lnTo>
                  <a:lnTo>
                    <a:pt x="788" y="59"/>
                  </a:lnTo>
                  <a:lnTo>
                    <a:pt x="846" y="30"/>
                  </a:lnTo>
                  <a:lnTo>
                    <a:pt x="905" y="1"/>
                  </a:lnTo>
                  <a:lnTo>
                    <a:pt x="963" y="1"/>
                  </a:lnTo>
                  <a:lnTo>
                    <a:pt x="963" y="1"/>
                  </a:lnTo>
                  <a:lnTo>
                    <a:pt x="1036" y="1"/>
                  </a:lnTo>
                  <a:lnTo>
                    <a:pt x="1094" y="30"/>
                  </a:lnTo>
                  <a:lnTo>
                    <a:pt x="1152" y="59"/>
                  </a:lnTo>
                  <a:lnTo>
                    <a:pt x="1211" y="103"/>
                  </a:lnTo>
                  <a:lnTo>
                    <a:pt x="1298" y="205"/>
                  </a:lnTo>
                  <a:lnTo>
                    <a:pt x="1371" y="307"/>
                  </a:lnTo>
                  <a:lnTo>
                    <a:pt x="1371" y="307"/>
                  </a:lnTo>
                  <a:lnTo>
                    <a:pt x="1561" y="599"/>
                  </a:lnTo>
                  <a:lnTo>
                    <a:pt x="1721" y="905"/>
                  </a:lnTo>
                  <a:lnTo>
                    <a:pt x="1881" y="1211"/>
                  </a:lnTo>
                  <a:lnTo>
                    <a:pt x="2027" y="1532"/>
                  </a:lnTo>
                  <a:lnTo>
                    <a:pt x="2027" y="1532"/>
                  </a:lnTo>
                  <a:lnTo>
                    <a:pt x="2056" y="1357"/>
                  </a:lnTo>
                  <a:lnTo>
                    <a:pt x="2086" y="1196"/>
                  </a:lnTo>
                  <a:lnTo>
                    <a:pt x="2144" y="1021"/>
                  </a:lnTo>
                  <a:lnTo>
                    <a:pt x="2202" y="876"/>
                  </a:lnTo>
                  <a:lnTo>
                    <a:pt x="2275" y="715"/>
                  </a:lnTo>
                  <a:lnTo>
                    <a:pt x="2377" y="584"/>
                  </a:lnTo>
                  <a:lnTo>
                    <a:pt x="2479" y="467"/>
                  </a:lnTo>
                  <a:lnTo>
                    <a:pt x="2610" y="365"/>
                  </a:lnTo>
                  <a:lnTo>
                    <a:pt x="2610" y="365"/>
                  </a:lnTo>
                  <a:lnTo>
                    <a:pt x="2698" y="322"/>
                  </a:lnTo>
                  <a:lnTo>
                    <a:pt x="2756" y="307"/>
                  </a:lnTo>
                  <a:lnTo>
                    <a:pt x="2800" y="307"/>
                  </a:lnTo>
                  <a:lnTo>
                    <a:pt x="2800" y="307"/>
                  </a:lnTo>
                  <a:lnTo>
                    <a:pt x="2844" y="322"/>
                  </a:lnTo>
                  <a:lnTo>
                    <a:pt x="2887" y="351"/>
                  </a:lnTo>
                  <a:lnTo>
                    <a:pt x="2960" y="409"/>
                  </a:lnTo>
                  <a:lnTo>
                    <a:pt x="2960" y="409"/>
                  </a:lnTo>
                  <a:lnTo>
                    <a:pt x="3019" y="467"/>
                  </a:lnTo>
                  <a:lnTo>
                    <a:pt x="3062" y="526"/>
                  </a:lnTo>
                  <a:lnTo>
                    <a:pt x="3150" y="671"/>
                  </a:lnTo>
                  <a:lnTo>
                    <a:pt x="3194" y="832"/>
                  </a:lnTo>
                  <a:lnTo>
                    <a:pt x="3223" y="1007"/>
                  </a:lnTo>
                  <a:lnTo>
                    <a:pt x="3237" y="1182"/>
                  </a:lnTo>
                  <a:lnTo>
                    <a:pt x="3237" y="1357"/>
                  </a:lnTo>
                  <a:lnTo>
                    <a:pt x="3208" y="1707"/>
                  </a:lnTo>
                  <a:lnTo>
                    <a:pt x="3208" y="1707"/>
                  </a:lnTo>
                  <a:lnTo>
                    <a:pt x="3252" y="1605"/>
                  </a:lnTo>
                  <a:lnTo>
                    <a:pt x="3339" y="1517"/>
                  </a:lnTo>
                  <a:lnTo>
                    <a:pt x="3427" y="1444"/>
                  </a:lnTo>
                  <a:lnTo>
                    <a:pt x="3544" y="1401"/>
                  </a:lnTo>
                  <a:lnTo>
                    <a:pt x="3660" y="1371"/>
                  </a:lnTo>
                  <a:lnTo>
                    <a:pt x="3777" y="1371"/>
                  </a:lnTo>
                  <a:lnTo>
                    <a:pt x="3894" y="1386"/>
                  </a:lnTo>
                  <a:lnTo>
                    <a:pt x="4010" y="1430"/>
                  </a:lnTo>
                  <a:lnTo>
                    <a:pt x="4010" y="1430"/>
                  </a:lnTo>
                  <a:lnTo>
                    <a:pt x="4112" y="1488"/>
                  </a:lnTo>
                  <a:lnTo>
                    <a:pt x="4200" y="1561"/>
                  </a:lnTo>
                  <a:lnTo>
                    <a:pt x="4287" y="1648"/>
                  </a:lnTo>
                  <a:lnTo>
                    <a:pt x="4360" y="1750"/>
                  </a:lnTo>
                  <a:lnTo>
                    <a:pt x="4418" y="1853"/>
                  </a:lnTo>
                  <a:lnTo>
                    <a:pt x="4462" y="1955"/>
                  </a:lnTo>
                  <a:lnTo>
                    <a:pt x="4506" y="2071"/>
                  </a:lnTo>
                  <a:lnTo>
                    <a:pt x="4535" y="2188"/>
                  </a:lnTo>
                  <a:lnTo>
                    <a:pt x="4535" y="2188"/>
                  </a:lnTo>
                  <a:lnTo>
                    <a:pt x="4550" y="2392"/>
                  </a:lnTo>
                  <a:lnTo>
                    <a:pt x="4550" y="2582"/>
                  </a:lnTo>
                  <a:lnTo>
                    <a:pt x="4550" y="2669"/>
                  </a:lnTo>
                  <a:lnTo>
                    <a:pt x="4520" y="2771"/>
                  </a:lnTo>
                  <a:lnTo>
                    <a:pt x="4491" y="2859"/>
                  </a:lnTo>
                  <a:lnTo>
                    <a:pt x="4462" y="2946"/>
                  </a:lnTo>
                  <a:lnTo>
                    <a:pt x="4462" y="2946"/>
                  </a:lnTo>
                  <a:lnTo>
                    <a:pt x="4404" y="3034"/>
                  </a:lnTo>
                  <a:lnTo>
                    <a:pt x="4345" y="3121"/>
                  </a:lnTo>
                  <a:lnTo>
                    <a:pt x="4273" y="3208"/>
                  </a:lnTo>
                  <a:lnTo>
                    <a:pt x="4200" y="3281"/>
                  </a:lnTo>
                  <a:lnTo>
                    <a:pt x="4112" y="3354"/>
                  </a:lnTo>
                  <a:lnTo>
                    <a:pt x="4010" y="3398"/>
                  </a:lnTo>
                  <a:lnTo>
                    <a:pt x="3923" y="3427"/>
                  </a:lnTo>
                  <a:lnTo>
                    <a:pt x="3821" y="3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4" name="Google Shape;1494;p32"/>
            <p:cNvSpPr/>
            <p:nvPr/>
          </p:nvSpPr>
          <p:spPr>
            <a:xfrm>
              <a:off x="14726262" y="5247204"/>
              <a:ext cx="1267189" cy="1323834"/>
            </a:xfrm>
            <a:custGeom>
              <a:avLst/>
              <a:gdLst/>
              <a:ahLst/>
              <a:cxnLst/>
              <a:rect l="l" t="t" r="r" b="b"/>
              <a:pathLst>
                <a:path w="17628" h="18416" extrusionOk="0">
                  <a:moveTo>
                    <a:pt x="14099" y="1"/>
                  </a:moveTo>
                  <a:lnTo>
                    <a:pt x="13881" y="15"/>
                  </a:lnTo>
                  <a:lnTo>
                    <a:pt x="13676" y="30"/>
                  </a:lnTo>
                  <a:lnTo>
                    <a:pt x="13472" y="88"/>
                  </a:lnTo>
                  <a:lnTo>
                    <a:pt x="13268" y="146"/>
                  </a:lnTo>
                  <a:lnTo>
                    <a:pt x="13079" y="234"/>
                  </a:lnTo>
                  <a:lnTo>
                    <a:pt x="12918" y="351"/>
                  </a:lnTo>
                  <a:lnTo>
                    <a:pt x="12758" y="467"/>
                  </a:lnTo>
                  <a:lnTo>
                    <a:pt x="12627" y="628"/>
                  </a:lnTo>
                  <a:lnTo>
                    <a:pt x="12510" y="788"/>
                  </a:lnTo>
                  <a:lnTo>
                    <a:pt x="12423" y="978"/>
                  </a:lnTo>
                  <a:lnTo>
                    <a:pt x="12160" y="803"/>
                  </a:lnTo>
                  <a:lnTo>
                    <a:pt x="11898" y="642"/>
                  </a:lnTo>
                  <a:lnTo>
                    <a:pt x="11606" y="496"/>
                  </a:lnTo>
                  <a:lnTo>
                    <a:pt x="11300" y="394"/>
                  </a:lnTo>
                  <a:lnTo>
                    <a:pt x="10994" y="307"/>
                  </a:lnTo>
                  <a:lnTo>
                    <a:pt x="10687" y="234"/>
                  </a:lnTo>
                  <a:lnTo>
                    <a:pt x="10367" y="205"/>
                  </a:lnTo>
                  <a:lnTo>
                    <a:pt x="10046" y="190"/>
                  </a:lnTo>
                  <a:lnTo>
                    <a:pt x="9725" y="190"/>
                  </a:lnTo>
                  <a:lnTo>
                    <a:pt x="9404" y="234"/>
                  </a:lnTo>
                  <a:lnTo>
                    <a:pt x="9098" y="292"/>
                  </a:lnTo>
                  <a:lnTo>
                    <a:pt x="8792" y="380"/>
                  </a:lnTo>
                  <a:lnTo>
                    <a:pt x="8486" y="482"/>
                  </a:lnTo>
                  <a:lnTo>
                    <a:pt x="8194" y="613"/>
                  </a:lnTo>
                  <a:lnTo>
                    <a:pt x="7917" y="773"/>
                  </a:lnTo>
                  <a:lnTo>
                    <a:pt x="7669" y="963"/>
                  </a:lnTo>
                  <a:lnTo>
                    <a:pt x="7421" y="1167"/>
                  </a:lnTo>
                  <a:lnTo>
                    <a:pt x="7188" y="1386"/>
                  </a:lnTo>
                  <a:lnTo>
                    <a:pt x="6984" y="1634"/>
                  </a:lnTo>
                  <a:lnTo>
                    <a:pt x="6809" y="1896"/>
                  </a:lnTo>
                  <a:lnTo>
                    <a:pt x="6649" y="2173"/>
                  </a:lnTo>
                  <a:lnTo>
                    <a:pt x="6503" y="2450"/>
                  </a:lnTo>
                  <a:lnTo>
                    <a:pt x="6386" y="2756"/>
                  </a:lnTo>
                  <a:lnTo>
                    <a:pt x="6299" y="3063"/>
                  </a:lnTo>
                  <a:lnTo>
                    <a:pt x="6226" y="3369"/>
                  </a:lnTo>
                  <a:lnTo>
                    <a:pt x="6182" y="3690"/>
                  </a:lnTo>
                  <a:lnTo>
                    <a:pt x="6153" y="4010"/>
                  </a:lnTo>
                  <a:lnTo>
                    <a:pt x="6168" y="4316"/>
                  </a:lnTo>
                  <a:lnTo>
                    <a:pt x="6197" y="4637"/>
                  </a:lnTo>
                  <a:lnTo>
                    <a:pt x="6255" y="4958"/>
                  </a:lnTo>
                  <a:lnTo>
                    <a:pt x="6328" y="5264"/>
                  </a:lnTo>
                  <a:lnTo>
                    <a:pt x="6445" y="5556"/>
                  </a:lnTo>
                  <a:lnTo>
                    <a:pt x="6445" y="5556"/>
                  </a:lnTo>
                  <a:lnTo>
                    <a:pt x="5890" y="5541"/>
                  </a:lnTo>
                  <a:lnTo>
                    <a:pt x="5336" y="5556"/>
                  </a:lnTo>
                  <a:lnTo>
                    <a:pt x="5045" y="5570"/>
                  </a:lnTo>
                  <a:lnTo>
                    <a:pt x="4768" y="5585"/>
                  </a:lnTo>
                  <a:lnTo>
                    <a:pt x="4491" y="5629"/>
                  </a:lnTo>
                  <a:lnTo>
                    <a:pt x="4228" y="5672"/>
                  </a:lnTo>
                  <a:lnTo>
                    <a:pt x="3966" y="5745"/>
                  </a:lnTo>
                  <a:lnTo>
                    <a:pt x="3703" y="5818"/>
                  </a:lnTo>
                  <a:lnTo>
                    <a:pt x="3470" y="5920"/>
                  </a:lnTo>
                  <a:lnTo>
                    <a:pt x="3237" y="6022"/>
                  </a:lnTo>
                  <a:lnTo>
                    <a:pt x="3004" y="6168"/>
                  </a:lnTo>
                  <a:lnTo>
                    <a:pt x="2799" y="6314"/>
                  </a:lnTo>
                  <a:lnTo>
                    <a:pt x="2610" y="6504"/>
                  </a:lnTo>
                  <a:lnTo>
                    <a:pt x="2435" y="6708"/>
                  </a:lnTo>
                  <a:lnTo>
                    <a:pt x="2289" y="6926"/>
                  </a:lnTo>
                  <a:lnTo>
                    <a:pt x="2172" y="7160"/>
                  </a:lnTo>
                  <a:lnTo>
                    <a:pt x="2085" y="7408"/>
                  </a:lnTo>
                  <a:lnTo>
                    <a:pt x="2012" y="7655"/>
                  </a:lnTo>
                  <a:lnTo>
                    <a:pt x="1968" y="7918"/>
                  </a:lnTo>
                  <a:lnTo>
                    <a:pt x="1939" y="8180"/>
                  </a:lnTo>
                  <a:lnTo>
                    <a:pt x="1939" y="8457"/>
                  </a:lnTo>
                  <a:lnTo>
                    <a:pt x="1954" y="8720"/>
                  </a:lnTo>
                  <a:lnTo>
                    <a:pt x="1983" y="8997"/>
                  </a:lnTo>
                  <a:lnTo>
                    <a:pt x="2027" y="9274"/>
                  </a:lnTo>
                  <a:lnTo>
                    <a:pt x="2085" y="9551"/>
                  </a:lnTo>
                  <a:lnTo>
                    <a:pt x="2158" y="9828"/>
                  </a:lnTo>
                  <a:lnTo>
                    <a:pt x="2318" y="10382"/>
                  </a:lnTo>
                  <a:lnTo>
                    <a:pt x="2493" y="10907"/>
                  </a:lnTo>
                  <a:lnTo>
                    <a:pt x="2406" y="10849"/>
                  </a:lnTo>
                  <a:lnTo>
                    <a:pt x="2304" y="10790"/>
                  </a:lnTo>
                  <a:lnTo>
                    <a:pt x="2216" y="10746"/>
                  </a:lnTo>
                  <a:lnTo>
                    <a:pt x="2114" y="10717"/>
                  </a:lnTo>
                  <a:lnTo>
                    <a:pt x="2012" y="10688"/>
                  </a:lnTo>
                  <a:lnTo>
                    <a:pt x="1910" y="10674"/>
                  </a:lnTo>
                  <a:lnTo>
                    <a:pt x="1706" y="10659"/>
                  </a:lnTo>
                  <a:lnTo>
                    <a:pt x="1502" y="10688"/>
                  </a:lnTo>
                  <a:lnTo>
                    <a:pt x="1298" y="10746"/>
                  </a:lnTo>
                  <a:lnTo>
                    <a:pt x="1094" y="10819"/>
                  </a:lnTo>
                  <a:lnTo>
                    <a:pt x="904" y="10921"/>
                  </a:lnTo>
                  <a:lnTo>
                    <a:pt x="729" y="11053"/>
                  </a:lnTo>
                  <a:lnTo>
                    <a:pt x="554" y="11198"/>
                  </a:lnTo>
                  <a:lnTo>
                    <a:pt x="408" y="11373"/>
                  </a:lnTo>
                  <a:lnTo>
                    <a:pt x="277" y="11548"/>
                  </a:lnTo>
                  <a:lnTo>
                    <a:pt x="160" y="11738"/>
                  </a:lnTo>
                  <a:lnTo>
                    <a:pt x="87" y="11942"/>
                  </a:lnTo>
                  <a:lnTo>
                    <a:pt x="29" y="12161"/>
                  </a:lnTo>
                  <a:lnTo>
                    <a:pt x="0" y="12379"/>
                  </a:lnTo>
                  <a:lnTo>
                    <a:pt x="15" y="12598"/>
                  </a:lnTo>
                  <a:lnTo>
                    <a:pt x="44" y="12817"/>
                  </a:lnTo>
                  <a:lnTo>
                    <a:pt x="87" y="13036"/>
                  </a:lnTo>
                  <a:lnTo>
                    <a:pt x="160" y="13240"/>
                  </a:lnTo>
                  <a:lnTo>
                    <a:pt x="248" y="13429"/>
                  </a:lnTo>
                  <a:lnTo>
                    <a:pt x="350" y="13619"/>
                  </a:lnTo>
                  <a:lnTo>
                    <a:pt x="467" y="13808"/>
                  </a:lnTo>
                  <a:lnTo>
                    <a:pt x="598" y="13983"/>
                  </a:lnTo>
                  <a:lnTo>
                    <a:pt x="758" y="14158"/>
                  </a:lnTo>
                  <a:lnTo>
                    <a:pt x="904" y="14319"/>
                  </a:lnTo>
                  <a:lnTo>
                    <a:pt x="1079" y="14464"/>
                  </a:lnTo>
                  <a:lnTo>
                    <a:pt x="1254" y="14610"/>
                  </a:lnTo>
                  <a:lnTo>
                    <a:pt x="1443" y="14742"/>
                  </a:lnTo>
                  <a:lnTo>
                    <a:pt x="1633" y="14858"/>
                  </a:lnTo>
                  <a:lnTo>
                    <a:pt x="1837" y="14960"/>
                  </a:lnTo>
                  <a:lnTo>
                    <a:pt x="2041" y="15062"/>
                  </a:lnTo>
                  <a:lnTo>
                    <a:pt x="1954" y="15106"/>
                  </a:lnTo>
                  <a:lnTo>
                    <a:pt x="1866" y="15164"/>
                  </a:lnTo>
                  <a:lnTo>
                    <a:pt x="1720" y="15296"/>
                  </a:lnTo>
                  <a:lnTo>
                    <a:pt x="1589" y="15441"/>
                  </a:lnTo>
                  <a:lnTo>
                    <a:pt x="1502" y="15602"/>
                  </a:lnTo>
                  <a:lnTo>
                    <a:pt x="1429" y="15777"/>
                  </a:lnTo>
                  <a:lnTo>
                    <a:pt x="1371" y="15966"/>
                  </a:lnTo>
                  <a:lnTo>
                    <a:pt x="1341" y="16170"/>
                  </a:lnTo>
                  <a:lnTo>
                    <a:pt x="1341" y="16375"/>
                  </a:lnTo>
                  <a:lnTo>
                    <a:pt x="1356" y="16579"/>
                  </a:lnTo>
                  <a:lnTo>
                    <a:pt x="1400" y="16783"/>
                  </a:lnTo>
                  <a:lnTo>
                    <a:pt x="1458" y="16987"/>
                  </a:lnTo>
                  <a:lnTo>
                    <a:pt x="1546" y="17176"/>
                  </a:lnTo>
                  <a:lnTo>
                    <a:pt x="1648" y="17366"/>
                  </a:lnTo>
                  <a:lnTo>
                    <a:pt x="1764" y="17526"/>
                  </a:lnTo>
                  <a:lnTo>
                    <a:pt x="1910" y="17687"/>
                  </a:lnTo>
                  <a:lnTo>
                    <a:pt x="2056" y="17818"/>
                  </a:lnTo>
                  <a:lnTo>
                    <a:pt x="2245" y="17935"/>
                  </a:lnTo>
                  <a:lnTo>
                    <a:pt x="2450" y="18037"/>
                  </a:lnTo>
                  <a:lnTo>
                    <a:pt x="2683" y="18124"/>
                  </a:lnTo>
                  <a:lnTo>
                    <a:pt x="2960" y="18197"/>
                  </a:lnTo>
                  <a:lnTo>
                    <a:pt x="3237" y="18255"/>
                  </a:lnTo>
                  <a:lnTo>
                    <a:pt x="3543" y="18314"/>
                  </a:lnTo>
                  <a:lnTo>
                    <a:pt x="3878" y="18343"/>
                  </a:lnTo>
                  <a:lnTo>
                    <a:pt x="4228" y="18372"/>
                  </a:lnTo>
                  <a:lnTo>
                    <a:pt x="4593" y="18401"/>
                  </a:lnTo>
                  <a:lnTo>
                    <a:pt x="4972" y="18416"/>
                  </a:lnTo>
                  <a:lnTo>
                    <a:pt x="5759" y="18416"/>
                  </a:lnTo>
                  <a:lnTo>
                    <a:pt x="6576" y="18401"/>
                  </a:lnTo>
                  <a:lnTo>
                    <a:pt x="7421" y="18372"/>
                  </a:lnTo>
                  <a:lnTo>
                    <a:pt x="17147" y="17658"/>
                  </a:lnTo>
                  <a:lnTo>
                    <a:pt x="17307" y="15864"/>
                  </a:lnTo>
                  <a:lnTo>
                    <a:pt x="17453" y="14056"/>
                  </a:lnTo>
                  <a:lnTo>
                    <a:pt x="17526" y="13152"/>
                  </a:lnTo>
                  <a:lnTo>
                    <a:pt x="17569" y="12248"/>
                  </a:lnTo>
                  <a:lnTo>
                    <a:pt x="17613" y="11359"/>
                  </a:lnTo>
                  <a:lnTo>
                    <a:pt x="17628" y="10455"/>
                  </a:lnTo>
                  <a:lnTo>
                    <a:pt x="17628" y="9551"/>
                  </a:lnTo>
                  <a:lnTo>
                    <a:pt x="17613" y="8661"/>
                  </a:lnTo>
                  <a:lnTo>
                    <a:pt x="17569" y="7757"/>
                  </a:lnTo>
                  <a:lnTo>
                    <a:pt x="17496" y="6868"/>
                  </a:lnTo>
                  <a:lnTo>
                    <a:pt x="17409" y="5979"/>
                  </a:lnTo>
                  <a:lnTo>
                    <a:pt x="17278" y="5089"/>
                  </a:lnTo>
                  <a:lnTo>
                    <a:pt x="17117" y="4214"/>
                  </a:lnTo>
                  <a:lnTo>
                    <a:pt x="17030" y="3762"/>
                  </a:lnTo>
                  <a:lnTo>
                    <a:pt x="16928" y="3325"/>
                  </a:lnTo>
                  <a:lnTo>
                    <a:pt x="16826" y="2917"/>
                  </a:lnTo>
                  <a:lnTo>
                    <a:pt x="16695" y="2494"/>
                  </a:lnTo>
                  <a:lnTo>
                    <a:pt x="16549" y="2086"/>
                  </a:lnTo>
                  <a:lnTo>
                    <a:pt x="16374" y="1692"/>
                  </a:lnTo>
                  <a:lnTo>
                    <a:pt x="16286" y="1502"/>
                  </a:lnTo>
                  <a:lnTo>
                    <a:pt x="16170" y="1313"/>
                  </a:lnTo>
                  <a:lnTo>
                    <a:pt x="16053" y="1138"/>
                  </a:lnTo>
                  <a:lnTo>
                    <a:pt x="15936" y="978"/>
                  </a:lnTo>
                  <a:lnTo>
                    <a:pt x="15791" y="817"/>
                  </a:lnTo>
                  <a:lnTo>
                    <a:pt x="15645" y="657"/>
                  </a:lnTo>
                  <a:lnTo>
                    <a:pt x="15499" y="526"/>
                  </a:lnTo>
                  <a:lnTo>
                    <a:pt x="15324" y="394"/>
                  </a:lnTo>
                  <a:lnTo>
                    <a:pt x="15149" y="278"/>
                  </a:lnTo>
                  <a:lnTo>
                    <a:pt x="14945" y="176"/>
                  </a:lnTo>
                  <a:lnTo>
                    <a:pt x="14741" y="103"/>
                  </a:lnTo>
                  <a:lnTo>
                    <a:pt x="14537" y="59"/>
                  </a:lnTo>
                  <a:lnTo>
                    <a:pt x="14318" y="15"/>
                  </a:lnTo>
                  <a:lnTo>
                    <a:pt x="14099"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5" name="Google Shape;1495;p32"/>
            <p:cNvSpPr/>
            <p:nvPr/>
          </p:nvSpPr>
          <p:spPr>
            <a:xfrm>
              <a:off x="16846573" y="6141235"/>
              <a:ext cx="477963" cy="422468"/>
            </a:xfrm>
            <a:custGeom>
              <a:avLst/>
              <a:gdLst/>
              <a:ahLst/>
              <a:cxnLst/>
              <a:rect l="l" t="t" r="r" b="b"/>
              <a:pathLst>
                <a:path w="6649" h="5877" extrusionOk="0">
                  <a:moveTo>
                    <a:pt x="2362" y="1"/>
                  </a:moveTo>
                  <a:lnTo>
                    <a:pt x="2231" y="15"/>
                  </a:lnTo>
                  <a:lnTo>
                    <a:pt x="2114" y="45"/>
                  </a:lnTo>
                  <a:lnTo>
                    <a:pt x="1866" y="103"/>
                  </a:lnTo>
                  <a:lnTo>
                    <a:pt x="1648" y="205"/>
                  </a:lnTo>
                  <a:lnTo>
                    <a:pt x="1429" y="322"/>
                  </a:lnTo>
                  <a:lnTo>
                    <a:pt x="1181" y="482"/>
                  </a:lnTo>
                  <a:lnTo>
                    <a:pt x="948" y="671"/>
                  </a:lnTo>
                  <a:lnTo>
                    <a:pt x="729" y="876"/>
                  </a:lnTo>
                  <a:lnTo>
                    <a:pt x="540" y="1109"/>
                  </a:lnTo>
                  <a:lnTo>
                    <a:pt x="379" y="1357"/>
                  </a:lnTo>
                  <a:lnTo>
                    <a:pt x="248" y="1605"/>
                  </a:lnTo>
                  <a:lnTo>
                    <a:pt x="131" y="1882"/>
                  </a:lnTo>
                  <a:lnTo>
                    <a:pt x="58" y="2159"/>
                  </a:lnTo>
                  <a:lnTo>
                    <a:pt x="15" y="2450"/>
                  </a:lnTo>
                  <a:lnTo>
                    <a:pt x="0" y="2742"/>
                  </a:lnTo>
                  <a:lnTo>
                    <a:pt x="15" y="3019"/>
                  </a:lnTo>
                  <a:lnTo>
                    <a:pt x="58" y="3311"/>
                  </a:lnTo>
                  <a:lnTo>
                    <a:pt x="131" y="3588"/>
                  </a:lnTo>
                  <a:lnTo>
                    <a:pt x="233" y="3865"/>
                  </a:lnTo>
                  <a:lnTo>
                    <a:pt x="350" y="4127"/>
                  </a:lnTo>
                  <a:lnTo>
                    <a:pt x="510" y="4375"/>
                  </a:lnTo>
                  <a:lnTo>
                    <a:pt x="642" y="4521"/>
                  </a:lnTo>
                  <a:lnTo>
                    <a:pt x="773" y="4667"/>
                  </a:lnTo>
                  <a:lnTo>
                    <a:pt x="933" y="4783"/>
                  </a:lnTo>
                  <a:lnTo>
                    <a:pt x="1094" y="4885"/>
                  </a:lnTo>
                  <a:lnTo>
                    <a:pt x="1269" y="4973"/>
                  </a:lnTo>
                  <a:lnTo>
                    <a:pt x="1356" y="4987"/>
                  </a:lnTo>
                  <a:lnTo>
                    <a:pt x="1458" y="5002"/>
                  </a:lnTo>
                  <a:lnTo>
                    <a:pt x="1546" y="5016"/>
                  </a:lnTo>
                  <a:lnTo>
                    <a:pt x="1633" y="5016"/>
                  </a:lnTo>
                  <a:lnTo>
                    <a:pt x="1735" y="5002"/>
                  </a:lnTo>
                  <a:lnTo>
                    <a:pt x="1823" y="4973"/>
                  </a:lnTo>
                  <a:lnTo>
                    <a:pt x="3208" y="5877"/>
                  </a:lnTo>
                  <a:lnTo>
                    <a:pt x="3631" y="5877"/>
                  </a:lnTo>
                  <a:lnTo>
                    <a:pt x="4024" y="5862"/>
                  </a:lnTo>
                  <a:lnTo>
                    <a:pt x="4389" y="5833"/>
                  </a:lnTo>
                  <a:lnTo>
                    <a:pt x="4724" y="5775"/>
                  </a:lnTo>
                  <a:lnTo>
                    <a:pt x="5030" y="5687"/>
                  </a:lnTo>
                  <a:lnTo>
                    <a:pt x="5191" y="5629"/>
                  </a:lnTo>
                  <a:lnTo>
                    <a:pt x="5322" y="5571"/>
                  </a:lnTo>
                  <a:lnTo>
                    <a:pt x="5468" y="5498"/>
                  </a:lnTo>
                  <a:lnTo>
                    <a:pt x="5614" y="5425"/>
                  </a:lnTo>
                  <a:lnTo>
                    <a:pt x="5745" y="5323"/>
                  </a:lnTo>
                  <a:lnTo>
                    <a:pt x="5876" y="5221"/>
                  </a:lnTo>
                  <a:lnTo>
                    <a:pt x="6109" y="5031"/>
                  </a:lnTo>
                  <a:lnTo>
                    <a:pt x="6328" y="4841"/>
                  </a:lnTo>
                  <a:lnTo>
                    <a:pt x="6416" y="4725"/>
                  </a:lnTo>
                  <a:lnTo>
                    <a:pt x="6503" y="4623"/>
                  </a:lnTo>
                  <a:lnTo>
                    <a:pt x="6561" y="4492"/>
                  </a:lnTo>
                  <a:lnTo>
                    <a:pt x="6620" y="4360"/>
                  </a:lnTo>
                  <a:lnTo>
                    <a:pt x="6649" y="4229"/>
                  </a:lnTo>
                  <a:lnTo>
                    <a:pt x="6649" y="4083"/>
                  </a:lnTo>
                  <a:lnTo>
                    <a:pt x="6620" y="3938"/>
                  </a:lnTo>
                  <a:lnTo>
                    <a:pt x="6576" y="3806"/>
                  </a:lnTo>
                  <a:lnTo>
                    <a:pt x="6503" y="3675"/>
                  </a:lnTo>
                  <a:lnTo>
                    <a:pt x="6416" y="3573"/>
                  </a:lnTo>
                  <a:lnTo>
                    <a:pt x="6299" y="3486"/>
                  </a:lnTo>
                  <a:lnTo>
                    <a:pt x="6241" y="3456"/>
                  </a:lnTo>
                  <a:lnTo>
                    <a:pt x="6168" y="3427"/>
                  </a:lnTo>
                  <a:lnTo>
                    <a:pt x="6255" y="3398"/>
                  </a:lnTo>
                  <a:lnTo>
                    <a:pt x="6313" y="3340"/>
                  </a:lnTo>
                  <a:lnTo>
                    <a:pt x="6372" y="3267"/>
                  </a:lnTo>
                  <a:lnTo>
                    <a:pt x="6416" y="3194"/>
                  </a:lnTo>
                  <a:lnTo>
                    <a:pt x="6459" y="3121"/>
                  </a:lnTo>
                  <a:lnTo>
                    <a:pt x="6488" y="3034"/>
                  </a:lnTo>
                  <a:lnTo>
                    <a:pt x="6503" y="2859"/>
                  </a:lnTo>
                  <a:lnTo>
                    <a:pt x="6518" y="2654"/>
                  </a:lnTo>
                  <a:lnTo>
                    <a:pt x="6503" y="2450"/>
                  </a:lnTo>
                  <a:lnTo>
                    <a:pt x="6459" y="2246"/>
                  </a:lnTo>
                  <a:lnTo>
                    <a:pt x="6401" y="2057"/>
                  </a:lnTo>
                  <a:lnTo>
                    <a:pt x="6313" y="1882"/>
                  </a:lnTo>
                  <a:lnTo>
                    <a:pt x="6211" y="1707"/>
                  </a:lnTo>
                  <a:lnTo>
                    <a:pt x="6080" y="1561"/>
                  </a:lnTo>
                  <a:lnTo>
                    <a:pt x="5934" y="1415"/>
                  </a:lnTo>
                  <a:lnTo>
                    <a:pt x="5847" y="1357"/>
                  </a:lnTo>
                  <a:lnTo>
                    <a:pt x="5759" y="1313"/>
                  </a:lnTo>
                  <a:lnTo>
                    <a:pt x="5555" y="1240"/>
                  </a:lnTo>
                  <a:lnTo>
                    <a:pt x="5351" y="1182"/>
                  </a:lnTo>
                  <a:lnTo>
                    <a:pt x="5147" y="1167"/>
                  </a:lnTo>
                  <a:lnTo>
                    <a:pt x="4943" y="1196"/>
                  </a:lnTo>
                  <a:lnTo>
                    <a:pt x="4841" y="1211"/>
                  </a:lnTo>
                  <a:lnTo>
                    <a:pt x="4739" y="1240"/>
                  </a:lnTo>
                  <a:lnTo>
                    <a:pt x="4651" y="1284"/>
                  </a:lnTo>
                  <a:lnTo>
                    <a:pt x="4564" y="1342"/>
                  </a:lnTo>
                  <a:lnTo>
                    <a:pt x="4476" y="1401"/>
                  </a:lnTo>
                  <a:lnTo>
                    <a:pt x="4403" y="1459"/>
                  </a:lnTo>
                  <a:lnTo>
                    <a:pt x="4447" y="1401"/>
                  </a:lnTo>
                  <a:lnTo>
                    <a:pt x="4476" y="1342"/>
                  </a:lnTo>
                  <a:lnTo>
                    <a:pt x="4520" y="1211"/>
                  </a:lnTo>
                  <a:lnTo>
                    <a:pt x="4535" y="1080"/>
                  </a:lnTo>
                  <a:lnTo>
                    <a:pt x="4520" y="934"/>
                  </a:lnTo>
                  <a:lnTo>
                    <a:pt x="4476" y="803"/>
                  </a:lnTo>
                  <a:lnTo>
                    <a:pt x="4403" y="671"/>
                  </a:lnTo>
                  <a:lnTo>
                    <a:pt x="4316" y="555"/>
                  </a:lnTo>
                  <a:lnTo>
                    <a:pt x="4214" y="453"/>
                  </a:lnTo>
                  <a:lnTo>
                    <a:pt x="4083" y="365"/>
                  </a:lnTo>
                  <a:lnTo>
                    <a:pt x="3966" y="292"/>
                  </a:lnTo>
                  <a:lnTo>
                    <a:pt x="3820" y="234"/>
                  </a:lnTo>
                  <a:lnTo>
                    <a:pt x="3689" y="190"/>
                  </a:lnTo>
                  <a:lnTo>
                    <a:pt x="3397" y="117"/>
                  </a:lnTo>
                  <a:lnTo>
                    <a:pt x="3091" y="59"/>
                  </a:lnTo>
                  <a:lnTo>
                    <a:pt x="2727" y="15"/>
                  </a:lnTo>
                  <a:lnTo>
                    <a:pt x="2537"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6" name="Google Shape;1496;p32"/>
            <p:cNvSpPr/>
            <p:nvPr/>
          </p:nvSpPr>
          <p:spPr>
            <a:xfrm>
              <a:off x="15455676" y="4764066"/>
              <a:ext cx="1617341" cy="1803882"/>
            </a:xfrm>
            <a:custGeom>
              <a:avLst/>
              <a:gdLst/>
              <a:ahLst/>
              <a:cxnLst/>
              <a:rect l="l" t="t" r="r" b="b"/>
              <a:pathLst>
                <a:path w="22499" h="25094" extrusionOk="0">
                  <a:moveTo>
                    <a:pt x="1" y="0"/>
                  </a:moveTo>
                  <a:lnTo>
                    <a:pt x="1" y="25093"/>
                  </a:lnTo>
                  <a:lnTo>
                    <a:pt x="22499" y="25093"/>
                  </a:lnTo>
                  <a:lnTo>
                    <a:pt x="22499" y="164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7" name="Google Shape;1497;p32"/>
            <p:cNvSpPr/>
            <p:nvPr/>
          </p:nvSpPr>
          <p:spPr>
            <a:xfrm>
              <a:off x="15526986" y="6270196"/>
              <a:ext cx="70304" cy="68147"/>
            </a:xfrm>
            <a:custGeom>
              <a:avLst/>
              <a:gdLst/>
              <a:ahLst/>
              <a:cxnLst/>
              <a:rect l="l" t="t" r="r" b="b"/>
              <a:pathLst>
                <a:path w="978" h="948" extrusionOk="0">
                  <a:moveTo>
                    <a:pt x="934" y="0"/>
                  </a:moveTo>
                  <a:lnTo>
                    <a:pt x="919" y="15"/>
                  </a:lnTo>
                  <a:lnTo>
                    <a:pt x="0" y="890"/>
                  </a:lnTo>
                  <a:lnTo>
                    <a:pt x="0" y="919"/>
                  </a:lnTo>
                  <a:lnTo>
                    <a:pt x="0" y="948"/>
                  </a:lnTo>
                  <a:lnTo>
                    <a:pt x="59" y="948"/>
                  </a:lnTo>
                  <a:lnTo>
                    <a:pt x="963" y="59"/>
                  </a:lnTo>
                  <a:lnTo>
                    <a:pt x="977" y="29"/>
                  </a:lnTo>
                  <a:lnTo>
                    <a:pt x="963" y="15"/>
                  </a:lnTo>
                  <a:lnTo>
                    <a:pt x="934" y="0"/>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8" name="Google Shape;1498;p32"/>
            <p:cNvSpPr/>
            <p:nvPr/>
          </p:nvSpPr>
          <p:spPr>
            <a:xfrm>
              <a:off x="15637041" y="6292193"/>
              <a:ext cx="70304" cy="69225"/>
            </a:xfrm>
            <a:custGeom>
              <a:avLst/>
              <a:gdLst/>
              <a:ahLst/>
              <a:cxnLst/>
              <a:rect l="l" t="t" r="r" b="b"/>
              <a:pathLst>
                <a:path w="978" h="963" extrusionOk="0">
                  <a:moveTo>
                    <a:pt x="948" y="0"/>
                  </a:moveTo>
                  <a:lnTo>
                    <a:pt x="919" y="15"/>
                  </a:lnTo>
                  <a:lnTo>
                    <a:pt x="15" y="890"/>
                  </a:lnTo>
                  <a:lnTo>
                    <a:pt x="0" y="919"/>
                  </a:lnTo>
                  <a:lnTo>
                    <a:pt x="15" y="948"/>
                  </a:lnTo>
                  <a:lnTo>
                    <a:pt x="30" y="963"/>
                  </a:lnTo>
                  <a:lnTo>
                    <a:pt x="59" y="948"/>
                  </a:lnTo>
                  <a:lnTo>
                    <a:pt x="963" y="73"/>
                  </a:lnTo>
                  <a:lnTo>
                    <a:pt x="977" y="44"/>
                  </a:lnTo>
                  <a:lnTo>
                    <a:pt x="963" y="15"/>
                  </a:lnTo>
                  <a:lnTo>
                    <a:pt x="948" y="0"/>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9" name="Google Shape;1499;p32"/>
            <p:cNvSpPr/>
            <p:nvPr/>
          </p:nvSpPr>
          <p:spPr>
            <a:xfrm>
              <a:off x="15505995" y="6314189"/>
              <a:ext cx="158363" cy="157284"/>
            </a:xfrm>
            <a:custGeom>
              <a:avLst/>
              <a:gdLst/>
              <a:ahLst/>
              <a:cxnLst/>
              <a:rect l="l" t="t" r="r" b="b"/>
              <a:pathLst>
                <a:path w="2203" h="2188" extrusionOk="0">
                  <a:moveTo>
                    <a:pt x="2173" y="1"/>
                  </a:moveTo>
                  <a:lnTo>
                    <a:pt x="2159" y="15"/>
                  </a:lnTo>
                  <a:lnTo>
                    <a:pt x="15" y="2144"/>
                  </a:lnTo>
                  <a:lnTo>
                    <a:pt x="1" y="2158"/>
                  </a:lnTo>
                  <a:lnTo>
                    <a:pt x="15" y="2188"/>
                  </a:lnTo>
                  <a:lnTo>
                    <a:pt x="45" y="2188"/>
                  </a:lnTo>
                  <a:lnTo>
                    <a:pt x="2202" y="44"/>
                  </a:lnTo>
                  <a:lnTo>
                    <a:pt x="2202" y="30"/>
                  </a:lnTo>
                  <a:lnTo>
                    <a:pt x="2202" y="15"/>
                  </a:lnTo>
                  <a:lnTo>
                    <a:pt x="2173" y="1"/>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0" name="Google Shape;1500;p32"/>
            <p:cNvSpPr/>
            <p:nvPr/>
          </p:nvSpPr>
          <p:spPr>
            <a:xfrm>
              <a:off x="15505995" y="6314189"/>
              <a:ext cx="159441" cy="158363"/>
            </a:xfrm>
            <a:custGeom>
              <a:avLst/>
              <a:gdLst/>
              <a:ahLst/>
              <a:cxnLst/>
              <a:rect l="l" t="t" r="r" b="b"/>
              <a:pathLst>
                <a:path w="2218" h="2203" extrusionOk="0">
                  <a:moveTo>
                    <a:pt x="2173" y="1"/>
                  </a:moveTo>
                  <a:lnTo>
                    <a:pt x="2159" y="15"/>
                  </a:lnTo>
                  <a:lnTo>
                    <a:pt x="2188" y="15"/>
                  </a:lnTo>
                  <a:lnTo>
                    <a:pt x="2202" y="30"/>
                  </a:lnTo>
                  <a:lnTo>
                    <a:pt x="2188" y="44"/>
                  </a:lnTo>
                  <a:lnTo>
                    <a:pt x="45" y="2173"/>
                  </a:lnTo>
                  <a:lnTo>
                    <a:pt x="30" y="2188"/>
                  </a:lnTo>
                  <a:lnTo>
                    <a:pt x="15" y="2173"/>
                  </a:lnTo>
                  <a:lnTo>
                    <a:pt x="15" y="2158"/>
                  </a:lnTo>
                  <a:lnTo>
                    <a:pt x="15" y="2144"/>
                  </a:lnTo>
                  <a:lnTo>
                    <a:pt x="2159" y="15"/>
                  </a:lnTo>
                  <a:lnTo>
                    <a:pt x="2159" y="15"/>
                  </a:lnTo>
                  <a:lnTo>
                    <a:pt x="1" y="2144"/>
                  </a:lnTo>
                  <a:lnTo>
                    <a:pt x="1" y="2158"/>
                  </a:lnTo>
                  <a:lnTo>
                    <a:pt x="1" y="2188"/>
                  </a:lnTo>
                  <a:lnTo>
                    <a:pt x="30" y="2202"/>
                  </a:lnTo>
                  <a:lnTo>
                    <a:pt x="45" y="2188"/>
                  </a:lnTo>
                  <a:lnTo>
                    <a:pt x="2202" y="59"/>
                  </a:lnTo>
                  <a:lnTo>
                    <a:pt x="2217" y="30"/>
                  </a:lnTo>
                  <a:lnTo>
                    <a:pt x="2202" y="15"/>
                  </a:lnTo>
                  <a:lnTo>
                    <a:pt x="2173" y="1"/>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1" name="Google Shape;1501;p32"/>
            <p:cNvSpPr/>
            <p:nvPr/>
          </p:nvSpPr>
          <p:spPr>
            <a:xfrm>
              <a:off x="15596139" y="6361346"/>
              <a:ext cx="81877" cy="76629"/>
            </a:xfrm>
            <a:custGeom>
              <a:avLst/>
              <a:gdLst/>
              <a:ahLst/>
              <a:cxnLst/>
              <a:rect l="l" t="t" r="r" b="b"/>
              <a:pathLst>
                <a:path w="1139" h="1066" extrusionOk="0">
                  <a:moveTo>
                    <a:pt x="1109" y="1"/>
                  </a:moveTo>
                  <a:lnTo>
                    <a:pt x="1" y="1036"/>
                  </a:lnTo>
                  <a:lnTo>
                    <a:pt x="1" y="1050"/>
                  </a:lnTo>
                  <a:lnTo>
                    <a:pt x="15" y="1065"/>
                  </a:lnTo>
                  <a:lnTo>
                    <a:pt x="15" y="1050"/>
                  </a:lnTo>
                  <a:lnTo>
                    <a:pt x="1138" y="15"/>
                  </a:lnTo>
                  <a:lnTo>
                    <a:pt x="1138" y="1"/>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2" name="Google Shape;1502;p32"/>
            <p:cNvSpPr/>
            <p:nvPr/>
          </p:nvSpPr>
          <p:spPr>
            <a:xfrm>
              <a:off x="15595132" y="6360339"/>
              <a:ext cx="83890" cy="78642"/>
            </a:xfrm>
            <a:custGeom>
              <a:avLst/>
              <a:gdLst/>
              <a:ahLst/>
              <a:cxnLst/>
              <a:rect l="l" t="t" r="r" b="b"/>
              <a:pathLst>
                <a:path w="1167" h="1094" extrusionOk="0">
                  <a:moveTo>
                    <a:pt x="1123" y="0"/>
                  </a:moveTo>
                  <a:lnTo>
                    <a:pt x="0" y="1035"/>
                  </a:lnTo>
                  <a:lnTo>
                    <a:pt x="0" y="1064"/>
                  </a:lnTo>
                  <a:lnTo>
                    <a:pt x="0" y="1079"/>
                  </a:lnTo>
                  <a:lnTo>
                    <a:pt x="29" y="1094"/>
                  </a:lnTo>
                  <a:lnTo>
                    <a:pt x="44" y="1079"/>
                  </a:lnTo>
                  <a:lnTo>
                    <a:pt x="1152" y="44"/>
                  </a:lnTo>
                  <a:lnTo>
                    <a:pt x="1167" y="29"/>
                  </a:lnTo>
                  <a:lnTo>
                    <a:pt x="1152" y="0"/>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3" name="Google Shape;1503;p32"/>
            <p:cNvSpPr/>
            <p:nvPr/>
          </p:nvSpPr>
          <p:spPr>
            <a:xfrm>
              <a:off x="15545820" y="6262864"/>
              <a:ext cx="118538" cy="113219"/>
            </a:xfrm>
            <a:custGeom>
              <a:avLst/>
              <a:gdLst/>
              <a:ahLst/>
              <a:cxnLst/>
              <a:rect l="l" t="t" r="r" b="b"/>
              <a:pathLst>
                <a:path w="1649" h="1575" extrusionOk="0">
                  <a:moveTo>
                    <a:pt x="1619" y="0"/>
                  </a:moveTo>
                  <a:lnTo>
                    <a:pt x="1" y="1546"/>
                  </a:lnTo>
                  <a:lnTo>
                    <a:pt x="1" y="1560"/>
                  </a:lnTo>
                  <a:lnTo>
                    <a:pt x="1" y="1575"/>
                  </a:lnTo>
                  <a:lnTo>
                    <a:pt x="30" y="1575"/>
                  </a:lnTo>
                  <a:lnTo>
                    <a:pt x="1648" y="29"/>
                  </a:lnTo>
                  <a:lnTo>
                    <a:pt x="1648" y="15"/>
                  </a:lnTo>
                  <a:lnTo>
                    <a:pt x="1648" y="0"/>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4" name="Google Shape;1504;p32"/>
            <p:cNvSpPr/>
            <p:nvPr/>
          </p:nvSpPr>
          <p:spPr>
            <a:xfrm>
              <a:off x="15544813" y="6261785"/>
              <a:ext cx="120623" cy="115375"/>
            </a:xfrm>
            <a:custGeom>
              <a:avLst/>
              <a:gdLst/>
              <a:ahLst/>
              <a:cxnLst/>
              <a:rect l="l" t="t" r="r" b="b"/>
              <a:pathLst>
                <a:path w="1678" h="1605" extrusionOk="0">
                  <a:moveTo>
                    <a:pt x="1648" y="1"/>
                  </a:moveTo>
                  <a:lnTo>
                    <a:pt x="1619" y="15"/>
                  </a:lnTo>
                  <a:lnTo>
                    <a:pt x="0" y="1546"/>
                  </a:lnTo>
                  <a:lnTo>
                    <a:pt x="0" y="1575"/>
                  </a:lnTo>
                  <a:lnTo>
                    <a:pt x="0" y="1604"/>
                  </a:lnTo>
                  <a:lnTo>
                    <a:pt x="59" y="1604"/>
                  </a:lnTo>
                  <a:lnTo>
                    <a:pt x="1662" y="59"/>
                  </a:lnTo>
                  <a:lnTo>
                    <a:pt x="1677" y="30"/>
                  </a:lnTo>
                  <a:lnTo>
                    <a:pt x="1662" y="15"/>
                  </a:lnTo>
                  <a:lnTo>
                    <a:pt x="1648" y="1"/>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5" name="Google Shape;1505;p32"/>
            <p:cNvSpPr/>
            <p:nvPr/>
          </p:nvSpPr>
          <p:spPr>
            <a:xfrm>
              <a:off x="14726262" y="5247204"/>
              <a:ext cx="1267189" cy="1323834"/>
            </a:xfrm>
            <a:custGeom>
              <a:avLst/>
              <a:gdLst/>
              <a:ahLst/>
              <a:cxnLst/>
              <a:rect l="l" t="t" r="r" b="b"/>
              <a:pathLst>
                <a:path w="17628" h="18416" fill="none" extrusionOk="0">
                  <a:moveTo>
                    <a:pt x="7421" y="18372"/>
                  </a:moveTo>
                  <a:lnTo>
                    <a:pt x="7421" y="18372"/>
                  </a:lnTo>
                  <a:lnTo>
                    <a:pt x="6576" y="18401"/>
                  </a:lnTo>
                  <a:lnTo>
                    <a:pt x="5759" y="18416"/>
                  </a:lnTo>
                  <a:lnTo>
                    <a:pt x="4972" y="18416"/>
                  </a:lnTo>
                  <a:lnTo>
                    <a:pt x="4593" y="18401"/>
                  </a:lnTo>
                  <a:lnTo>
                    <a:pt x="4228" y="18372"/>
                  </a:lnTo>
                  <a:lnTo>
                    <a:pt x="3878" y="18343"/>
                  </a:lnTo>
                  <a:lnTo>
                    <a:pt x="3543" y="18314"/>
                  </a:lnTo>
                  <a:lnTo>
                    <a:pt x="3237" y="18255"/>
                  </a:lnTo>
                  <a:lnTo>
                    <a:pt x="2960" y="18197"/>
                  </a:lnTo>
                  <a:lnTo>
                    <a:pt x="2683" y="18124"/>
                  </a:lnTo>
                  <a:lnTo>
                    <a:pt x="2450" y="18037"/>
                  </a:lnTo>
                  <a:lnTo>
                    <a:pt x="2245" y="17935"/>
                  </a:lnTo>
                  <a:lnTo>
                    <a:pt x="2056" y="17818"/>
                  </a:lnTo>
                  <a:lnTo>
                    <a:pt x="2056" y="17818"/>
                  </a:lnTo>
                  <a:lnTo>
                    <a:pt x="1910" y="17687"/>
                  </a:lnTo>
                  <a:lnTo>
                    <a:pt x="1764" y="17526"/>
                  </a:lnTo>
                  <a:lnTo>
                    <a:pt x="1648" y="17366"/>
                  </a:lnTo>
                  <a:lnTo>
                    <a:pt x="1546" y="17176"/>
                  </a:lnTo>
                  <a:lnTo>
                    <a:pt x="1458" y="16987"/>
                  </a:lnTo>
                  <a:lnTo>
                    <a:pt x="1400" y="16783"/>
                  </a:lnTo>
                  <a:lnTo>
                    <a:pt x="1356" y="16579"/>
                  </a:lnTo>
                  <a:lnTo>
                    <a:pt x="1341" y="16375"/>
                  </a:lnTo>
                  <a:lnTo>
                    <a:pt x="1341" y="16170"/>
                  </a:lnTo>
                  <a:lnTo>
                    <a:pt x="1371" y="15966"/>
                  </a:lnTo>
                  <a:lnTo>
                    <a:pt x="1429" y="15777"/>
                  </a:lnTo>
                  <a:lnTo>
                    <a:pt x="1502" y="15602"/>
                  </a:lnTo>
                  <a:lnTo>
                    <a:pt x="1589" y="15441"/>
                  </a:lnTo>
                  <a:lnTo>
                    <a:pt x="1720" y="15296"/>
                  </a:lnTo>
                  <a:lnTo>
                    <a:pt x="1866" y="15164"/>
                  </a:lnTo>
                  <a:lnTo>
                    <a:pt x="1954" y="15106"/>
                  </a:lnTo>
                  <a:lnTo>
                    <a:pt x="2041" y="15062"/>
                  </a:lnTo>
                  <a:lnTo>
                    <a:pt x="2041" y="15062"/>
                  </a:lnTo>
                  <a:lnTo>
                    <a:pt x="1837" y="14960"/>
                  </a:lnTo>
                  <a:lnTo>
                    <a:pt x="1633" y="14858"/>
                  </a:lnTo>
                  <a:lnTo>
                    <a:pt x="1443" y="14742"/>
                  </a:lnTo>
                  <a:lnTo>
                    <a:pt x="1254" y="14610"/>
                  </a:lnTo>
                  <a:lnTo>
                    <a:pt x="1079" y="14464"/>
                  </a:lnTo>
                  <a:lnTo>
                    <a:pt x="904" y="14319"/>
                  </a:lnTo>
                  <a:lnTo>
                    <a:pt x="758" y="14158"/>
                  </a:lnTo>
                  <a:lnTo>
                    <a:pt x="598" y="13983"/>
                  </a:lnTo>
                  <a:lnTo>
                    <a:pt x="467" y="13808"/>
                  </a:lnTo>
                  <a:lnTo>
                    <a:pt x="350" y="13619"/>
                  </a:lnTo>
                  <a:lnTo>
                    <a:pt x="248" y="13429"/>
                  </a:lnTo>
                  <a:lnTo>
                    <a:pt x="160" y="13240"/>
                  </a:lnTo>
                  <a:lnTo>
                    <a:pt x="87" y="13036"/>
                  </a:lnTo>
                  <a:lnTo>
                    <a:pt x="44" y="12817"/>
                  </a:lnTo>
                  <a:lnTo>
                    <a:pt x="15" y="12598"/>
                  </a:lnTo>
                  <a:lnTo>
                    <a:pt x="0" y="12379"/>
                  </a:lnTo>
                  <a:lnTo>
                    <a:pt x="0" y="12379"/>
                  </a:lnTo>
                  <a:lnTo>
                    <a:pt x="29" y="12161"/>
                  </a:lnTo>
                  <a:lnTo>
                    <a:pt x="87" y="11942"/>
                  </a:lnTo>
                  <a:lnTo>
                    <a:pt x="160" y="11738"/>
                  </a:lnTo>
                  <a:lnTo>
                    <a:pt x="277" y="11548"/>
                  </a:lnTo>
                  <a:lnTo>
                    <a:pt x="408" y="11373"/>
                  </a:lnTo>
                  <a:lnTo>
                    <a:pt x="554" y="11198"/>
                  </a:lnTo>
                  <a:lnTo>
                    <a:pt x="729" y="11053"/>
                  </a:lnTo>
                  <a:lnTo>
                    <a:pt x="904" y="10921"/>
                  </a:lnTo>
                  <a:lnTo>
                    <a:pt x="1094" y="10819"/>
                  </a:lnTo>
                  <a:lnTo>
                    <a:pt x="1298" y="10746"/>
                  </a:lnTo>
                  <a:lnTo>
                    <a:pt x="1502" y="10688"/>
                  </a:lnTo>
                  <a:lnTo>
                    <a:pt x="1706" y="10659"/>
                  </a:lnTo>
                  <a:lnTo>
                    <a:pt x="1910" y="10674"/>
                  </a:lnTo>
                  <a:lnTo>
                    <a:pt x="2012" y="10688"/>
                  </a:lnTo>
                  <a:lnTo>
                    <a:pt x="2114" y="10717"/>
                  </a:lnTo>
                  <a:lnTo>
                    <a:pt x="2216" y="10746"/>
                  </a:lnTo>
                  <a:lnTo>
                    <a:pt x="2304" y="10790"/>
                  </a:lnTo>
                  <a:lnTo>
                    <a:pt x="2406" y="10849"/>
                  </a:lnTo>
                  <a:lnTo>
                    <a:pt x="2493" y="10907"/>
                  </a:lnTo>
                  <a:lnTo>
                    <a:pt x="2493" y="10907"/>
                  </a:lnTo>
                  <a:lnTo>
                    <a:pt x="2318" y="10382"/>
                  </a:lnTo>
                  <a:lnTo>
                    <a:pt x="2158" y="9828"/>
                  </a:lnTo>
                  <a:lnTo>
                    <a:pt x="2085" y="9551"/>
                  </a:lnTo>
                  <a:lnTo>
                    <a:pt x="2027" y="9274"/>
                  </a:lnTo>
                  <a:lnTo>
                    <a:pt x="1983" y="8997"/>
                  </a:lnTo>
                  <a:lnTo>
                    <a:pt x="1954" y="8720"/>
                  </a:lnTo>
                  <a:lnTo>
                    <a:pt x="1939" y="8457"/>
                  </a:lnTo>
                  <a:lnTo>
                    <a:pt x="1939" y="8180"/>
                  </a:lnTo>
                  <a:lnTo>
                    <a:pt x="1968" y="7918"/>
                  </a:lnTo>
                  <a:lnTo>
                    <a:pt x="2012" y="7655"/>
                  </a:lnTo>
                  <a:lnTo>
                    <a:pt x="2085" y="7408"/>
                  </a:lnTo>
                  <a:lnTo>
                    <a:pt x="2172" y="7160"/>
                  </a:lnTo>
                  <a:lnTo>
                    <a:pt x="2289" y="6926"/>
                  </a:lnTo>
                  <a:lnTo>
                    <a:pt x="2435" y="6708"/>
                  </a:lnTo>
                  <a:lnTo>
                    <a:pt x="2435" y="6708"/>
                  </a:lnTo>
                  <a:lnTo>
                    <a:pt x="2610" y="6504"/>
                  </a:lnTo>
                  <a:lnTo>
                    <a:pt x="2799" y="6314"/>
                  </a:lnTo>
                  <a:lnTo>
                    <a:pt x="3004" y="6168"/>
                  </a:lnTo>
                  <a:lnTo>
                    <a:pt x="3237" y="6022"/>
                  </a:lnTo>
                  <a:lnTo>
                    <a:pt x="3470" y="5920"/>
                  </a:lnTo>
                  <a:lnTo>
                    <a:pt x="3703" y="5818"/>
                  </a:lnTo>
                  <a:lnTo>
                    <a:pt x="3966" y="5745"/>
                  </a:lnTo>
                  <a:lnTo>
                    <a:pt x="4228" y="5672"/>
                  </a:lnTo>
                  <a:lnTo>
                    <a:pt x="4491" y="5629"/>
                  </a:lnTo>
                  <a:lnTo>
                    <a:pt x="4768" y="5585"/>
                  </a:lnTo>
                  <a:lnTo>
                    <a:pt x="5045" y="5570"/>
                  </a:lnTo>
                  <a:lnTo>
                    <a:pt x="5336" y="5556"/>
                  </a:lnTo>
                  <a:lnTo>
                    <a:pt x="5890" y="5541"/>
                  </a:lnTo>
                  <a:lnTo>
                    <a:pt x="6445" y="5556"/>
                  </a:lnTo>
                  <a:lnTo>
                    <a:pt x="6445" y="5556"/>
                  </a:lnTo>
                  <a:lnTo>
                    <a:pt x="6328" y="5264"/>
                  </a:lnTo>
                  <a:lnTo>
                    <a:pt x="6255" y="4958"/>
                  </a:lnTo>
                  <a:lnTo>
                    <a:pt x="6197" y="4637"/>
                  </a:lnTo>
                  <a:lnTo>
                    <a:pt x="6168" y="4316"/>
                  </a:lnTo>
                  <a:lnTo>
                    <a:pt x="6153" y="4010"/>
                  </a:lnTo>
                  <a:lnTo>
                    <a:pt x="6182" y="3690"/>
                  </a:lnTo>
                  <a:lnTo>
                    <a:pt x="6226" y="3369"/>
                  </a:lnTo>
                  <a:lnTo>
                    <a:pt x="6299" y="3063"/>
                  </a:lnTo>
                  <a:lnTo>
                    <a:pt x="6386" y="2756"/>
                  </a:lnTo>
                  <a:lnTo>
                    <a:pt x="6503" y="2450"/>
                  </a:lnTo>
                  <a:lnTo>
                    <a:pt x="6649" y="2173"/>
                  </a:lnTo>
                  <a:lnTo>
                    <a:pt x="6809" y="1896"/>
                  </a:lnTo>
                  <a:lnTo>
                    <a:pt x="6984" y="1634"/>
                  </a:lnTo>
                  <a:lnTo>
                    <a:pt x="7188" y="1386"/>
                  </a:lnTo>
                  <a:lnTo>
                    <a:pt x="7421" y="1167"/>
                  </a:lnTo>
                  <a:lnTo>
                    <a:pt x="7669" y="963"/>
                  </a:lnTo>
                  <a:lnTo>
                    <a:pt x="7669" y="963"/>
                  </a:lnTo>
                  <a:lnTo>
                    <a:pt x="7917" y="773"/>
                  </a:lnTo>
                  <a:lnTo>
                    <a:pt x="8194" y="613"/>
                  </a:lnTo>
                  <a:lnTo>
                    <a:pt x="8486" y="482"/>
                  </a:lnTo>
                  <a:lnTo>
                    <a:pt x="8792" y="380"/>
                  </a:lnTo>
                  <a:lnTo>
                    <a:pt x="9098" y="292"/>
                  </a:lnTo>
                  <a:lnTo>
                    <a:pt x="9404" y="234"/>
                  </a:lnTo>
                  <a:lnTo>
                    <a:pt x="9725" y="190"/>
                  </a:lnTo>
                  <a:lnTo>
                    <a:pt x="10046" y="190"/>
                  </a:lnTo>
                  <a:lnTo>
                    <a:pt x="10367" y="205"/>
                  </a:lnTo>
                  <a:lnTo>
                    <a:pt x="10687" y="234"/>
                  </a:lnTo>
                  <a:lnTo>
                    <a:pt x="10994" y="307"/>
                  </a:lnTo>
                  <a:lnTo>
                    <a:pt x="11300" y="394"/>
                  </a:lnTo>
                  <a:lnTo>
                    <a:pt x="11606" y="496"/>
                  </a:lnTo>
                  <a:lnTo>
                    <a:pt x="11898" y="642"/>
                  </a:lnTo>
                  <a:lnTo>
                    <a:pt x="12160" y="803"/>
                  </a:lnTo>
                  <a:lnTo>
                    <a:pt x="12423" y="978"/>
                  </a:lnTo>
                  <a:lnTo>
                    <a:pt x="12423" y="978"/>
                  </a:lnTo>
                  <a:lnTo>
                    <a:pt x="12510" y="788"/>
                  </a:lnTo>
                  <a:lnTo>
                    <a:pt x="12627" y="628"/>
                  </a:lnTo>
                  <a:lnTo>
                    <a:pt x="12758" y="467"/>
                  </a:lnTo>
                  <a:lnTo>
                    <a:pt x="12918" y="351"/>
                  </a:lnTo>
                  <a:lnTo>
                    <a:pt x="13079" y="234"/>
                  </a:lnTo>
                  <a:lnTo>
                    <a:pt x="13268" y="146"/>
                  </a:lnTo>
                  <a:lnTo>
                    <a:pt x="13472" y="88"/>
                  </a:lnTo>
                  <a:lnTo>
                    <a:pt x="13676" y="30"/>
                  </a:lnTo>
                  <a:lnTo>
                    <a:pt x="13881" y="15"/>
                  </a:lnTo>
                  <a:lnTo>
                    <a:pt x="14099" y="1"/>
                  </a:lnTo>
                  <a:lnTo>
                    <a:pt x="14318" y="15"/>
                  </a:lnTo>
                  <a:lnTo>
                    <a:pt x="14537" y="59"/>
                  </a:lnTo>
                  <a:lnTo>
                    <a:pt x="14741" y="103"/>
                  </a:lnTo>
                  <a:lnTo>
                    <a:pt x="14945" y="176"/>
                  </a:lnTo>
                  <a:lnTo>
                    <a:pt x="15149" y="278"/>
                  </a:lnTo>
                  <a:lnTo>
                    <a:pt x="15324" y="394"/>
                  </a:lnTo>
                  <a:lnTo>
                    <a:pt x="15324" y="394"/>
                  </a:lnTo>
                  <a:lnTo>
                    <a:pt x="15499" y="526"/>
                  </a:lnTo>
                  <a:lnTo>
                    <a:pt x="15645" y="657"/>
                  </a:lnTo>
                  <a:lnTo>
                    <a:pt x="15791" y="817"/>
                  </a:lnTo>
                  <a:lnTo>
                    <a:pt x="15936" y="978"/>
                  </a:lnTo>
                  <a:lnTo>
                    <a:pt x="16053" y="1138"/>
                  </a:lnTo>
                  <a:lnTo>
                    <a:pt x="16170" y="1313"/>
                  </a:lnTo>
                  <a:lnTo>
                    <a:pt x="16286" y="1502"/>
                  </a:lnTo>
                  <a:lnTo>
                    <a:pt x="16374" y="1692"/>
                  </a:lnTo>
                  <a:lnTo>
                    <a:pt x="16549" y="2086"/>
                  </a:lnTo>
                  <a:lnTo>
                    <a:pt x="16695" y="2494"/>
                  </a:lnTo>
                  <a:lnTo>
                    <a:pt x="16826" y="2917"/>
                  </a:lnTo>
                  <a:lnTo>
                    <a:pt x="16928" y="3325"/>
                  </a:lnTo>
                  <a:lnTo>
                    <a:pt x="16928" y="3325"/>
                  </a:lnTo>
                  <a:lnTo>
                    <a:pt x="17030" y="3762"/>
                  </a:lnTo>
                  <a:lnTo>
                    <a:pt x="17117" y="4214"/>
                  </a:lnTo>
                  <a:lnTo>
                    <a:pt x="17278" y="5089"/>
                  </a:lnTo>
                  <a:lnTo>
                    <a:pt x="17409" y="5979"/>
                  </a:lnTo>
                  <a:lnTo>
                    <a:pt x="17496" y="6868"/>
                  </a:lnTo>
                  <a:lnTo>
                    <a:pt x="17569" y="7757"/>
                  </a:lnTo>
                  <a:lnTo>
                    <a:pt x="17613" y="8661"/>
                  </a:lnTo>
                  <a:lnTo>
                    <a:pt x="17628" y="9551"/>
                  </a:lnTo>
                  <a:lnTo>
                    <a:pt x="17628" y="10455"/>
                  </a:lnTo>
                  <a:lnTo>
                    <a:pt x="17613" y="11359"/>
                  </a:lnTo>
                  <a:lnTo>
                    <a:pt x="17569" y="12248"/>
                  </a:lnTo>
                  <a:lnTo>
                    <a:pt x="17526" y="13152"/>
                  </a:lnTo>
                  <a:lnTo>
                    <a:pt x="17453" y="14056"/>
                  </a:lnTo>
                  <a:lnTo>
                    <a:pt x="17307" y="15864"/>
                  </a:lnTo>
                  <a:lnTo>
                    <a:pt x="17147" y="17658"/>
                  </a:lnTo>
                  <a:lnTo>
                    <a:pt x="7421" y="18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6" name="Google Shape;1506;p32"/>
            <p:cNvSpPr/>
            <p:nvPr/>
          </p:nvSpPr>
          <p:spPr>
            <a:xfrm>
              <a:off x="16846573" y="6141235"/>
              <a:ext cx="477963" cy="422468"/>
            </a:xfrm>
            <a:custGeom>
              <a:avLst/>
              <a:gdLst/>
              <a:ahLst/>
              <a:cxnLst/>
              <a:rect l="l" t="t" r="r" b="b"/>
              <a:pathLst>
                <a:path w="6649" h="5877" fill="none" extrusionOk="0">
                  <a:moveTo>
                    <a:pt x="3208" y="5877"/>
                  </a:moveTo>
                  <a:lnTo>
                    <a:pt x="3208" y="5877"/>
                  </a:lnTo>
                  <a:lnTo>
                    <a:pt x="3631" y="5877"/>
                  </a:lnTo>
                  <a:lnTo>
                    <a:pt x="4024" y="5862"/>
                  </a:lnTo>
                  <a:lnTo>
                    <a:pt x="4389" y="5833"/>
                  </a:lnTo>
                  <a:lnTo>
                    <a:pt x="4724" y="5775"/>
                  </a:lnTo>
                  <a:lnTo>
                    <a:pt x="5030" y="5687"/>
                  </a:lnTo>
                  <a:lnTo>
                    <a:pt x="5191" y="5629"/>
                  </a:lnTo>
                  <a:lnTo>
                    <a:pt x="5322" y="5571"/>
                  </a:lnTo>
                  <a:lnTo>
                    <a:pt x="5468" y="5498"/>
                  </a:lnTo>
                  <a:lnTo>
                    <a:pt x="5614" y="5425"/>
                  </a:lnTo>
                  <a:lnTo>
                    <a:pt x="5745" y="5323"/>
                  </a:lnTo>
                  <a:lnTo>
                    <a:pt x="5876" y="5221"/>
                  </a:lnTo>
                  <a:lnTo>
                    <a:pt x="5876" y="5221"/>
                  </a:lnTo>
                  <a:lnTo>
                    <a:pt x="6109" y="5031"/>
                  </a:lnTo>
                  <a:lnTo>
                    <a:pt x="6328" y="4841"/>
                  </a:lnTo>
                  <a:lnTo>
                    <a:pt x="6416" y="4725"/>
                  </a:lnTo>
                  <a:lnTo>
                    <a:pt x="6503" y="4623"/>
                  </a:lnTo>
                  <a:lnTo>
                    <a:pt x="6561" y="4492"/>
                  </a:lnTo>
                  <a:lnTo>
                    <a:pt x="6620" y="4360"/>
                  </a:lnTo>
                  <a:lnTo>
                    <a:pt x="6620" y="4360"/>
                  </a:lnTo>
                  <a:lnTo>
                    <a:pt x="6649" y="4229"/>
                  </a:lnTo>
                  <a:lnTo>
                    <a:pt x="6649" y="4083"/>
                  </a:lnTo>
                  <a:lnTo>
                    <a:pt x="6620" y="3938"/>
                  </a:lnTo>
                  <a:lnTo>
                    <a:pt x="6576" y="3806"/>
                  </a:lnTo>
                  <a:lnTo>
                    <a:pt x="6503" y="3675"/>
                  </a:lnTo>
                  <a:lnTo>
                    <a:pt x="6416" y="3573"/>
                  </a:lnTo>
                  <a:lnTo>
                    <a:pt x="6299" y="3486"/>
                  </a:lnTo>
                  <a:lnTo>
                    <a:pt x="6241" y="3456"/>
                  </a:lnTo>
                  <a:lnTo>
                    <a:pt x="6168" y="3427"/>
                  </a:lnTo>
                  <a:lnTo>
                    <a:pt x="6168" y="3427"/>
                  </a:lnTo>
                  <a:lnTo>
                    <a:pt x="6255" y="3398"/>
                  </a:lnTo>
                  <a:lnTo>
                    <a:pt x="6313" y="3340"/>
                  </a:lnTo>
                  <a:lnTo>
                    <a:pt x="6372" y="3267"/>
                  </a:lnTo>
                  <a:lnTo>
                    <a:pt x="6416" y="3194"/>
                  </a:lnTo>
                  <a:lnTo>
                    <a:pt x="6459" y="3121"/>
                  </a:lnTo>
                  <a:lnTo>
                    <a:pt x="6488" y="3034"/>
                  </a:lnTo>
                  <a:lnTo>
                    <a:pt x="6503" y="2859"/>
                  </a:lnTo>
                  <a:lnTo>
                    <a:pt x="6503" y="2859"/>
                  </a:lnTo>
                  <a:lnTo>
                    <a:pt x="6518" y="2654"/>
                  </a:lnTo>
                  <a:lnTo>
                    <a:pt x="6503" y="2450"/>
                  </a:lnTo>
                  <a:lnTo>
                    <a:pt x="6459" y="2246"/>
                  </a:lnTo>
                  <a:lnTo>
                    <a:pt x="6401" y="2057"/>
                  </a:lnTo>
                  <a:lnTo>
                    <a:pt x="6313" y="1882"/>
                  </a:lnTo>
                  <a:lnTo>
                    <a:pt x="6211" y="1707"/>
                  </a:lnTo>
                  <a:lnTo>
                    <a:pt x="6080" y="1561"/>
                  </a:lnTo>
                  <a:lnTo>
                    <a:pt x="5934" y="1415"/>
                  </a:lnTo>
                  <a:lnTo>
                    <a:pt x="5934" y="1415"/>
                  </a:lnTo>
                  <a:lnTo>
                    <a:pt x="5847" y="1357"/>
                  </a:lnTo>
                  <a:lnTo>
                    <a:pt x="5759" y="1313"/>
                  </a:lnTo>
                  <a:lnTo>
                    <a:pt x="5555" y="1240"/>
                  </a:lnTo>
                  <a:lnTo>
                    <a:pt x="5351" y="1182"/>
                  </a:lnTo>
                  <a:lnTo>
                    <a:pt x="5147" y="1167"/>
                  </a:lnTo>
                  <a:lnTo>
                    <a:pt x="4943" y="1196"/>
                  </a:lnTo>
                  <a:lnTo>
                    <a:pt x="4841" y="1211"/>
                  </a:lnTo>
                  <a:lnTo>
                    <a:pt x="4739" y="1240"/>
                  </a:lnTo>
                  <a:lnTo>
                    <a:pt x="4651" y="1284"/>
                  </a:lnTo>
                  <a:lnTo>
                    <a:pt x="4564" y="1342"/>
                  </a:lnTo>
                  <a:lnTo>
                    <a:pt x="4476" y="1401"/>
                  </a:lnTo>
                  <a:lnTo>
                    <a:pt x="4403" y="1459"/>
                  </a:lnTo>
                  <a:lnTo>
                    <a:pt x="4403" y="1459"/>
                  </a:lnTo>
                  <a:lnTo>
                    <a:pt x="4447" y="1401"/>
                  </a:lnTo>
                  <a:lnTo>
                    <a:pt x="4476" y="1342"/>
                  </a:lnTo>
                  <a:lnTo>
                    <a:pt x="4520" y="1211"/>
                  </a:lnTo>
                  <a:lnTo>
                    <a:pt x="4535" y="1080"/>
                  </a:lnTo>
                  <a:lnTo>
                    <a:pt x="4520" y="934"/>
                  </a:lnTo>
                  <a:lnTo>
                    <a:pt x="4476" y="803"/>
                  </a:lnTo>
                  <a:lnTo>
                    <a:pt x="4403" y="671"/>
                  </a:lnTo>
                  <a:lnTo>
                    <a:pt x="4316" y="555"/>
                  </a:lnTo>
                  <a:lnTo>
                    <a:pt x="4214" y="453"/>
                  </a:lnTo>
                  <a:lnTo>
                    <a:pt x="4214" y="453"/>
                  </a:lnTo>
                  <a:lnTo>
                    <a:pt x="4083" y="365"/>
                  </a:lnTo>
                  <a:lnTo>
                    <a:pt x="3966" y="292"/>
                  </a:lnTo>
                  <a:lnTo>
                    <a:pt x="3820" y="234"/>
                  </a:lnTo>
                  <a:lnTo>
                    <a:pt x="3689" y="190"/>
                  </a:lnTo>
                  <a:lnTo>
                    <a:pt x="3397" y="117"/>
                  </a:lnTo>
                  <a:lnTo>
                    <a:pt x="3091" y="59"/>
                  </a:lnTo>
                  <a:lnTo>
                    <a:pt x="3091" y="59"/>
                  </a:lnTo>
                  <a:lnTo>
                    <a:pt x="2727" y="15"/>
                  </a:lnTo>
                  <a:lnTo>
                    <a:pt x="2537" y="1"/>
                  </a:lnTo>
                  <a:lnTo>
                    <a:pt x="2362" y="1"/>
                  </a:lnTo>
                  <a:lnTo>
                    <a:pt x="2362" y="1"/>
                  </a:lnTo>
                  <a:lnTo>
                    <a:pt x="2231" y="15"/>
                  </a:lnTo>
                  <a:lnTo>
                    <a:pt x="2114" y="45"/>
                  </a:lnTo>
                  <a:lnTo>
                    <a:pt x="1866" y="103"/>
                  </a:lnTo>
                  <a:lnTo>
                    <a:pt x="1648" y="205"/>
                  </a:lnTo>
                  <a:lnTo>
                    <a:pt x="1429" y="322"/>
                  </a:lnTo>
                  <a:lnTo>
                    <a:pt x="1429" y="322"/>
                  </a:lnTo>
                  <a:lnTo>
                    <a:pt x="1181" y="482"/>
                  </a:lnTo>
                  <a:lnTo>
                    <a:pt x="948" y="671"/>
                  </a:lnTo>
                  <a:lnTo>
                    <a:pt x="729" y="876"/>
                  </a:lnTo>
                  <a:lnTo>
                    <a:pt x="540" y="1109"/>
                  </a:lnTo>
                  <a:lnTo>
                    <a:pt x="379" y="1357"/>
                  </a:lnTo>
                  <a:lnTo>
                    <a:pt x="248" y="1605"/>
                  </a:lnTo>
                  <a:lnTo>
                    <a:pt x="131" y="1882"/>
                  </a:lnTo>
                  <a:lnTo>
                    <a:pt x="58" y="2159"/>
                  </a:lnTo>
                  <a:lnTo>
                    <a:pt x="58" y="2159"/>
                  </a:lnTo>
                  <a:lnTo>
                    <a:pt x="15" y="2450"/>
                  </a:lnTo>
                  <a:lnTo>
                    <a:pt x="0" y="2742"/>
                  </a:lnTo>
                  <a:lnTo>
                    <a:pt x="15" y="3019"/>
                  </a:lnTo>
                  <a:lnTo>
                    <a:pt x="58" y="3311"/>
                  </a:lnTo>
                  <a:lnTo>
                    <a:pt x="131" y="3588"/>
                  </a:lnTo>
                  <a:lnTo>
                    <a:pt x="233" y="3865"/>
                  </a:lnTo>
                  <a:lnTo>
                    <a:pt x="350" y="4127"/>
                  </a:lnTo>
                  <a:lnTo>
                    <a:pt x="510" y="4375"/>
                  </a:lnTo>
                  <a:lnTo>
                    <a:pt x="510" y="4375"/>
                  </a:lnTo>
                  <a:lnTo>
                    <a:pt x="642" y="4521"/>
                  </a:lnTo>
                  <a:lnTo>
                    <a:pt x="773" y="4667"/>
                  </a:lnTo>
                  <a:lnTo>
                    <a:pt x="933" y="4783"/>
                  </a:lnTo>
                  <a:lnTo>
                    <a:pt x="1094" y="4885"/>
                  </a:lnTo>
                  <a:lnTo>
                    <a:pt x="1269" y="4973"/>
                  </a:lnTo>
                  <a:lnTo>
                    <a:pt x="1356" y="4987"/>
                  </a:lnTo>
                  <a:lnTo>
                    <a:pt x="1458" y="5002"/>
                  </a:lnTo>
                  <a:lnTo>
                    <a:pt x="1546" y="5016"/>
                  </a:lnTo>
                  <a:lnTo>
                    <a:pt x="1633" y="5016"/>
                  </a:lnTo>
                  <a:lnTo>
                    <a:pt x="1735" y="5002"/>
                  </a:lnTo>
                  <a:lnTo>
                    <a:pt x="1823" y="4973"/>
                  </a:lnTo>
                  <a:lnTo>
                    <a:pt x="3208" y="58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7" name="Google Shape;1507;p32"/>
            <p:cNvSpPr/>
            <p:nvPr/>
          </p:nvSpPr>
          <p:spPr>
            <a:xfrm>
              <a:off x="15453531" y="4764039"/>
              <a:ext cx="1617341" cy="1803882"/>
            </a:xfrm>
            <a:custGeom>
              <a:avLst/>
              <a:gdLst/>
              <a:ahLst/>
              <a:cxnLst/>
              <a:rect l="l" t="t" r="r" b="b"/>
              <a:pathLst>
                <a:path w="22499" h="25094" extrusionOk="0">
                  <a:moveTo>
                    <a:pt x="1" y="0"/>
                  </a:moveTo>
                  <a:lnTo>
                    <a:pt x="1" y="25093"/>
                  </a:lnTo>
                  <a:lnTo>
                    <a:pt x="22499" y="25093"/>
                  </a:lnTo>
                  <a:lnTo>
                    <a:pt x="22499" y="1648"/>
                  </a:lnTo>
                  <a:lnTo>
                    <a:pt x="1"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8" name="Google Shape;1508;p32"/>
            <p:cNvSpPr/>
            <p:nvPr/>
          </p:nvSpPr>
          <p:spPr>
            <a:xfrm>
              <a:off x="15455676" y="4736822"/>
              <a:ext cx="851190" cy="89137"/>
            </a:xfrm>
            <a:custGeom>
              <a:avLst/>
              <a:gdLst/>
              <a:ahLst/>
              <a:cxnLst/>
              <a:rect l="l" t="t" r="r" b="b"/>
              <a:pathLst>
                <a:path w="11841" h="1240" extrusionOk="0">
                  <a:moveTo>
                    <a:pt x="1" y="0"/>
                  </a:moveTo>
                  <a:lnTo>
                    <a:pt x="1" y="379"/>
                  </a:lnTo>
                  <a:lnTo>
                    <a:pt x="11840" y="1239"/>
                  </a:lnTo>
                  <a:lnTo>
                    <a:pt x="1" y="0"/>
                  </a:lnTo>
                  <a:close/>
                </a:path>
              </a:pathLst>
            </a:custGeom>
            <a:solidFill>
              <a:srgbClr val="EEF0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9" name="Google Shape;1509;p32"/>
            <p:cNvSpPr/>
            <p:nvPr/>
          </p:nvSpPr>
          <p:spPr>
            <a:xfrm>
              <a:off x="15455676" y="4736822"/>
              <a:ext cx="851190" cy="89137"/>
            </a:xfrm>
            <a:custGeom>
              <a:avLst/>
              <a:gdLst/>
              <a:ahLst/>
              <a:cxnLst/>
              <a:rect l="l" t="t" r="r" b="b"/>
              <a:pathLst>
                <a:path w="11841" h="1240" fill="none" extrusionOk="0">
                  <a:moveTo>
                    <a:pt x="1" y="0"/>
                  </a:moveTo>
                  <a:lnTo>
                    <a:pt x="1" y="379"/>
                  </a:lnTo>
                  <a:lnTo>
                    <a:pt x="11840" y="12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0" name="Google Shape;1510;p32"/>
            <p:cNvSpPr/>
            <p:nvPr/>
          </p:nvSpPr>
          <p:spPr>
            <a:xfrm>
              <a:off x="15455676" y="4764066"/>
              <a:ext cx="1617341" cy="283011"/>
            </a:xfrm>
            <a:custGeom>
              <a:avLst/>
              <a:gdLst/>
              <a:ahLst/>
              <a:cxnLst/>
              <a:rect l="l" t="t" r="r" b="b"/>
              <a:pathLst>
                <a:path w="22499" h="3937" extrusionOk="0">
                  <a:moveTo>
                    <a:pt x="1" y="0"/>
                  </a:moveTo>
                  <a:lnTo>
                    <a:pt x="1" y="1094"/>
                  </a:lnTo>
                  <a:lnTo>
                    <a:pt x="22499" y="3937"/>
                  </a:lnTo>
                  <a:lnTo>
                    <a:pt x="22499" y="1983"/>
                  </a:lnTo>
                  <a:lnTo>
                    <a:pt x="11840" y="860"/>
                  </a:lnTo>
                  <a:lnTo>
                    <a:pt x="1"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1" name="Google Shape;1511;p32"/>
            <p:cNvSpPr/>
            <p:nvPr/>
          </p:nvSpPr>
          <p:spPr>
            <a:xfrm>
              <a:off x="16976541" y="4598444"/>
              <a:ext cx="15743" cy="374233"/>
            </a:xfrm>
            <a:custGeom>
              <a:avLst/>
              <a:gdLst/>
              <a:ahLst/>
              <a:cxnLst/>
              <a:rect l="l" t="t" r="r" b="b"/>
              <a:pathLst>
                <a:path w="219" h="5206" extrusionOk="0">
                  <a:moveTo>
                    <a:pt x="175" y="0"/>
                  </a:moveTo>
                  <a:lnTo>
                    <a:pt x="146" y="15"/>
                  </a:lnTo>
                  <a:lnTo>
                    <a:pt x="131" y="44"/>
                  </a:lnTo>
                  <a:lnTo>
                    <a:pt x="0" y="5162"/>
                  </a:lnTo>
                  <a:lnTo>
                    <a:pt x="15" y="5191"/>
                  </a:lnTo>
                  <a:lnTo>
                    <a:pt x="44" y="5206"/>
                  </a:lnTo>
                  <a:lnTo>
                    <a:pt x="73" y="5191"/>
                  </a:lnTo>
                  <a:lnTo>
                    <a:pt x="88" y="5162"/>
                  </a:lnTo>
                  <a:lnTo>
                    <a:pt x="219" y="59"/>
                  </a:lnTo>
                  <a:lnTo>
                    <a:pt x="204" y="15"/>
                  </a:lnTo>
                  <a:lnTo>
                    <a:pt x="1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2" name="Google Shape;1512;p32"/>
            <p:cNvSpPr/>
            <p:nvPr/>
          </p:nvSpPr>
          <p:spPr>
            <a:xfrm>
              <a:off x="16928306" y="4765073"/>
              <a:ext cx="125871" cy="28395"/>
            </a:xfrm>
            <a:custGeom>
              <a:avLst/>
              <a:gdLst/>
              <a:ahLst/>
              <a:cxnLst/>
              <a:rect l="l" t="t" r="r" b="b"/>
              <a:pathLst>
                <a:path w="1751" h="395" extrusionOk="0">
                  <a:moveTo>
                    <a:pt x="1692" y="1"/>
                  </a:moveTo>
                  <a:lnTo>
                    <a:pt x="44" y="307"/>
                  </a:lnTo>
                  <a:lnTo>
                    <a:pt x="15" y="336"/>
                  </a:lnTo>
                  <a:lnTo>
                    <a:pt x="0" y="365"/>
                  </a:lnTo>
                  <a:lnTo>
                    <a:pt x="30" y="394"/>
                  </a:lnTo>
                  <a:lnTo>
                    <a:pt x="59" y="394"/>
                  </a:lnTo>
                  <a:lnTo>
                    <a:pt x="1706" y="88"/>
                  </a:lnTo>
                  <a:lnTo>
                    <a:pt x="1736" y="59"/>
                  </a:lnTo>
                  <a:lnTo>
                    <a:pt x="1750" y="30"/>
                  </a:lnTo>
                  <a:lnTo>
                    <a:pt x="17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3" name="Google Shape;1513;p32"/>
            <p:cNvSpPr/>
            <p:nvPr/>
          </p:nvSpPr>
          <p:spPr>
            <a:xfrm>
              <a:off x="16926221" y="4688587"/>
              <a:ext cx="165623" cy="7404"/>
            </a:xfrm>
            <a:custGeom>
              <a:avLst/>
              <a:gdLst/>
              <a:ahLst/>
              <a:cxnLst/>
              <a:rect l="l" t="t" r="r" b="b"/>
              <a:pathLst>
                <a:path w="2304" h="103" extrusionOk="0">
                  <a:moveTo>
                    <a:pt x="44" y="0"/>
                  </a:moveTo>
                  <a:lnTo>
                    <a:pt x="15" y="15"/>
                  </a:lnTo>
                  <a:lnTo>
                    <a:pt x="0" y="44"/>
                  </a:lnTo>
                  <a:lnTo>
                    <a:pt x="15" y="73"/>
                  </a:lnTo>
                  <a:lnTo>
                    <a:pt x="44" y="88"/>
                  </a:lnTo>
                  <a:lnTo>
                    <a:pt x="2260" y="102"/>
                  </a:lnTo>
                  <a:lnTo>
                    <a:pt x="2289" y="88"/>
                  </a:lnTo>
                  <a:lnTo>
                    <a:pt x="2304" y="59"/>
                  </a:lnTo>
                  <a:lnTo>
                    <a:pt x="2289" y="29"/>
                  </a:lnTo>
                  <a:lnTo>
                    <a:pt x="2260" y="15"/>
                  </a:lnTo>
                  <a:lnTo>
                    <a:pt x="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4" name="Google Shape;1514;p32"/>
            <p:cNvSpPr/>
            <p:nvPr/>
          </p:nvSpPr>
          <p:spPr>
            <a:xfrm>
              <a:off x="16503827" y="5151813"/>
              <a:ext cx="227516" cy="307165"/>
            </a:xfrm>
            <a:custGeom>
              <a:avLst/>
              <a:gdLst/>
              <a:ahLst/>
              <a:cxnLst/>
              <a:rect l="l" t="t" r="r" b="b"/>
              <a:pathLst>
                <a:path w="3165" h="4273" extrusionOk="0">
                  <a:moveTo>
                    <a:pt x="0" y="1"/>
                  </a:moveTo>
                  <a:lnTo>
                    <a:pt x="0" y="4273"/>
                  </a:lnTo>
                  <a:lnTo>
                    <a:pt x="3164" y="4273"/>
                  </a:lnTo>
                  <a:lnTo>
                    <a:pt x="31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5" name="Google Shape;1515;p32"/>
            <p:cNvSpPr/>
            <p:nvPr/>
          </p:nvSpPr>
          <p:spPr>
            <a:xfrm>
              <a:off x="16503827" y="5151813"/>
              <a:ext cx="227516" cy="307165"/>
            </a:xfrm>
            <a:custGeom>
              <a:avLst/>
              <a:gdLst/>
              <a:ahLst/>
              <a:cxnLst/>
              <a:rect l="l" t="t" r="r" b="b"/>
              <a:pathLst>
                <a:path w="3165" h="4273" fill="none" extrusionOk="0">
                  <a:moveTo>
                    <a:pt x="3164" y="4273"/>
                  </a:moveTo>
                  <a:lnTo>
                    <a:pt x="0" y="4273"/>
                  </a:lnTo>
                  <a:lnTo>
                    <a:pt x="0" y="1"/>
                  </a:lnTo>
                  <a:lnTo>
                    <a:pt x="3164" y="1"/>
                  </a:lnTo>
                  <a:lnTo>
                    <a:pt x="3164" y="42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6" name="Google Shape;1516;p32"/>
            <p:cNvSpPr/>
            <p:nvPr/>
          </p:nvSpPr>
          <p:spPr>
            <a:xfrm>
              <a:off x="16467166" y="5458904"/>
              <a:ext cx="299832" cy="31558"/>
            </a:xfrm>
            <a:custGeom>
              <a:avLst/>
              <a:gdLst/>
              <a:ahLst/>
              <a:cxnLst/>
              <a:rect l="l" t="t" r="r" b="b"/>
              <a:pathLst>
                <a:path w="4171" h="439" extrusionOk="0">
                  <a:moveTo>
                    <a:pt x="175" y="1"/>
                  </a:moveTo>
                  <a:lnTo>
                    <a:pt x="131" y="16"/>
                  </a:lnTo>
                  <a:lnTo>
                    <a:pt x="58" y="59"/>
                  </a:lnTo>
                  <a:lnTo>
                    <a:pt x="15" y="132"/>
                  </a:lnTo>
                  <a:lnTo>
                    <a:pt x="0" y="176"/>
                  </a:lnTo>
                  <a:lnTo>
                    <a:pt x="0" y="220"/>
                  </a:lnTo>
                  <a:lnTo>
                    <a:pt x="0" y="263"/>
                  </a:lnTo>
                  <a:lnTo>
                    <a:pt x="15" y="307"/>
                  </a:lnTo>
                  <a:lnTo>
                    <a:pt x="58" y="380"/>
                  </a:lnTo>
                  <a:lnTo>
                    <a:pt x="131" y="424"/>
                  </a:lnTo>
                  <a:lnTo>
                    <a:pt x="175" y="438"/>
                  </a:lnTo>
                  <a:lnTo>
                    <a:pt x="3995" y="438"/>
                  </a:lnTo>
                  <a:lnTo>
                    <a:pt x="4039" y="424"/>
                  </a:lnTo>
                  <a:lnTo>
                    <a:pt x="4112" y="380"/>
                  </a:lnTo>
                  <a:lnTo>
                    <a:pt x="4155" y="307"/>
                  </a:lnTo>
                  <a:lnTo>
                    <a:pt x="4170" y="263"/>
                  </a:lnTo>
                  <a:lnTo>
                    <a:pt x="4170" y="220"/>
                  </a:lnTo>
                  <a:lnTo>
                    <a:pt x="4170" y="176"/>
                  </a:lnTo>
                  <a:lnTo>
                    <a:pt x="4155" y="132"/>
                  </a:lnTo>
                  <a:lnTo>
                    <a:pt x="4112" y="59"/>
                  </a:lnTo>
                  <a:lnTo>
                    <a:pt x="4039" y="16"/>
                  </a:lnTo>
                  <a:lnTo>
                    <a:pt x="3995"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7" name="Google Shape;1517;p32"/>
            <p:cNvSpPr/>
            <p:nvPr/>
          </p:nvSpPr>
          <p:spPr>
            <a:xfrm>
              <a:off x="16467166" y="5458904"/>
              <a:ext cx="299832" cy="31558"/>
            </a:xfrm>
            <a:custGeom>
              <a:avLst/>
              <a:gdLst/>
              <a:ahLst/>
              <a:cxnLst/>
              <a:rect l="l" t="t" r="r" b="b"/>
              <a:pathLst>
                <a:path w="4171" h="439" fill="none" extrusionOk="0">
                  <a:moveTo>
                    <a:pt x="3951" y="1"/>
                  </a:moveTo>
                  <a:lnTo>
                    <a:pt x="3674" y="1"/>
                  </a:lnTo>
                  <a:lnTo>
                    <a:pt x="510" y="1"/>
                  </a:lnTo>
                  <a:lnTo>
                    <a:pt x="219" y="1"/>
                  </a:lnTo>
                  <a:lnTo>
                    <a:pt x="219" y="1"/>
                  </a:lnTo>
                  <a:lnTo>
                    <a:pt x="175" y="1"/>
                  </a:lnTo>
                  <a:lnTo>
                    <a:pt x="131" y="16"/>
                  </a:lnTo>
                  <a:lnTo>
                    <a:pt x="58" y="59"/>
                  </a:lnTo>
                  <a:lnTo>
                    <a:pt x="15" y="132"/>
                  </a:lnTo>
                  <a:lnTo>
                    <a:pt x="0" y="176"/>
                  </a:lnTo>
                  <a:lnTo>
                    <a:pt x="0" y="220"/>
                  </a:lnTo>
                  <a:lnTo>
                    <a:pt x="0" y="220"/>
                  </a:lnTo>
                  <a:lnTo>
                    <a:pt x="0" y="263"/>
                  </a:lnTo>
                  <a:lnTo>
                    <a:pt x="15" y="307"/>
                  </a:lnTo>
                  <a:lnTo>
                    <a:pt x="58" y="380"/>
                  </a:lnTo>
                  <a:lnTo>
                    <a:pt x="131" y="424"/>
                  </a:lnTo>
                  <a:lnTo>
                    <a:pt x="175" y="438"/>
                  </a:lnTo>
                  <a:lnTo>
                    <a:pt x="219" y="438"/>
                  </a:lnTo>
                  <a:lnTo>
                    <a:pt x="3951" y="438"/>
                  </a:lnTo>
                  <a:lnTo>
                    <a:pt x="3951" y="438"/>
                  </a:lnTo>
                  <a:lnTo>
                    <a:pt x="3995" y="438"/>
                  </a:lnTo>
                  <a:lnTo>
                    <a:pt x="4039" y="424"/>
                  </a:lnTo>
                  <a:lnTo>
                    <a:pt x="4112" y="380"/>
                  </a:lnTo>
                  <a:lnTo>
                    <a:pt x="4155" y="307"/>
                  </a:lnTo>
                  <a:lnTo>
                    <a:pt x="4170" y="263"/>
                  </a:lnTo>
                  <a:lnTo>
                    <a:pt x="4170" y="220"/>
                  </a:lnTo>
                  <a:lnTo>
                    <a:pt x="4170" y="220"/>
                  </a:lnTo>
                  <a:lnTo>
                    <a:pt x="4170" y="176"/>
                  </a:lnTo>
                  <a:lnTo>
                    <a:pt x="4155" y="132"/>
                  </a:lnTo>
                  <a:lnTo>
                    <a:pt x="4112" y="59"/>
                  </a:lnTo>
                  <a:lnTo>
                    <a:pt x="4039" y="16"/>
                  </a:lnTo>
                  <a:lnTo>
                    <a:pt x="3995" y="1"/>
                  </a:lnTo>
                  <a:lnTo>
                    <a:pt x="395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8" name="Google Shape;1518;p32"/>
            <p:cNvSpPr/>
            <p:nvPr/>
          </p:nvSpPr>
          <p:spPr>
            <a:xfrm>
              <a:off x="16467166" y="5455813"/>
              <a:ext cx="299832" cy="31486"/>
            </a:xfrm>
            <a:custGeom>
              <a:avLst/>
              <a:gdLst/>
              <a:ahLst/>
              <a:cxnLst/>
              <a:rect l="l" t="t" r="r" b="b"/>
              <a:pathLst>
                <a:path w="4171" h="438" extrusionOk="0">
                  <a:moveTo>
                    <a:pt x="175" y="0"/>
                  </a:moveTo>
                  <a:lnTo>
                    <a:pt x="131" y="15"/>
                  </a:lnTo>
                  <a:lnTo>
                    <a:pt x="58" y="59"/>
                  </a:lnTo>
                  <a:lnTo>
                    <a:pt x="15" y="131"/>
                  </a:lnTo>
                  <a:lnTo>
                    <a:pt x="0" y="175"/>
                  </a:lnTo>
                  <a:lnTo>
                    <a:pt x="0" y="219"/>
                  </a:lnTo>
                  <a:lnTo>
                    <a:pt x="0" y="263"/>
                  </a:lnTo>
                  <a:lnTo>
                    <a:pt x="15" y="306"/>
                  </a:lnTo>
                  <a:lnTo>
                    <a:pt x="58" y="365"/>
                  </a:lnTo>
                  <a:lnTo>
                    <a:pt x="131" y="423"/>
                  </a:lnTo>
                  <a:lnTo>
                    <a:pt x="175" y="438"/>
                  </a:lnTo>
                  <a:lnTo>
                    <a:pt x="3995" y="438"/>
                  </a:lnTo>
                  <a:lnTo>
                    <a:pt x="4039" y="423"/>
                  </a:lnTo>
                  <a:lnTo>
                    <a:pt x="4112" y="365"/>
                  </a:lnTo>
                  <a:lnTo>
                    <a:pt x="4155" y="306"/>
                  </a:lnTo>
                  <a:lnTo>
                    <a:pt x="4170" y="263"/>
                  </a:lnTo>
                  <a:lnTo>
                    <a:pt x="4170" y="219"/>
                  </a:lnTo>
                  <a:lnTo>
                    <a:pt x="4170" y="175"/>
                  </a:lnTo>
                  <a:lnTo>
                    <a:pt x="4155" y="131"/>
                  </a:lnTo>
                  <a:lnTo>
                    <a:pt x="4112" y="59"/>
                  </a:lnTo>
                  <a:lnTo>
                    <a:pt x="4039" y="15"/>
                  </a:lnTo>
                  <a:lnTo>
                    <a:pt x="3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9" name="Google Shape;1519;p32"/>
            <p:cNvSpPr/>
            <p:nvPr/>
          </p:nvSpPr>
          <p:spPr>
            <a:xfrm>
              <a:off x="16566726" y="5282859"/>
              <a:ext cx="40903" cy="39896"/>
            </a:xfrm>
            <a:custGeom>
              <a:avLst/>
              <a:gdLst/>
              <a:ahLst/>
              <a:cxnLst/>
              <a:rect l="l" t="t" r="r" b="b"/>
              <a:pathLst>
                <a:path w="569" h="555" extrusionOk="0">
                  <a:moveTo>
                    <a:pt x="540" y="0"/>
                  </a:moveTo>
                  <a:lnTo>
                    <a:pt x="525" y="15"/>
                  </a:lnTo>
                  <a:lnTo>
                    <a:pt x="0" y="525"/>
                  </a:lnTo>
                  <a:lnTo>
                    <a:pt x="0" y="540"/>
                  </a:lnTo>
                  <a:lnTo>
                    <a:pt x="0" y="554"/>
                  </a:lnTo>
                  <a:lnTo>
                    <a:pt x="29" y="554"/>
                  </a:lnTo>
                  <a:lnTo>
                    <a:pt x="569" y="44"/>
                  </a:lnTo>
                  <a:lnTo>
                    <a:pt x="569" y="30"/>
                  </a:lnTo>
                  <a:lnTo>
                    <a:pt x="569" y="15"/>
                  </a:lnTo>
                  <a:lnTo>
                    <a:pt x="540"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0" name="Google Shape;1520;p32"/>
            <p:cNvSpPr/>
            <p:nvPr/>
          </p:nvSpPr>
          <p:spPr>
            <a:xfrm>
              <a:off x="16589729" y="5322683"/>
              <a:ext cx="40974" cy="39896"/>
            </a:xfrm>
            <a:custGeom>
              <a:avLst/>
              <a:gdLst/>
              <a:ahLst/>
              <a:cxnLst/>
              <a:rect l="l" t="t" r="r" b="b"/>
              <a:pathLst>
                <a:path w="570" h="555" extrusionOk="0">
                  <a:moveTo>
                    <a:pt x="555" y="0"/>
                  </a:moveTo>
                  <a:lnTo>
                    <a:pt x="540" y="15"/>
                  </a:lnTo>
                  <a:lnTo>
                    <a:pt x="16" y="525"/>
                  </a:lnTo>
                  <a:lnTo>
                    <a:pt x="1" y="540"/>
                  </a:lnTo>
                  <a:lnTo>
                    <a:pt x="16" y="555"/>
                  </a:lnTo>
                  <a:lnTo>
                    <a:pt x="45" y="555"/>
                  </a:lnTo>
                  <a:lnTo>
                    <a:pt x="570" y="44"/>
                  </a:lnTo>
                  <a:lnTo>
                    <a:pt x="570" y="30"/>
                  </a:lnTo>
                  <a:lnTo>
                    <a:pt x="570" y="15"/>
                  </a:lnTo>
                  <a:lnTo>
                    <a:pt x="555"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1" name="Google Shape;1521;p32"/>
            <p:cNvSpPr/>
            <p:nvPr/>
          </p:nvSpPr>
          <p:spPr>
            <a:xfrm>
              <a:off x="16627468" y="5174888"/>
              <a:ext cx="42053" cy="39896"/>
            </a:xfrm>
            <a:custGeom>
              <a:avLst/>
              <a:gdLst/>
              <a:ahLst/>
              <a:cxnLst/>
              <a:rect l="l" t="t" r="r" b="b"/>
              <a:pathLst>
                <a:path w="585" h="555" extrusionOk="0">
                  <a:moveTo>
                    <a:pt x="555" y="1"/>
                  </a:moveTo>
                  <a:lnTo>
                    <a:pt x="540" y="15"/>
                  </a:lnTo>
                  <a:lnTo>
                    <a:pt x="15" y="526"/>
                  </a:lnTo>
                  <a:lnTo>
                    <a:pt x="1" y="540"/>
                  </a:lnTo>
                  <a:lnTo>
                    <a:pt x="15" y="555"/>
                  </a:lnTo>
                  <a:lnTo>
                    <a:pt x="45" y="555"/>
                  </a:lnTo>
                  <a:lnTo>
                    <a:pt x="569" y="44"/>
                  </a:lnTo>
                  <a:lnTo>
                    <a:pt x="584" y="30"/>
                  </a:lnTo>
                  <a:lnTo>
                    <a:pt x="569" y="15"/>
                  </a:lnTo>
                  <a:lnTo>
                    <a:pt x="555"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2" name="Google Shape;1522;p32"/>
            <p:cNvSpPr/>
            <p:nvPr/>
          </p:nvSpPr>
          <p:spPr>
            <a:xfrm>
              <a:off x="16548898" y="5250367"/>
              <a:ext cx="123714" cy="110128"/>
            </a:xfrm>
            <a:custGeom>
              <a:avLst/>
              <a:gdLst/>
              <a:ahLst/>
              <a:cxnLst/>
              <a:rect l="l" t="t" r="r" b="b"/>
              <a:pathLst>
                <a:path w="1721" h="1532" extrusionOk="0">
                  <a:moveTo>
                    <a:pt x="1677" y="0"/>
                  </a:moveTo>
                  <a:lnTo>
                    <a:pt x="15" y="1488"/>
                  </a:lnTo>
                  <a:lnTo>
                    <a:pt x="0" y="1502"/>
                  </a:lnTo>
                  <a:lnTo>
                    <a:pt x="15" y="1531"/>
                  </a:lnTo>
                  <a:lnTo>
                    <a:pt x="44" y="1531"/>
                  </a:lnTo>
                  <a:lnTo>
                    <a:pt x="1706" y="44"/>
                  </a:lnTo>
                  <a:lnTo>
                    <a:pt x="1721" y="30"/>
                  </a:lnTo>
                  <a:lnTo>
                    <a:pt x="170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3" name="Google Shape;1523;p32"/>
            <p:cNvSpPr/>
            <p:nvPr/>
          </p:nvSpPr>
          <p:spPr>
            <a:xfrm>
              <a:off x="16610719" y="5151813"/>
              <a:ext cx="12652" cy="316653"/>
            </a:xfrm>
            <a:custGeom>
              <a:avLst/>
              <a:gdLst/>
              <a:ahLst/>
              <a:cxnLst/>
              <a:rect l="l" t="t" r="r" b="b"/>
              <a:pathLst>
                <a:path w="176" h="4405" extrusionOk="0">
                  <a:moveTo>
                    <a:pt x="1" y="1"/>
                  </a:moveTo>
                  <a:lnTo>
                    <a:pt x="1" y="4404"/>
                  </a:lnTo>
                  <a:lnTo>
                    <a:pt x="176" y="4404"/>
                  </a:lnTo>
                  <a:lnTo>
                    <a:pt x="1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4" name="Google Shape;1524;p32"/>
            <p:cNvSpPr/>
            <p:nvPr/>
          </p:nvSpPr>
          <p:spPr>
            <a:xfrm>
              <a:off x="16503827" y="5254536"/>
              <a:ext cx="227516" cy="12652"/>
            </a:xfrm>
            <a:custGeom>
              <a:avLst/>
              <a:gdLst/>
              <a:ahLst/>
              <a:cxnLst/>
              <a:rect l="l" t="t" r="r" b="b"/>
              <a:pathLst>
                <a:path w="3165" h="176" extrusionOk="0">
                  <a:moveTo>
                    <a:pt x="0" y="1"/>
                  </a:moveTo>
                  <a:lnTo>
                    <a:pt x="0" y="176"/>
                  </a:lnTo>
                  <a:lnTo>
                    <a:pt x="3164" y="176"/>
                  </a:lnTo>
                  <a:lnTo>
                    <a:pt x="31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5" name="Google Shape;1525;p32"/>
            <p:cNvSpPr/>
            <p:nvPr/>
          </p:nvSpPr>
          <p:spPr>
            <a:xfrm>
              <a:off x="16503827" y="5377171"/>
              <a:ext cx="227516" cy="12652"/>
            </a:xfrm>
            <a:custGeom>
              <a:avLst/>
              <a:gdLst/>
              <a:ahLst/>
              <a:cxnLst/>
              <a:rect l="l" t="t" r="r" b="b"/>
              <a:pathLst>
                <a:path w="3165" h="176" extrusionOk="0">
                  <a:moveTo>
                    <a:pt x="0" y="1"/>
                  </a:moveTo>
                  <a:lnTo>
                    <a:pt x="0" y="176"/>
                  </a:lnTo>
                  <a:lnTo>
                    <a:pt x="3164" y="176"/>
                  </a:lnTo>
                  <a:lnTo>
                    <a:pt x="31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6" name="Google Shape;1526;p32"/>
            <p:cNvSpPr/>
            <p:nvPr/>
          </p:nvSpPr>
          <p:spPr>
            <a:xfrm>
              <a:off x="15798422" y="5151813"/>
              <a:ext cx="227516" cy="307165"/>
            </a:xfrm>
            <a:custGeom>
              <a:avLst/>
              <a:gdLst/>
              <a:ahLst/>
              <a:cxnLst/>
              <a:rect l="l" t="t" r="r" b="b"/>
              <a:pathLst>
                <a:path w="3165" h="4273" extrusionOk="0">
                  <a:moveTo>
                    <a:pt x="1" y="1"/>
                  </a:moveTo>
                  <a:lnTo>
                    <a:pt x="1" y="4273"/>
                  </a:lnTo>
                  <a:lnTo>
                    <a:pt x="3165" y="4273"/>
                  </a:lnTo>
                  <a:lnTo>
                    <a:pt x="3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7" name="Google Shape;1527;p32"/>
            <p:cNvSpPr/>
            <p:nvPr/>
          </p:nvSpPr>
          <p:spPr>
            <a:xfrm>
              <a:off x="15798422" y="5151813"/>
              <a:ext cx="227516" cy="307165"/>
            </a:xfrm>
            <a:custGeom>
              <a:avLst/>
              <a:gdLst/>
              <a:ahLst/>
              <a:cxnLst/>
              <a:rect l="l" t="t" r="r" b="b"/>
              <a:pathLst>
                <a:path w="3165" h="4273" fill="none" extrusionOk="0">
                  <a:moveTo>
                    <a:pt x="3165" y="4273"/>
                  </a:moveTo>
                  <a:lnTo>
                    <a:pt x="1" y="4273"/>
                  </a:lnTo>
                  <a:lnTo>
                    <a:pt x="1" y="1"/>
                  </a:lnTo>
                  <a:lnTo>
                    <a:pt x="3165" y="1"/>
                  </a:lnTo>
                  <a:lnTo>
                    <a:pt x="3165" y="42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8" name="Google Shape;1528;p32"/>
            <p:cNvSpPr/>
            <p:nvPr/>
          </p:nvSpPr>
          <p:spPr>
            <a:xfrm>
              <a:off x="15761761" y="5455813"/>
              <a:ext cx="300911" cy="31486"/>
            </a:xfrm>
            <a:custGeom>
              <a:avLst/>
              <a:gdLst/>
              <a:ahLst/>
              <a:cxnLst/>
              <a:rect l="l" t="t" r="r" b="b"/>
              <a:pathLst>
                <a:path w="4186" h="438" extrusionOk="0">
                  <a:moveTo>
                    <a:pt x="175" y="0"/>
                  </a:moveTo>
                  <a:lnTo>
                    <a:pt x="146" y="15"/>
                  </a:lnTo>
                  <a:lnTo>
                    <a:pt x="73" y="59"/>
                  </a:lnTo>
                  <a:lnTo>
                    <a:pt x="30" y="131"/>
                  </a:lnTo>
                  <a:lnTo>
                    <a:pt x="15" y="175"/>
                  </a:lnTo>
                  <a:lnTo>
                    <a:pt x="0" y="219"/>
                  </a:lnTo>
                  <a:lnTo>
                    <a:pt x="15" y="263"/>
                  </a:lnTo>
                  <a:lnTo>
                    <a:pt x="30" y="306"/>
                  </a:lnTo>
                  <a:lnTo>
                    <a:pt x="73" y="365"/>
                  </a:lnTo>
                  <a:lnTo>
                    <a:pt x="146" y="423"/>
                  </a:lnTo>
                  <a:lnTo>
                    <a:pt x="175" y="438"/>
                  </a:lnTo>
                  <a:lnTo>
                    <a:pt x="4010" y="438"/>
                  </a:lnTo>
                  <a:lnTo>
                    <a:pt x="4054" y="423"/>
                  </a:lnTo>
                  <a:lnTo>
                    <a:pt x="4112" y="365"/>
                  </a:lnTo>
                  <a:lnTo>
                    <a:pt x="4170" y="306"/>
                  </a:lnTo>
                  <a:lnTo>
                    <a:pt x="4170" y="263"/>
                  </a:lnTo>
                  <a:lnTo>
                    <a:pt x="4185" y="219"/>
                  </a:lnTo>
                  <a:lnTo>
                    <a:pt x="4170" y="175"/>
                  </a:lnTo>
                  <a:lnTo>
                    <a:pt x="4170" y="131"/>
                  </a:lnTo>
                  <a:lnTo>
                    <a:pt x="4112" y="59"/>
                  </a:lnTo>
                  <a:lnTo>
                    <a:pt x="4054" y="15"/>
                  </a:lnTo>
                  <a:lnTo>
                    <a:pt x="40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9" name="Google Shape;1529;p32"/>
            <p:cNvSpPr/>
            <p:nvPr/>
          </p:nvSpPr>
          <p:spPr>
            <a:xfrm>
              <a:off x="15861321" y="5282859"/>
              <a:ext cx="40974" cy="39896"/>
            </a:xfrm>
            <a:custGeom>
              <a:avLst/>
              <a:gdLst/>
              <a:ahLst/>
              <a:cxnLst/>
              <a:rect l="l" t="t" r="r" b="b"/>
              <a:pathLst>
                <a:path w="570" h="555" extrusionOk="0">
                  <a:moveTo>
                    <a:pt x="555" y="0"/>
                  </a:moveTo>
                  <a:lnTo>
                    <a:pt x="540" y="15"/>
                  </a:lnTo>
                  <a:lnTo>
                    <a:pt x="15" y="525"/>
                  </a:lnTo>
                  <a:lnTo>
                    <a:pt x="1" y="540"/>
                  </a:lnTo>
                  <a:lnTo>
                    <a:pt x="15" y="554"/>
                  </a:lnTo>
                  <a:lnTo>
                    <a:pt x="44" y="554"/>
                  </a:lnTo>
                  <a:lnTo>
                    <a:pt x="569" y="44"/>
                  </a:lnTo>
                  <a:lnTo>
                    <a:pt x="569" y="30"/>
                  </a:lnTo>
                  <a:lnTo>
                    <a:pt x="569" y="15"/>
                  </a:lnTo>
                  <a:lnTo>
                    <a:pt x="555"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0" name="Google Shape;1530;p32"/>
            <p:cNvSpPr/>
            <p:nvPr/>
          </p:nvSpPr>
          <p:spPr>
            <a:xfrm>
              <a:off x="15885403" y="5322683"/>
              <a:ext cx="40974" cy="39896"/>
            </a:xfrm>
            <a:custGeom>
              <a:avLst/>
              <a:gdLst/>
              <a:ahLst/>
              <a:cxnLst/>
              <a:rect l="l" t="t" r="r" b="b"/>
              <a:pathLst>
                <a:path w="570" h="555" extrusionOk="0">
                  <a:moveTo>
                    <a:pt x="555" y="0"/>
                  </a:moveTo>
                  <a:lnTo>
                    <a:pt x="526" y="15"/>
                  </a:lnTo>
                  <a:lnTo>
                    <a:pt x="1" y="525"/>
                  </a:lnTo>
                  <a:lnTo>
                    <a:pt x="1" y="540"/>
                  </a:lnTo>
                  <a:lnTo>
                    <a:pt x="1" y="555"/>
                  </a:lnTo>
                  <a:lnTo>
                    <a:pt x="45" y="555"/>
                  </a:lnTo>
                  <a:lnTo>
                    <a:pt x="570" y="44"/>
                  </a:lnTo>
                  <a:lnTo>
                    <a:pt x="570" y="30"/>
                  </a:lnTo>
                  <a:lnTo>
                    <a:pt x="570" y="15"/>
                  </a:lnTo>
                  <a:lnTo>
                    <a:pt x="555"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1" name="Google Shape;1531;p32"/>
            <p:cNvSpPr/>
            <p:nvPr/>
          </p:nvSpPr>
          <p:spPr>
            <a:xfrm>
              <a:off x="15923142" y="5174888"/>
              <a:ext cx="40974" cy="39896"/>
            </a:xfrm>
            <a:custGeom>
              <a:avLst/>
              <a:gdLst/>
              <a:ahLst/>
              <a:cxnLst/>
              <a:rect l="l" t="t" r="r" b="b"/>
              <a:pathLst>
                <a:path w="570" h="555" extrusionOk="0">
                  <a:moveTo>
                    <a:pt x="555" y="1"/>
                  </a:moveTo>
                  <a:lnTo>
                    <a:pt x="540" y="15"/>
                  </a:lnTo>
                  <a:lnTo>
                    <a:pt x="1" y="526"/>
                  </a:lnTo>
                  <a:lnTo>
                    <a:pt x="1" y="540"/>
                  </a:lnTo>
                  <a:lnTo>
                    <a:pt x="1" y="555"/>
                  </a:lnTo>
                  <a:lnTo>
                    <a:pt x="45" y="555"/>
                  </a:lnTo>
                  <a:lnTo>
                    <a:pt x="569" y="44"/>
                  </a:lnTo>
                  <a:lnTo>
                    <a:pt x="569" y="30"/>
                  </a:lnTo>
                  <a:lnTo>
                    <a:pt x="569" y="15"/>
                  </a:lnTo>
                  <a:lnTo>
                    <a:pt x="555"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2" name="Google Shape;1532;p32"/>
            <p:cNvSpPr/>
            <p:nvPr/>
          </p:nvSpPr>
          <p:spPr>
            <a:xfrm>
              <a:off x="15844572" y="5250367"/>
              <a:ext cx="122708" cy="110128"/>
            </a:xfrm>
            <a:custGeom>
              <a:avLst/>
              <a:gdLst/>
              <a:ahLst/>
              <a:cxnLst/>
              <a:rect l="l" t="t" r="r" b="b"/>
              <a:pathLst>
                <a:path w="1707" h="1532" extrusionOk="0">
                  <a:moveTo>
                    <a:pt x="1677" y="0"/>
                  </a:moveTo>
                  <a:lnTo>
                    <a:pt x="0" y="1488"/>
                  </a:lnTo>
                  <a:lnTo>
                    <a:pt x="0" y="1502"/>
                  </a:lnTo>
                  <a:lnTo>
                    <a:pt x="0" y="1531"/>
                  </a:lnTo>
                  <a:lnTo>
                    <a:pt x="29" y="1531"/>
                  </a:lnTo>
                  <a:lnTo>
                    <a:pt x="1706" y="44"/>
                  </a:lnTo>
                  <a:lnTo>
                    <a:pt x="1706" y="30"/>
                  </a:lnTo>
                  <a:lnTo>
                    <a:pt x="170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3" name="Google Shape;1533;p32"/>
            <p:cNvSpPr/>
            <p:nvPr/>
          </p:nvSpPr>
          <p:spPr>
            <a:xfrm>
              <a:off x="15905315" y="5151813"/>
              <a:ext cx="13730" cy="316653"/>
            </a:xfrm>
            <a:custGeom>
              <a:avLst/>
              <a:gdLst/>
              <a:ahLst/>
              <a:cxnLst/>
              <a:rect l="l" t="t" r="r" b="b"/>
              <a:pathLst>
                <a:path w="191" h="4405" extrusionOk="0">
                  <a:moveTo>
                    <a:pt x="1" y="1"/>
                  </a:moveTo>
                  <a:lnTo>
                    <a:pt x="1" y="4404"/>
                  </a:lnTo>
                  <a:lnTo>
                    <a:pt x="191" y="4404"/>
                  </a:lnTo>
                  <a:lnTo>
                    <a:pt x="1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4" name="Google Shape;1534;p32"/>
            <p:cNvSpPr/>
            <p:nvPr/>
          </p:nvSpPr>
          <p:spPr>
            <a:xfrm>
              <a:off x="15798422" y="5254536"/>
              <a:ext cx="227516" cy="12652"/>
            </a:xfrm>
            <a:custGeom>
              <a:avLst/>
              <a:gdLst/>
              <a:ahLst/>
              <a:cxnLst/>
              <a:rect l="l" t="t" r="r" b="b"/>
              <a:pathLst>
                <a:path w="3165" h="176" extrusionOk="0">
                  <a:moveTo>
                    <a:pt x="1" y="1"/>
                  </a:moveTo>
                  <a:lnTo>
                    <a:pt x="1" y="176"/>
                  </a:lnTo>
                  <a:lnTo>
                    <a:pt x="3165" y="176"/>
                  </a:lnTo>
                  <a:lnTo>
                    <a:pt x="31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5" name="Google Shape;1535;p32"/>
            <p:cNvSpPr/>
            <p:nvPr/>
          </p:nvSpPr>
          <p:spPr>
            <a:xfrm>
              <a:off x="15798422" y="5377171"/>
              <a:ext cx="227516" cy="12652"/>
            </a:xfrm>
            <a:custGeom>
              <a:avLst/>
              <a:gdLst/>
              <a:ahLst/>
              <a:cxnLst/>
              <a:rect l="l" t="t" r="r" b="b"/>
              <a:pathLst>
                <a:path w="3165" h="176" extrusionOk="0">
                  <a:moveTo>
                    <a:pt x="1" y="1"/>
                  </a:moveTo>
                  <a:lnTo>
                    <a:pt x="1" y="176"/>
                  </a:lnTo>
                  <a:lnTo>
                    <a:pt x="3165" y="176"/>
                  </a:lnTo>
                  <a:lnTo>
                    <a:pt x="31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6" name="Google Shape;1536;p32"/>
            <p:cNvSpPr/>
            <p:nvPr/>
          </p:nvSpPr>
          <p:spPr>
            <a:xfrm>
              <a:off x="16503827" y="5841475"/>
              <a:ext cx="227516" cy="307165"/>
            </a:xfrm>
            <a:custGeom>
              <a:avLst/>
              <a:gdLst/>
              <a:ahLst/>
              <a:cxnLst/>
              <a:rect l="l" t="t" r="r" b="b"/>
              <a:pathLst>
                <a:path w="3165" h="4273" extrusionOk="0">
                  <a:moveTo>
                    <a:pt x="0" y="1"/>
                  </a:moveTo>
                  <a:lnTo>
                    <a:pt x="0" y="4273"/>
                  </a:lnTo>
                  <a:lnTo>
                    <a:pt x="3164" y="4273"/>
                  </a:lnTo>
                  <a:lnTo>
                    <a:pt x="31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7" name="Google Shape;1537;p32"/>
            <p:cNvSpPr/>
            <p:nvPr/>
          </p:nvSpPr>
          <p:spPr>
            <a:xfrm>
              <a:off x="16503827" y="5841475"/>
              <a:ext cx="227516" cy="307165"/>
            </a:xfrm>
            <a:custGeom>
              <a:avLst/>
              <a:gdLst/>
              <a:ahLst/>
              <a:cxnLst/>
              <a:rect l="l" t="t" r="r" b="b"/>
              <a:pathLst>
                <a:path w="3165" h="4273" fill="none" extrusionOk="0">
                  <a:moveTo>
                    <a:pt x="3164" y="4273"/>
                  </a:moveTo>
                  <a:lnTo>
                    <a:pt x="0" y="4273"/>
                  </a:lnTo>
                  <a:lnTo>
                    <a:pt x="0" y="1"/>
                  </a:lnTo>
                  <a:lnTo>
                    <a:pt x="3164" y="1"/>
                  </a:lnTo>
                  <a:lnTo>
                    <a:pt x="3164" y="42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8" name="Google Shape;1538;p32"/>
            <p:cNvSpPr/>
            <p:nvPr/>
          </p:nvSpPr>
          <p:spPr>
            <a:xfrm>
              <a:off x="16655791" y="6148567"/>
              <a:ext cx="111206" cy="31558"/>
            </a:xfrm>
            <a:custGeom>
              <a:avLst/>
              <a:gdLst/>
              <a:ahLst/>
              <a:cxnLst/>
              <a:rect l="l" t="t" r="r" b="b"/>
              <a:pathLst>
                <a:path w="1547" h="439" extrusionOk="0">
                  <a:moveTo>
                    <a:pt x="1" y="1"/>
                  </a:moveTo>
                  <a:lnTo>
                    <a:pt x="438" y="438"/>
                  </a:lnTo>
                  <a:lnTo>
                    <a:pt x="1327" y="438"/>
                  </a:lnTo>
                  <a:lnTo>
                    <a:pt x="1371" y="424"/>
                  </a:lnTo>
                  <a:lnTo>
                    <a:pt x="1415" y="409"/>
                  </a:lnTo>
                  <a:lnTo>
                    <a:pt x="1488" y="365"/>
                  </a:lnTo>
                  <a:lnTo>
                    <a:pt x="1531" y="292"/>
                  </a:lnTo>
                  <a:lnTo>
                    <a:pt x="1546" y="263"/>
                  </a:lnTo>
                  <a:lnTo>
                    <a:pt x="1546" y="220"/>
                  </a:lnTo>
                  <a:lnTo>
                    <a:pt x="1546" y="176"/>
                  </a:lnTo>
                  <a:lnTo>
                    <a:pt x="1531" y="132"/>
                  </a:lnTo>
                  <a:lnTo>
                    <a:pt x="1488" y="59"/>
                  </a:lnTo>
                  <a:lnTo>
                    <a:pt x="1415" y="15"/>
                  </a:lnTo>
                  <a:lnTo>
                    <a:pt x="1371"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9" name="Google Shape;1539;p32"/>
            <p:cNvSpPr/>
            <p:nvPr/>
          </p:nvSpPr>
          <p:spPr>
            <a:xfrm>
              <a:off x="16655791" y="6148567"/>
              <a:ext cx="111206" cy="31558"/>
            </a:xfrm>
            <a:custGeom>
              <a:avLst/>
              <a:gdLst/>
              <a:ahLst/>
              <a:cxnLst/>
              <a:rect l="l" t="t" r="r" b="b"/>
              <a:pathLst>
                <a:path w="1547" h="439" fill="none" extrusionOk="0">
                  <a:moveTo>
                    <a:pt x="1327" y="1"/>
                  </a:moveTo>
                  <a:lnTo>
                    <a:pt x="1050" y="1"/>
                  </a:lnTo>
                  <a:lnTo>
                    <a:pt x="1" y="1"/>
                  </a:lnTo>
                  <a:lnTo>
                    <a:pt x="438" y="438"/>
                  </a:lnTo>
                  <a:lnTo>
                    <a:pt x="1327" y="438"/>
                  </a:lnTo>
                  <a:lnTo>
                    <a:pt x="1327" y="438"/>
                  </a:lnTo>
                  <a:lnTo>
                    <a:pt x="1371" y="424"/>
                  </a:lnTo>
                  <a:lnTo>
                    <a:pt x="1415" y="409"/>
                  </a:lnTo>
                  <a:lnTo>
                    <a:pt x="1488" y="365"/>
                  </a:lnTo>
                  <a:lnTo>
                    <a:pt x="1531" y="292"/>
                  </a:lnTo>
                  <a:lnTo>
                    <a:pt x="1546" y="263"/>
                  </a:lnTo>
                  <a:lnTo>
                    <a:pt x="1546" y="220"/>
                  </a:lnTo>
                  <a:lnTo>
                    <a:pt x="1546" y="220"/>
                  </a:lnTo>
                  <a:lnTo>
                    <a:pt x="1546" y="176"/>
                  </a:lnTo>
                  <a:lnTo>
                    <a:pt x="1531" y="132"/>
                  </a:lnTo>
                  <a:lnTo>
                    <a:pt x="1488" y="59"/>
                  </a:lnTo>
                  <a:lnTo>
                    <a:pt x="1415" y="15"/>
                  </a:lnTo>
                  <a:lnTo>
                    <a:pt x="1371" y="1"/>
                  </a:lnTo>
                  <a:lnTo>
                    <a:pt x="132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0" name="Google Shape;1540;p32"/>
            <p:cNvSpPr/>
            <p:nvPr/>
          </p:nvSpPr>
          <p:spPr>
            <a:xfrm>
              <a:off x="16467166" y="6148567"/>
              <a:ext cx="220112" cy="31558"/>
            </a:xfrm>
            <a:custGeom>
              <a:avLst/>
              <a:gdLst/>
              <a:ahLst/>
              <a:cxnLst/>
              <a:rect l="l" t="t" r="r" b="b"/>
              <a:pathLst>
                <a:path w="3062" h="439" extrusionOk="0">
                  <a:moveTo>
                    <a:pt x="175" y="1"/>
                  </a:moveTo>
                  <a:lnTo>
                    <a:pt x="131" y="15"/>
                  </a:lnTo>
                  <a:lnTo>
                    <a:pt x="58" y="59"/>
                  </a:lnTo>
                  <a:lnTo>
                    <a:pt x="15" y="132"/>
                  </a:lnTo>
                  <a:lnTo>
                    <a:pt x="0" y="176"/>
                  </a:lnTo>
                  <a:lnTo>
                    <a:pt x="0" y="220"/>
                  </a:lnTo>
                  <a:lnTo>
                    <a:pt x="0" y="263"/>
                  </a:lnTo>
                  <a:lnTo>
                    <a:pt x="15" y="292"/>
                  </a:lnTo>
                  <a:lnTo>
                    <a:pt x="58" y="365"/>
                  </a:lnTo>
                  <a:lnTo>
                    <a:pt x="131" y="409"/>
                  </a:lnTo>
                  <a:lnTo>
                    <a:pt x="175" y="424"/>
                  </a:lnTo>
                  <a:lnTo>
                    <a:pt x="219" y="438"/>
                  </a:lnTo>
                  <a:lnTo>
                    <a:pt x="3062" y="438"/>
                  </a:lnTo>
                  <a:lnTo>
                    <a:pt x="2625"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1" name="Google Shape;1541;p32"/>
            <p:cNvSpPr/>
            <p:nvPr/>
          </p:nvSpPr>
          <p:spPr>
            <a:xfrm>
              <a:off x="16467166" y="6148567"/>
              <a:ext cx="220112" cy="31558"/>
            </a:xfrm>
            <a:custGeom>
              <a:avLst/>
              <a:gdLst/>
              <a:ahLst/>
              <a:cxnLst/>
              <a:rect l="l" t="t" r="r" b="b"/>
              <a:pathLst>
                <a:path w="3062" h="439" fill="none" extrusionOk="0">
                  <a:moveTo>
                    <a:pt x="2625" y="1"/>
                  </a:moveTo>
                  <a:lnTo>
                    <a:pt x="510" y="1"/>
                  </a:lnTo>
                  <a:lnTo>
                    <a:pt x="219" y="1"/>
                  </a:lnTo>
                  <a:lnTo>
                    <a:pt x="219" y="1"/>
                  </a:lnTo>
                  <a:lnTo>
                    <a:pt x="175" y="1"/>
                  </a:lnTo>
                  <a:lnTo>
                    <a:pt x="131" y="15"/>
                  </a:lnTo>
                  <a:lnTo>
                    <a:pt x="58" y="59"/>
                  </a:lnTo>
                  <a:lnTo>
                    <a:pt x="15" y="132"/>
                  </a:lnTo>
                  <a:lnTo>
                    <a:pt x="0" y="176"/>
                  </a:lnTo>
                  <a:lnTo>
                    <a:pt x="0" y="220"/>
                  </a:lnTo>
                  <a:lnTo>
                    <a:pt x="0" y="220"/>
                  </a:lnTo>
                  <a:lnTo>
                    <a:pt x="0" y="263"/>
                  </a:lnTo>
                  <a:lnTo>
                    <a:pt x="15" y="292"/>
                  </a:lnTo>
                  <a:lnTo>
                    <a:pt x="58" y="365"/>
                  </a:lnTo>
                  <a:lnTo>
                    <a:pt x="131" y="409"/>
                  </a:lnTo>
                  <a:lnTo>
                    <a:pt x="175" y="424"/>
                  </a:lnTo>
                  <a:lnTo>
                    <a:pt x="219" y="438"/>
                  </a:lnTo>
                  <a:lnTo>
                    <a:pt x="3062" y="438"/>
                  </a:lnTo>
                  <a:lnTo>
                    <a:pt x="26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2" name="Google Shape;1542;p32"/>
            <p:cNvSpPr/>
            <p:nvPr/>
          </p:nvSpPr>
          <p:spPr>
            <a:xfrm>
              <a:off x="16503827" y="6148567"/>
              <a:ext cx="227516" cy="72"/>
            </a:xfrm>
            <a:custGeom>
              <a:avLst/>
              <a:gdLst/>
              <a:ahLst/>
              <a:cxnLst/>
              <a:rect l="l" t="t" r="r" b="b"/>
              <a:pathLst>
                <a:path w="3165" h="1" extrusionOk="0">
                  <a:moveTo>
                    <a:pt x="3164" y="1"/>
                  </a:moveTo>
                  <a:lnTo>
                    <a:pt x="0" y="1"/>
                  </a:lnTo>
                  <a:lnTo>
                    <a:pt x="2115" y="1"/>
                  </a:lnTo>
                  <a:lnTo>
                    <a:pt x="3164" y="1"/>
                  </a:lnTo>
                  <a:close/>
                </a:path>
              </a:pathLst>
            </a:custGeom>
            <a:solidFill>
              <a:srgbClr val="447A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3" name="Google Shape;1543;p32"/>
            <p:cNvSpPr/>
            <p:nvPr/>
          </p:nvSpPr>
          <p:spPr>
            <a:xfrm>
              <a:off x="16503827" y="6148567"/>
              <a:ext cx="227516" cy="72"/>
            </a:xfrm>
            <a:custGeom>
              <a:avLst/>
              <a:gdLst/>
              <a:ahLst/>
              <a:cxnLst/>
              <a:rect l="l" t="t" r="r" b="b"/>
              <a:pathLst>
                <a:path w="3165" h="1" fill="none" extrusionOk="0">
                  <a:moveTo>
                    <a:pt x="3164" y="1"/>
                  </a:moveTo>
                  <a:lnTo>
                    <a:pt x="0" y="1"/>
                  </a:lnTo>
                  <a:lnTo>
                    <a:pt x="2115" y="1"/>
                  </a:lnTo>
                  <a:lnTo>
                    <a:pt x="316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4" name="Google Shape;1544;p32"/>
            <p:cNvSpPr/>
            <p:nvPr/>
          </p:nvSpPr>
          <p:spPr>
            <a:xfrm>
              <a:off x="16467166" y="6144398"/>
              <a:ext cx="299832" cy="31486"/>
            </a:xfrm>
            <a:custGeom>
              <a:avLst/>
              <a:gdLst/>
              <a:ahLst/>
              <a:cxnLst/>
              <a:rect l="l" t="t" r="r" b="b"/>
              <a:pathLst>
                <a:path w="4171" h="438" extrusionOk="0">
                  <a:moveTo>
                    <a:pt x="219" y="1"/>
                  </a:moveTo>
                  <a:lnTo>
                    <a:pt x="175" y="15"/>
                  </a:lnTo>
                  <a:lnTo>
                    <a:pt x="131" y="30"/>
                  </a:lnTo>
                  <a:lnTo>
                    <a:pt x="58" y="73"/>
                  </a:lnTo>
                  <a:lnTo>
                    <a:pt x="15" y="146"/>
                  </a:lnTo>
                  <a:lnTo>
                    <a:pt x="0" y="175"/>
                  </a:lnTo>
                  <a:lnTo>
                    <a:pt x="0" y="219"/>
                  </a:lnTo>
                  <a:lnTo>
                    <a:pt x="0" y="263"/>
                  </a:lnTo>
                  <a:lnTo>
                    <a:pt x="15" y="307"/>
                  </a:lnTo>
                  <a:lnTo>
                    <a:pt x="58" y="380"/>
                  </a:lnTo>
                  <a:lnTo>
                    <a:pt x="131" y="423"/>
                  </a:lnTo>
                  <a:lnTo>
                    <a:pt x="175" y="438"/>
                  </a:lnTo>
                  <a:lnTo>
                    <a:pt x="3995" y="438"/>
                  </a:lnTo>
                  <a:lnTo>
                    <a:pt x="4039" y="423"/>
                  </a:lnTo>
                  <a:lnTo>
                    <a:pt x="4112" y="380"/>
                  </a:lnTo>
                  <a:lnTo>
                    <a:pt x="4155" y="307"/>
                  </a:lnTo>
                  <a:lnTo>
                    <a:pt x="4170" y="263"/>
                  </a:lnTo>
                  <a:lnTo>
                    <a:pt x="4170" y="219"/>
                  </a:lnTo>
                  <a:lnTo>
                    <a:pt x="4170" y="175"/>
                  </a:lnTo>
                  <a:lnTo>
                    <a:pt x="4155" y="146"/>
                  </a:lnTo>
                  <a:lnTo>
                    <a:pt x="4112" y="73"/>
                  </a:lnTo>
                  <a:lnTo>
                    <a:pt x="4039" y="30"/>
                  </a:lnTo>
                  <a:lnTo>
                    <a:pt x="3995" y="15"/>
                  </a:lnTo>
                  <a:lnTo>
                    <a:pt x="39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5" name="Google Shape;1545;p32"/>
            <p:cNvSpPr/>
            <p:nvPr/>
          </p:nvSpPr>
          <p:spPr>
            <a:xfrm>
              <a:off x="16566726" y="5972521"/>
              <a:ext cx="40903" cy="39896"/>
            </a:xfrm>
            <a:custGeom>
              <a:avLst/>
              <a:gdLst/>
              <a:ahLst/>
              <a:cxnLst/>
              <a:rect l="l" t="t" r="r" b="b"/>
              <a:pathLst>
                <a:path w="569" h="555" extrusionOk="0">
                  <a:moveTo>
                    <a:pt x="525" y="0"/>
                  </a:moveTo>
                  <a:lnTo>
                    <a:pt x="0" y="511"/>
                  </a:lnTo>
                  <a:lnTo>
                    <a:pt x="0" y="525"/>
                  </a:lnTo>
                  <a:lnTo>
                    <a:pt x="0" y="540"/>
                  </a:lnTo>
                  <a:lnTo>
                    <a:pt x="15" y="554"/>
                  </a:lnTo>
                  <a:lnTo>
                    <a:pt x="29" y="540"/>
                  </a:lnTo>
                  <a:lnTo>
                    <a:pt x="569" y="30"/>
                  </a:lnTo>
                  <a:lnTo>
                    <a:pt x="569" y="15"/>
                  </a:lnTo>
                  <a:lnTo>
                    <a:pt x="569"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6" name="Google Shape;1546;p32"/>
            <p:cNvSpPr/>
            <p:nvPr/>
          </p:nvSpPr>
          <p:spPr>
            <a:xfrm>
              <a:off x="16589729" y="6012345"/>
              <a:ext cx="40974" cy="39896"/>
            </a:xfrm>
            <a:custGeom>
              <a:avLst/>
              <a:gdLst/>
              <a:ahLst/>
              <a:cxnLst/>
              <a:rect l="l" t="t" r="r" b="b"/>
              <a:pathLst>
                <a:path w="570" h="555" extrusionOk="0">
                  <a:moveTo>
                    <a:pt x="540" y="0"/>
                  </a:moveTo>
                  <a:lnTo>
                    <a:pt x="16" y="511"/>
                  </a:lnTo>
                  <a:lnTo>
                    <a:pt x="1" y="525"/>
                  </a:lnTo>
                  <a:lnTo>
                    <a:pt x="16" y="540"/>
                  </a:lnTo>
                  <a:lnTo>
                    <a:pt x="30" y="554"/>
                  </a:lnTo>
                  <a:lnTo>
                    <a:pt x="45" y="554"/>
                  </a:lnTo>
                  <a:lnTo>
                    <a:pt x="570" y="30"/>
                  </a:lnTo>
                  <a:lnTo>
                    <a:pt x="570" y="15"/>
                  </a:lnTo>
                  <a:lnTo>
                    <a:pt x="570"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7" name="Google Shape;1547;p32"/>
            <p:cNvSpPr/>
            <p:nvPr/>
          </p:nvSpPr>
          <p:spPr>
            <a:xfrm>
              <a:off x="16627468" y="5864550"/>
              <a:ext cx="42053" cy="39896"/>
            </a:xfrm>
            <a:custGeom>
              <a:avLst/>
              <a:gdLst/>
              <a:ahLst/>
              <a:cxnLst/>
              <a:rect l="l" t="t" r="r" b="b"/>
              <a:pathLst>
                <a:path w="585" h="555" extrusionOk="0">
                  <a:moveTo>
                    <a:pt x="540" y="1"/>
                  </a:moveTo>
                  <a:lnTo>
                    <a:pt x="15" y="511"/>
                  </a:lnTo>
                  <a:lnTo>
                    <a:pt x="1" y="525"/>
                  </a:lnTo>
                  <a:lnTo>
                    <a:pt x="15" y="555"/>
                  </a:lnTo>
                  <a:lnTo>
                    <a:pt x="45" y="555"/>
                  </a:lnTo>
                  <a:lnTo>
                    <a:pt x="569" y="44"/>
                  </a:lnTo>
                  <a:lnTo>
                    <a:pt x="584" y="15"/>
                  </a:lnTo>
                  <a:lnTo>
                    <a:pt x="569"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8" name="Google Shape;1548;p32"/>
            <p:cNvSpPr/>
            <p:nvPr/>
          </p:nvSpPr>
          <p:spPr>
            <a:xfrm>
              <a:off x="16548898" y="5938951"/>
              <a:ext cx="123714" cy="111206"/>
            </a:xfrm>
            <a:custGeom>
              <a:avLst/>
              <a:gdLst/>
              <a:ahLst/>
              <a:cxnLst/>
              <a:rect l="l" t="t" r="r" b="b"/>
              <a:pathLst>
                <a:path w="1721" h="1547" extrusionOk="0">
                  <a:moveTo>
                    <a:pt x="1692" y="1"/>
                  </a:moveTo>
                  <a:lnTo>
                    <a:pt x="1677" y="15"/>
                  </a:lnTo>
                  <a:lnTo>
                    <a:pt x="15" y="1503"/>
                  </a:lnTo>
                  <a:lnTo>
                    <a:pt x="0" y="1517"/>
                  </a:lnTo>
                  <a:lnTo>
                    <a:pt x="15" y="1532"/>
                  </a:lnTo>
                  <a:lnTo>
                    <a:pt x="29" y="1546"/>
                  </a:lnTo>
                  <a:lnTo>
                    <a:pt x="44" y="1532"/>
                  </a:lnTo>
                  <a:lnTo>
                    <a:pt x="1706" y="45"/>
                  </a:lnTo>
                  <a:lnTo>
                    <a:pt x="1721" y="30"/>
                  </a:lnTo>
                  <a:lnTo>
                    <a:pt x="1706" y="15"/>
                  </a:lnTo>
                  <a:lnTo>
                    <a:pt x="1692"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9" name="Google Shape;1549;p32"/>
            <p:cNvSpPr/>
            <p:nvPr/>
          </p:nvSpPr>
          <p:spPr>
            <a:xfrm>
              <a:off x="16610719" y="5841475"/>
              <a:ext cx="12652" cy="316653"/>
            </a:xfrm>
            <a:custGeom>
              <a:avLst/>
              <a:gdLst/>
              <a:ahLst/>
              <a:cxnLst/>
              <a:rect l="l" t="t" r="r" b="b"/>
              <a:pathLst>
                <a:path w="176" h="4405" extrusionOk="0">
                  <a:moveTo>
                    <a:pt x="1" y="1"/>
                  </a:moveTo>
                  <a:lnTo>
                    <a:pt x="1" y="4404"/>
                  </a:lnTo>
                  <a:lnTo>
                    <a:pt x="176" y="4404"/>
                  </a:lnTo>
                  <a:lnTo>
                    <a:pt x="1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0" name="Google Shape;1550;p32"/>
            <p:cNvSpPr/>
            <p:nvPr/>
          </p:nvSpPr>
          <p:spPr>
            <a:xfrm>
              <a:off x="16503827" y="5943192"/>
              <a:ext cx="227516" cy="13658"/>
            </a:xfrm>
            <a:custGeom>
              <a:avLst/>
              <a:gdLst/>
              <a:ahLst/>
              <a:cxnLst/>
              <a:rect l="l" t="t" r="r" b="b"/>
              <a:pathLst>
                <a:path w="3165" h="190" extrusionOk="0">
                  <a:moveTo>
                    <a:pt x="0" y="0"/>
                  </a:moveTo>
                  <a:lnTo>
                    <a:pt x="0" y="190"/>
                  </a:lnTo>
                  <a:lnTo>
                    <a:pt x="3164" y="190"/>
                  </a:lnTo>
                  <a:lnTo>
                    <a:pt x="31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1" name="Google Shape;1551;p32"/>
            <p:cNvSpPr/>
            <p:nvPr/>
          </p:nvSpPr>
          <p:spPr>
            <a:xfrm>
              <a:off x="16503827" y="6066834"/>
              <a:ext cx="227516" cy="12652"/>
            </a:xfrm>
            <a:custGeom>
              <a:avLst/>
              <a:gdLst/>
              <a:ahLst/>
              <a:cxnLst/>
              <a:rect l="l" t="t" r="r" b="b"/>
              <a:pathLst>
                <a:path w="3165" h="176" extrusionOk="0">
                  <a:moveTo>
                    <a:pt x="0" y="1"/>
                  </a:moveTo>
                  <a:lnTo>
                    <a:pt x="0" y="176"/>
                  </a:lnTo>
                  <a:lnTo>
                    <a:pt x="3164" y="176"/>
                  </a:lnTo>
                  <a:lnTo>
                    <a:pt x="31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2" name="Google Shape;1552;p32"/>
            <p:cNvSpPr/>
            <p:nvPr/>
          </p:nvSpPr>
          <p:spPr>
            <a:xfrm>
              <a:off x="15798422" y="5841475"/>
              <a:ext cx="227516" cy="307165"/>
            </a:xfrm>
            <a:custGeom>
              <a:avLst/>
              <a:gdLst/>
              <a:ahLst/>
              <a:cxnLst/>
              <a:rect l="l" t="t" r="r" b="b"/>
              <a:pathLst>
                <a:path w="3165" h="4273" extrusionOk="0">
                  <a:moveTo>
                    <a:pt x="1" y="1"/>
                  </a:moveTo>
                  <a:lnTo>
                    <a:pt x="1" y="4273"/>
                  </a:lnTo>
                  <a:lnTo>
                    <a:pt x="3165" y="4273"/>
                  </a:lnTo>
                  <a:lnTo>
                    <a:pt x="3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3" name="Google Shape;1553;p32"/>
            <p:cNvSpPr/>
            <p:nvPr/>
          </p:nvSpPr>
          <p:spPr>
            <a:xfrm>
              <a:off x="15798422" y="5841475"/>
              <a:ext cx="227516" cy="307165"/>
            </a:xfrm>
            <a:custGeom>
              <a:avLst/>
              <a:gdLst/>
              <a:ahLst/>
              <a:cxnLst/>
              <a:rect l="l" t="t" r="r" b="b"/>
              <a:pathLst>
                <a:path w="3165" h="4273" fill="none" extrusionOk="0">
                  <a:moveTo>
                    <a:pt x="3165" y="4273"/>
                  </a:moveTo>
                  <a:lnTo>
                    <a:pt x="1" y="4273"/>
                  </a:lnTo>
                  <a:lnTo>
                    <a:pt x="1" y="1"/>
                  </a:lnTo>
                  <a:lnTo>
                    <a:pt x="3165" y="1"/>
                  </a:lnTo>
                  <a:lnTo>
                    <a:pt x="3165" y="42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4" name="Google Shape;1554;p32"/>
            <p:cNvSpPr/>
            <p:nvPr/>
          </p:nvSpPr>
          <p:spPr>
            <a:xfrm>
              <a:off x="15761761" y="6144398"/>
              <a:ext cx="300911" cy="31486"/>
            </a:xfrm>
            <a:custGeom>
              <a:avLst/>
              <a:gdLst/>
              <a:ahLst/>
              <a:cxnLst/>
              <a:rect l="l" t="t" r="r" b="b"/>
              <a:pathLst>
                <a:path w="4186" h="438" extrusionOk="0">
                  <a:moveTo>
                    <a:pt x="219" y="1"/>
                  </a:moveTo>
                  <a:lnTo>
                    <a:pt x="175" y="15"/>
                  </a:lnTo>
                  <a:lnTo>
                    <a:pt x="146" y="30"/>
                  </a:lnTo>
                  <a:lnTo>
                    <a:pt x="73" y="73"/>
                  </a:lnTo>
                  <a:lnTo>
                    <a:pt x="30" y="146"/>
                  </a:lnTo>
                  <a:lnTo>
                    <a:pt x="15" y="175"/>
                  </a:lnTo>
                  <a:lnTo>
                    <a:pt x="0" y="219"/>
                  </a:lnTo>
                  <a:lnTo>
                    <a:pt x="15" y="263"/>
                  </a:lnTo>
                  <a:lnTo>
                    <a:pt x="30" y="307"/>
                  </a:lnTo>
                  <a:lnTo>
                    <a:pt x="73" y="380"/>
                  </a:lnTo>
                  <a:lnTo>
                    <a:pt x="146" y="423"/>
                  </a:lnTo>
                  <a:lnTo>
                    <a:pt x="175" y="438"/>
                  </a:lnTo>
                  <a:lnTo>
                    <a:pt x="4010" y="438"/>
                  </a:lnTo>
                  <a:lnTo>
                    <a:pt x="4054" y="423"/>
                  </a:lnTo>
                  <a:lnTo>
                    <a:pt x="4112" y="380"/>
                  </a:lnTo>
                  <a:lnTo>
                    <a:pt x="4170" y="307"/>
                  </a:lnTo>
                  <a:lnTo>
                    <a:pt x="4170" y="263"/>
                  </a:lnTo>
                  <a:lnTo>
                    <a:pt x="4185" y="219"/>
                  </a:lnTo>
                  <a:lnTo>
                    <a:pt x="4170" y="175"/>
                  </a:lnTo>
                  <a:lnTo>
                    <a:pt x="4170" y="146"/>
                  </a:lnTo>
                  <a:lnTo>
                    <a:pt x="4112" y="73"/>
                  </a:lnTo>
                  <a:lnTo>
                    <a:pt x="4054" y="30"/>
                  </a:lnTo>
                  <a:lnTo>
                    <a:pt x="4010" y="15"/>
                  </a:lnTo>
                  <a:lnTo>
                    <a:pt x="39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5" name="Google Shape;1555;p32"/>
            <p:cNvSpPr/>
            <p:nvPr/>
          </p:nvSpPr>
          <p:spPr>
            <a:xfrm>
              <a:off x="15861321" y="5972521"/>
              <a:ext cx="40974" cy="39896"/>
            </a:xfrm>
            <a:custGeom>
              <a:avLst/>
              <a:gdLst/>
              <a:ahLst/>
              <a:cxnLst/>
              <a:rect l="l" t="t" r="r" b="b"/>
              <a:pathLst>
                <a:path w="570" h="555" extrusionOk="0">
                  <a:moveTo>
                    <a:pt x="540" y="0"/>
                  </a:moveTo>
                  <a:lnTo>
                    <a:pt x="15" y="511"/>
                  </a:lnTo>
                  <a:lnTo>
                    <a:pt x="1" y="525"/>
                  </a:lnTo>
                  <a:lnTo>
                    <a:pt x="15" y="540"/>
                  </a:lnTo>
                  <a:lnTo>
                    <a:pt x="30" y="554"/>
                  </a:lnTo>
                  <a:lnTo>
                    <a:pt x="44" y="540"/>
                  </a:lnTo>
                  <a:lnTo>
                    <a:pt x="569" y="30"/>
                  </a:lnTo>
                  <a:lnTo>
                    <a:pt x="569" y="15"/>
                  </a:lnTo>
                  <a:lnTo>
                    <a:pt x="569"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6" name="Google Shape;1556;p32"/>
            <p:cNvSpPr/>
            <p:nvPr/>
          </p:nvSpPr>
          <p:spPr>
            <a:xfrm>
              <a:off x="15885403" y="6012345"/>
              <a:ext cx="40974" cy="39896"/>
            </a:xfrm>
            <a:custGeom>
              <a:avLst/>
              <a:gdLst/>
              <a:ahLst/>
              <a:cxnLst/>
              <a:rect l="l" t="t" r="r" b="b"/>
              <a:pathLst>
                <a:path w="570" h="555" extrusionOk="0">
                  <a:moveTo>
                    <a:pt x="526" y="0"/>
                  </a:moveTo>
                  <a:lnTo>
                    <a:pt x="1" y="511"/>
                  </a:lnTo>
                  <a:lnTo>
                    <a:pt x="1" y="525"/>
                  </a:lnTo>
                  <a:lnTo>
                    <a:pt x="1" y="540"/>
                  </a:lnTo>
                  <a:lnTo>
                    <a:pt x="16" y="554"/>
                  </a:lnTo>
                  <a:lnTo>
                    <a:pt x="45" y="554"/>
                  </a:lnTo>
                  <a:lnTo>
                    <a:pt x="570" y="30"/>
                  </a:lnTo>
                  <a:lnTo>
                    <a:pt x="570" y="15"/>
                  </a:lnTo>
                  <a:lnTo>
                    <a:pt x="570"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7" name="Google Shape;1557;p32"/>
            <p:cNvSpPr/>
            <p:nvPr/>
          </p:nvSpPr>
          <p:spPr>
            <a:xfrm>
              <a:off x="15923142" y="5864550"/>
              <a:ext cx="40974" cy="39896"/>
            </a:xfrm>
            <a:custGeom>
              <a:avLst/>
              <a:gdLst/>
              <a:ahLst/>
              <a:cxnLst/>
              <a:rect l="l" t="t" r="r" b="b"/>
              <a:pathLst>
                <a:path w="570" h="555" extrusionOk="0">
                  <a:moveTo>
                    <a:pt x="540" y="1"/>
                  </a:moveTo>
                  <a:lnTo>
                    <a:pt x="1" y="511"/>
                  </a:lnTo>
                  <a:lnTo>
                    <a:pt x="1" y="525"/>
                  </a:lnTo>
                  <a:lnTo>
                    <a:pt x="1" y="555"/>
                  </a:lnTo>
                  <a:lnTo>
                    <a:pt x="45" y="555"/>
                  </a:lnTo>
                  <a:lnTo>
                    <a:pt x="569" y="44"/>
                  </a:lnTo>
                  <a:lnTo>
                    <a:pt x="569" y="15"/>
                  </a:lnTo>
                  <a:lnTo>
                    <a:pt x="569"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8" name="Google Shape;1558;p32"/>
            <p:cNvSpPr/>
            <p:nvPr/>
          </p:nvSpPr>
          <p:spPr>
            <a:xfrm>
              <a:off x="15844572" y="5938951"/>
              <a:ext cx="122708" cy="111206"/>
            </a:xfrm>
            <a:custGeom>
              <a:avLst/>
              <a:gdLst/>
              <a:ahLst/>
              <a:cxnLst/>
              <a:rect l="l" t="t" r="r" b="b"/>
              <a:pathLst>
                <a:path w="1707" h="1547" extrusionOk="0">
                  <a:moveTo>
                    <a:pt x="1692" y="1"/>
                  </a:moveTo>
                  <a:lnTo>
                    <a:pt x="1677" y="15"/>
                  </a:lnTo>
                  <a:lnTo>
                    <a:pt x="0" y="1503"/>
                  </a:lnTo>
                  <a:lnTo>
                    <a:pt x="0" y="1517"/>
                  </a:lnTo>
                  <a:lnTo>
                    <a:pt x="0" y="1532"/>
                  </a:lnTo>
                  <a:lnTo>
                    <a:pt x="15" y="1546"/>
                  </a:lnTo>
                  <a:lnTo>
                    <a:pt x="29" y="1532"/>
                  </a:lnTo>
                  <a:lnTo>
                    <a:pt x="1706" y="45"/>
                  </a:lnTo>
                  <a:lnTo>
                    <a:pt x="1706" y="30"/>
                  </a:lnTo>
                  <a:lnTo>
                    <a:pt x="1706" y="15"/>
                  </a:lnTo>
                  <a:lnTo>
                    <a:pt x="1692"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9" name="Google Shape;1559;p32"/>
            <p:cNvSpPr/>
            <p:nvPr/>
          </p:nvSpPr>
          <p:spPr>
            <a:xfrm>
              <a:off x="15905315" y="5841475"/>
              <a:ext cx="13730" cy="316653"/>
            </a:xfrm>
            <a:custGeom>
              <a:avLst/>
              <a:gdLst/>
              <a:ahLst/>
              <a:cxnLst/>
              <a:rect l="l" t="t" r="r" b="b"/>
              <a:pathLst>
                <a:path w="191" h="4405" extrusionOk="0">
                  <a:moveTo>
                    <a:pt x="1" y="1"/>
                  </a:moveTo>
                  <a:lnTo>
                    <a:pt x="1" y="4404"/>
                  </a:lnTo>
                  <a:lnTo>
                    <a:pt x="191" y="4404"/>
                  </a:lnTo>
                  <a:lnTo>
                    <a:pt x="191"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0" name="Google Shape;1560;p32"/>
            <p:cNvSpPr/>
            <p:nvPr/>
          </p:nvSpPr>
          <p:spPr>
            <a:xfrm>
              <a:off x="15905315" y="5841475"/>
              <a:ext cx="13730" cy="316653"/>
            </a:xfrm>
            <a:custGeom>
              <a:avLst/>
              <a:gdLst/>
              <a:ahLst/>
              <a:cxnLst/>
              <a:rect l="l" t="t" r="r" b="b"/>
              <a:pathLst>
                <a:path w="191" h="4405" fill="none" extrusionOk="0">
                  <a:moveTo>
                    <a:pt x="191" y="4404"/>
                  </a:moveTo>
                  <a:lnTo>
                    <a:pt x="1" y="4404"/>
                  </a:lnTo>
                  <a:lnTo>
                    <a:pt x="1" y="1"/>
                  </a:lnTo>
                  <a:lnTo>
                    <a:pt x="191" y="1"/>
                  </a:lnTo>
                  <a:lnTo>
                    <a:pt x="191" y="4404"/>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1" name="Google Shape;1561;p32"/>
            <p:cNvSpPr/>
            <p:nvPr/>
          </p:nvSpPr>
          <p:spPr>
            <a:xfrm>
              <a:off x="15798422" y="5943192"/>
              <a:ext cx="227516" cy="13658"/>
            </a:xfrm>
            <a:custGeom>
              <a:avLst/>
              <a:gdLst/>
              <a:ahLst/>
              <a:cxnLst/>
              <a:rect l="l" t="t" r="r" b="b"/>
              <a:pathLst>
                <a:path w="3165" h="190" extrusionOk="0">
                  <a:moveTo>
                    <a:pt x="1" y="0"/>
                  </a:moveTo>
                  <a:lnTo>
                    <a:pt x="1" y="190"/>
                  </a:lnTo>
                  <a:lnTo>
                    <a:pt x="3165" y="190"/>
                  </a:lnTo>
                  <a:lnTo>
                    <a:pt x="31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2" name="Google Shape;1562;p32"/>
            <p:cNvSpPr/>
            <p:nvPr/>
          </p:nvSpPr>
          <p:spPr>
            <a:xfrm>
              <a:off x="15798422" y="6066834"/>
              <a:ext cx="227516" cy="12652"/>
            </a:xfrm>
            <a:custGeom>
              <a:avLst/>
              <a:gdLst/>
              <a:ahLst/>
              <a:cxnLst/>
              <a:rect l="l" t="t" r="r" b="b"/>
              <a:pathLst>
                <a:path w="3165" h="176" extrusionOk="0">
                  <a:moveTo>
                    <a:pt x="1" y="1"/>
                  </a:moveTo>
                  <a:lnTo>
                    <a:pt x="1" y="176"/>
                  </a:lnTo>
                  <a:lnTo>
                    <a:pt x="3165" y="176"/>
                  </a:lnTo>
                  <a:lnTo>
                    <a:pt x="31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3" name="Google Shape;1563;p32"/>
            <p:cNvSpPr/>
            <p:nvPr/>
          </p:nvSpPr>
          <p:spPr>
            <a:xfrm>
              <a:off x="15360357" y="4673923"/>
              <a:ext cx="1809058" cy="345911"/>
            </a:xfrm>
            <a:custGeom>
              <a:avLst/>
              <a:gdLst/>
              <a:ahLst/>
              <a:cxnLst/>
              <a:rect l="l" t="t" r="r" b="b"/>
              <a:pathLst>
                <a:path w="25166" h="4812" extrusionOk="0">
                  <a:moveTo>
                    <a:pt x="0" y="0"/>
                  </a:moveTo>
                  <a:lnTo>
                    <a:pt x="0" y="1677"/>
                  </a:lnTo>
                  <a:lnTo>
                    <a:pt x="25166" y="4812"/>
                  </a:lnTo>
                  <a:lnTo>
                    <a:pt x="25166" y="2858"/>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4" name="Google Shape;1564;p32"/>
            <p:cNvSpPr/>
            <p:nvPr/>
          </p:nvSpPr>
          <p:spPr>
            <a:xfrm>
              <a:off x="15185318" y="5103650"/>
              <a:ext cx="748395" cy="1464297"/>
            </a:xfrm>
            <a:custGeom>
              <a:avLst/>
              <a:gdLst/>
              <a:ahLst/>
              <a:cxnLst/>
              <a:rect l="l" t="t" r="r" b="b"/>
              <a:pathLst>
                <a:path w="10411" h="20370" extrusionOk="0">
                  <a:moveTo>
                    <a:pt x="5205" y="0"/>
                  </a:moveTo>
                  <a:lnTo>
                    <a:pt x="0" y="5147"/>
                  </a:lnTo>
                  <a:lnTo>
                    <a:pt x="0" y="20369"/>
                  </a:lnTo>
                  <a:lnTo>
                    <a:pt x="10411" y="20369"/>
                  </a:lnTo>
                  <a:lnTo>
                    <a:pt x="10411" y="5861"/>
                  </a:lnTo>
                  <a:lnTo>
                    <a:pt x="52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5" name="Google Shape;1565;p32"/>
            <p:cNvSpPr/>
            <p:nvPr/>
          </p:nvSpPr>
          <p:spPr>
            <a:xfrm>
              <a:off x="15185318" y="5047780"/>
              <a:ext cx="748395" cy="1464297"/>
            </a:xfrm>
            <a:custGeom>
              <a:avLst/>
              <a:gdLst/>
              <a:ahLst/>
              <a:cxnLst/>
              <a:rect l="l" t="t" r="r" b="b"/>
              <a:pathLst>
                <a:path w="10411" h="20370" fill="none" extrusionOk="0">
                  <a:moveTo>
                    <a:pt x="10411" y="20369"/>
                  </a:moveTo>
                  <a:lnTo>
                    <a:pt x="0" y="20369"/>
                  </a:lnTo>
                  <a:lnTo>
                    <a:pt x="0" y="5147"/>
                  </a:lnTo>
                  <a:lnTo>
                    <a:pt x="5205" y="0"/>
                  </a:lnTo>
                  <a:lnTo>
                    <a:pt x="10411" y="5861"/>
                  </a:lnTo>
                  <a:lnTo>
                    <a:pt x="10411" y="20369"/>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6" name="Google Shape;1566;p32"/>
            <p:cNvSpPr/>
            <p:nvPr/>
          </p:nvSpPr>
          <p:spPr>
            <a:xfrm>
              <a:off x="15563647" y="5107819"/>
              <a:ext cx="41981" cy="47228"/>
            </a:xfrm>
            <a:custGeom>
              <a:avLst/>
              <a:gdLst/>
              <a:ahLst/>
              <a:cxnLst/>
              <a:rect l="l" t="t" r="r" b="b"/>
              <a:pathLst>
                <a:path w="584" h="657" extrusionOk="0">
                  <a:moveTo>
                    <a:pt x="1" y="0"/>
                  </a:moveTo>
                  <a:lnTo>
                    <a:pt x="584" y="657"/>
                  </a:lnTo>
                  <a:lnTo>
                    <a:pt x="511" y="336"/>
                  </a:lnTo>
                  <a:lnTo>
                    <a:pt x="322" y="117"/>
                  </a:lnTo>
                  <a:lnTo>
                    <a:pt x="263" y="59"/>
                  </a:lnTo>
                  <a:lnTo>
                    <a:pt x="205" y="30"/>
                  </a:lnTo>
                  <a:lnTo>
                    <a:pt x="132" y="0"/>
                  </a:lnTo>
                  <a:close/>
                </a:path>
              </a:pathLst>
            </a:custGeom>
            <a:solidFill>
              <a:srgbClr val="D6D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7" name="Google Shape;1567;p32"/>
            <p:cNvSpPr/>
            <p:nvPr/>
          </p:nvSpPr>
          <p:spPr>
            <a:xfrm>
              <a:off x="15563647" y="5107819"/>
              <a:ext cx="41981" cy="47228"/>
            </a:xfrm>
            <a:custGeom>
              <a:avLst/>
              <a:gdLst/>
              <a:ahLst/>
              <a:cxnLst/>
              <a:rect l="l" t="t" r="r" b="b"/>
              <a:pathLst>
                <a:path w="584" h="657" fill="none" extrusionOk="0">
                  <a:moveTo>
                    <a:pt x="59" y="0"/>
                  </a:moveTo>
                  <a:lnTo>
                    <a:pt x="59" y="0"/>
                  </a:lnTo>
                  <a:lnTo>
                    <a:pt x="1" y="0"/>
                  </a:lnTo>
                  <a:lnTo>
                    <a:pt x="584" y="657"/>
                  </a:lnTo>
                  <a:lnTo>
                    <a:pt x="511" y="336"/>
                  </a:lnTo>
                  <a:lnTo>
                    <a:pt x="322" y="117"/>
                  </a:lnTo>
                  <a:lnTo>
                    <a:pt x="322" y="117"/>
                  </a:lnTo>
                  <a:lnTo>
                    <a:pt x="263" y="59"/>
                  </a:lnTo>
                  <a:lnTo>
                    <a:pt x="205" y="30"/>
                  </a:lnTo>
                  <a:lnTo>
                    <a:pt x="132" y="0"/>
                  </a:lnTo>
                  <a:lnTo>
                    <a:pt x="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8" name="Google Shape;1568;p32"/>
            <p:cNvSpPr/>
            <p:nvPr/>
          </p:nvSpPr>
          <p:spPr>
            <a:xfrm>
              <a:off x="15600380" y="5131901"/>
              <a:ext cx="198115" cy="241174"/>
            </a:xfrm>
            <a:custGeom>
              <a:avLst/>
              <a:gdLst/>
              <a:ahLst/>
              <a:cxnLst/>
              <a:rect l="l" t="t" r="r" b="b"/>
              <a:pathLst>
                <a:path w="2756" h="3355" extrusionOk="0">
                  <a:moveTo>
                    <a:pt x="0" y="1"/>
                  </a:moveTo>
                  <a:lnTo>
                    <a:pt x="73" y="322"/>
                  </a:lnTo>
                  <a:lnTo>
                    <a:pt x="2756" y="3354"/>
                  </a:lnTo>
                  <a:lnTo>
                    <a:pt x="2756" y="3136"/>
                  </a:lnTo>
                  <a:lnTo>
                    <a:pt x="0" y="1"/>
                  </a:lnTo>
                  <a:close/>
                </a:path>
              </a:pathLst>
            </a:custGeom>
            <a:solidFill>
              <a:srgbClr val="C9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9" name="Google Shape;1569;p32"/>
            <p:cNvSpPr/>
            <p:nvPr/>
          </p:nvSpPr>
          <p:spPr>
            <a:xfrm>
              <a:off x="15600380" y="5131901"/>
              <a:ext cx="198115" cy="241174"/>
            </a:xfrm>
            <a:custGeom>
              <a:avLst/>
              <a:gdLst/>
              <a:ahLst/>
              <a:cxnLst/>
              <a:rect l="l" t="t" r="r" b="b"/>
              <a:pathLst>
                <a:path w="2756" h="3355" fill="none" extrusionOk="0">
                  <a:moveTo>
                    <a:pt x="0" y="1"/>
                  </a:moveTo>
                  <a:lnTo>
                    <a:pt x="73" y="322"/>
                  </a:lnTo>
                  <a:lnTo>
                    <a:pt x="2756" y="3354"/>
                  </a:lnTo>
                  <a:lnTo>
                    <a:pt x="2756" y="313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0" name="Google Shape;1570;p32"/>
            <p:cNvSpPr/>
            <p:nvPr/>
          </p:nvSpPr>
          <p:spPr>
            <a:xfrm>
              <a:off x="15798422" y="5357259"/>
              <a:ext cx="87053" cy="98626"/>
            </a:xfrm>
            <a:custGeom>
              <a:avLst/>
              <a:gdLst/>
              <a:ahLst/>
              <a:cxnLst/>
              <a:rect l="l" t="t" r="r" b="b"/>
              <a:pathLst>
                <a:path w="1211" h="1372" extrusionOk="0">
                  <a:moveTo>
                    <a:pt x="1" y="1"/>
                  </a:moveTo>
                  <a:lnTo>
                    <a:pt x="1" y="219"/>
                  </a:lnTo>
                  <a:lnTo>
                    <a:pt x="59" y="278"/>
                  </a:lnTo>
                  <a:lnTo>
                    <a:pt x="249" y="278"/>
                  </a:lnTo>
                  <a:lnTo>
                    <a:pt x="1" y="1"/>
                  </a:lnTo>
                  <a:close/>
                  <a:moveTo>
                    <a:pt x="219" y="453"/>
                  </a:moveTo>
                  <a:lnTo>
                    <a:pt x="1021" y="1371"/>
                  </a:lnTo>
                  <a:lnTo>
                    <a:pt x="1211" y="1371"/>
                  </a:lnTo>
                  <a:lnTo>
                    <a:pt x="409" y="453"/>
                  </a:lnTo>
                  <a:close/>
                </a:path>
              </a:pathLst>
            </a:custGeom>
            <a:solidFill>
              <a:srgbClr val="5696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1" name="Google Shape;1571;p32"/>
            <p:cNvSpPr/>
            <p:nvPr/>
          </p:nvSpPr>
          <p:spPr>
            <a:xfrm>
              <a:off x="15814165" y="5389751"/>
              <a:ext cx="71310" cy="66134"/>
            </a:xfrm>
            <a:custGeom>
              <a:avLst/>
              <a:gdLst/>
              <a:ahLst/>
              <a:cxnLst/>
              <a:rect l="l" t="t" r="r" b="b"/>
              <a:pathLst>
                <a:path w="992" h="920" fill="none" extrusionOk="0">
                  <a:moveTo>
                    <a:pt x="190" y="1"/>
                  </a:moveTo>
                  <a:lnTo>
                    <a:pt x="0" y="1"/>
                  </a:lnTo>
                  <a:lnTo>
                    <a:pt x="802" y="919"/>
                  </a:lnTo>
                  <a:lnTo>
                    <a:pt x="992" y="919"/>
                  </a:lnTo>
                  <a:lnTo>
                    <a:pt x="1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2" name="Google Shape;1572;p32"/>
            <p:cNvSpPr/>
            <p:nvPr/>
          </p:nvSpPr>
          <p:spPr>
            <a:xfrm>
              <a:off x="15798422" y="5357259"/>
              <a:ext cx="17899" cy="19984"/>
            </a:xfrm>
            <a:custGeom>
              <a:avLst/>
              <a:gdLst/>
              <a:ahLst/>
              <a:cxnLst/>
              <a:rect l="l" t="t" r="r" b="b"/>
              <a:pathLst>
                <a:path w="249" h="278" fill="none" extrusionOk="0">
                  <a:moveTo>
                    <a:pt x="1" y="1"/>
                  </a:moveTo>
                  <a:lnTo>
                    <a:pt x="1" y="219"/>
                  </a:lnTo>
                  <a:lnTo>
                    <a:pt x="59" y="278"/>
                  </a:lnTo>
                  <a:lnTo>
                    <a:pt x="249" y="278"/>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3" name="Google Shape;1573;p32"/>
            <p:cNvSpPr/>
            <p:nvPr/>
          </p:nvSpPr>
          <p:spPr>
            <a:xfrm>
              <a:off x="15903230" y="5490390"/>
              <a:ext cx="30479" cy="34649"/>
            </a:xfrm>
            <a:custGeom>
              <a:avLst/>
              <a:gdLst/>
              <a:ahLst/>
              <a:cxnLst/>
              <a:rect l="l" t="t" r="r" b="b"/>
              <a:pathLst>
                <a:path w="424" h="482" extrusionOk="0">
                  <a:moveTo>
                    <a:pt x="1" y="0"/>
                  </a:moveTo>
                  <a:lnTo>
                    <a:pt x="424" y="481"/>
                  </a:lnTo>
                  <a:lnTo>
                    <a:pt x="424" y="292"/>
                  </a:lnTo>
                  <a:lnTo>
                    <a:pt x="176" y="0"/>
                  </a:lnTo>
                  <a:close/>
                </a:path>
              </a:pathLst>
            </a:custGeom>
            <a:solidFill>
              <a:srgbClr val="C9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4" name="Google Shape;1574;p32"/>
            <p:cNvSpPr/>
            <p:nvPr/>
          </p:nvSpPr>
          <p:spPr>
            <a:xfrm>
              <a:off x="15903230" y="5490390"/>
              <a:ext cx="30479" cy="49313"/>
            </a:xfrm>
            <a:custGeom>
              <a:avLst/>
              <a:gdLst/>
              <a:ahLst/>
              <a:cxnLst/>
              <a:rect l="l" t="t" r="r" b="b"/>
              <a:pathLst>
                <a:path w="424" h="686" fill="none" extrusionOk="0">
                  <a:moveTo>
                    <a:pt x="176" y="0"/>
                  </a:moveTo>
                  <a:lnTo>
                    <a:pt x="1" y="0"/>
                  </a:lnTo>
                  <a:lnTo>
                    <a:pt x="424" y="481"/>
                  </a:lnTo>
                  <a:lnTo>
                    <a:pt x="424" y="686"/>
                  </a:lnTo>
                  <a:lnTo>
                    <a:pt x="424" y="292"/>
                  </a:lnTo>
                  <a:lnTo>
                    <a:pt x="1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5" name="Google Shape;1575;p32"/>
            <p:cNvSpPr/>
            <p:nvPr/>
          </p:nvSpPr>
          <p:spPr>
            <a:xfrm>
              <a:off x="15900139" y="5487227"/>
              <a:ext cx="15743" cy="3235"/>
            </a:xfrm>
            <a:custGeom>
              <a:avLst/>
              <a:gdLst/>
              <a:ahLst/>
              <a:cxnLst/>
              <a:rect l="l" t="t" r="r" b="b"/>
              <a:pathLst>
                <a:path w="219" h="45" extrusionOk="0">
                  <a:moveTo>
                    <a:pt x="0" y="1"/>
                  </a:moveTo>
                  <a:lnTo>
                    <a:pt x="44" y="44"/>
                  </a:lnTo>
                  <a:lnTo>
                    <a:pt x="219" y="44"/>
                  </a:lnTo>
                  <a:lnTo>
                    <a:pt x="175" y="1"/>
                  </a:lnTo>
                  <a:close/>
                </a:path>
              </a:pathLst>
            </a:custGeom>
            <a:solidFill>
              <a:srgbClr val="94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6" name="Google Shape;1576;p32"/>
            <p:cNvSpPr/>
            <p:nvPr/>
          </p:nvSpPr>
          <p:spPr>
            <a:xfrm>
              <a:off x="15900139" y="5487227"/>
              <a:ext cx="15743" cy="3235"/>
            </a:xfrm>
            <a:custGeom>
              <a:avLst/>
              <a:gdLst/>
              <a:ahLst/>
              <a:cxnLst/>
              <a:rect l="l" t="t" r="r" b="b"/>
              <a:pathLst>
                <a:path w="219" h="45" fill="none" extrusionOk="0">
                  <a:moveTo>
                    <a:pt x="175" y="1"/>
                  </a:moveTo>
                  <a:lnTo>
                    <a:pt x="0" y="1"/>
                  </a:lnTo>
                  <a:lnTo>
                    <a:pt x="44" y="44"/>
                  </a:lnTo>
                  <a:lnTo>
                    <a:pt x="219" y="44"/>
                  </a:lnTo>
                  <a:lnTo>
                    <a:pt x="17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7" name="Google Shape;1577;p32"/>
            <p:cNvSpPr/>
            <p:nvPr/>
          </p:nvSpPr>
          <p:spPr>
            <a:xfrm>
              <a:off x="15871817" y="5455813"/>
              <a:ext cx="40974" cy="31486"/>
            </a:xfrm>
            <a:custGeom>
              <a:avLst/>
              <a:gdLst/>
              <a:ahLst/>
              <a:cxnLst/>
              <a:rect l="l" t="t" r="r" b="b"/>
              <a:pathLst>
                <a:path w="570" h="438" extrusionOk="0">
                  <a:moveTo>
                    <a:pt x="0" y="0"/>
                  </a:moveTo>
                  <a:lnTo>
                    <a:pt x="394" y="438"/>
                  </a:lnTo>
                  <a:lnTo>
                    <a:pt x="569" y="438"/>
                  </a:lnTo>
                  <a:lnTo>
                    <a:pt x="190" y="0"/>
                  </a:lnTo>
                  <a:close/>
                </a:path>
              </a:pathLst>
            </a:custGeom>
            <a:solidFill>
              <a:srgbClr val="536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8" name="Google Shape;1578;p32"/>
            <p:cNvSpPr/>
            <p:nvPr/>
          </p:nvSpPr>
          <p:spPr>
            <a:xfrm>
              <a:off x="15871817" y="5455813"/>
              <a:ext cx="40974" cy="31486"/>
            </a:xfrm>
            <a:custGeom>
              <a:avLst/>
              <a:gdLst/>
              <a:ahLst/>
              <a:cxnLst/>
              <a:rect l="l" t="t" r="r" b="b"/>
              <a:pathLst>
                <a:path w="570" h="438" fill="none" extrusionOk="0">
                  <a:moveTo>
                    <a:pt x="190" y="0"/>
                  </a:moveTo>
                  <a:lnTo>
                    <a:pt x="0" y="0"/>
                  </a:lnTo>
                  <a:lnTo>
                    <a:pt x="394" y="438"/>
                  </a:lnTo>
                  <a:lnTo>
                    <a:pt x="569" y="438"/>
                  </a:lnTo>
                  <a:lnTo>
                    <a:pt x="1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9" name="Google Shape;1579;p32"/>
            <p:cNvSpPr/>
            <p:nvPr/>
          </p:nvSpPr>
          <p:spPr>
            <a:xfrm>
              <a:off x="15802664" y="5377171"/>
              <a:ext cx="25232" cy="12652"/>
            </a:xfrm>
            <a:custGeom>
              <a:avLst/>
              <a:gdLst/>
              <a:ahLst/>
              <a:cxnLst/>
              <a:rect l="l" t="t" r="r" b="b"/>
              <a:pathLst>
                <a:path w="351" h="176" extrusionOk="0">
                  <a:moveTo>
                    <a:pt x="0" y="1"/>
                  </a:moveTo>
                  <a:lnTo>
                    <a:pt x="160" y="176"/>
                  </a:lnTo>
                  <a:lnTo>
                    <a:pt x="350" y="176"/>
                  </a:lnTo>
                  <a:lnTo>
                    <a:pt x="190" y="1"/>
                  </a:lnTo>
                  <a:close/>
                </a:path>
              </a:pathLst>
            </a:custGeom>
            <a:solidFill>
              <a:srgbClr val="5464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0" name="Google Shape;1580;p32"/>
            <p:cNvSpPr/>
            <p:nvPr/>
          </p:nvSpPr>
          <p:spPr>
            <a:xfrm>
              <a:off x="15802664" y="5377171"/>
              <a:ext cx="25232" cy="12652"/>
            </a:xfrm>
            <a:custGeom>
              <a:avLst/>
              <a:gdLst/>
              <a:ahLst/>
              <a:cxnLst/>
              <a:rect l="l" t="t" r="r" b="b"/>
              <a:pathLst>
                <a:path w="351" h="176" fill="none" extrusionOk="0">
                  <a:moveTo>
                    <a:pt x="190" y="1"/>
                  </a:moveTo>
                  <a:lnTo>
                    <a:pt x="0" y="1"/>
                  </a:lnTo>
                  <a:lnTo>
                    <a:pt x="160" y="176"/>
                  </a:lnTo>
                  <a:lnTo>
                    <a:pt x="350" y="176"/>
                  </a:lnTo>
                  <a:lnTo>
                    <a:pt x="1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1" name="Google Shape;1581;p32"/>
            <p:cNvSpPr/>
            <p:nvPr/>
          </p:nvSpPr>
          <p:spPr>
            <a:xfrm>
              <a:off x="15185318" y="5486221"/>
              <a:ext cx="72" cy="72388"/>
            </a:xfrm>
            <a:custGeom>
              <a:avLst/>
              <a:gdLst/>
              <a:ahLst/>
              <a:cxnLst/>
              <a:rect l="l" t="t" r="r" b="b"/>
              <a:pathLst>
                <a:path w="1" h="1007" extrusionOk="0">
                  <a:moveTo>
                    <a:pt x="0" y="0"/>
                  </a:moveTo>
                  <a:lnTo>
                    <a:pt x="0" y="0"/>
                  </a:lnTo>
                  <a:lnTo>
                    <a:pt x="0" y="1006"/>
                  </a:lnTo>
                  <a:lnTo>
                    <a:pt x="0" y="0"/>
                  </a:lnTo>
                  <a:close/>
                </a:path>
              </a:pathLst>
            </a:custGeom>
            <a:solidFill>
              <a:srgbClr val="A5C9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2" name="Google Shape;1582;p32"/>
            <p:cNvSpPr/>
            <p:nvPr/>
          </p:nvSpPr>
          <p:spPr>
            <a:xfrm>
              <a:off x="15185318" y="5486221"/>
              <a:ext cx="72" cy="72388"/>
            </a:xfrm>
            <a:custGeom>
              <a:avLst/>
              <a:gdLst/>
              <a:ahLst/>
              <a:cxnLst/>
              <a:rect l="l" t="t" r="r" b="b"/>
              <a:pathLst>
                <a:path w="1" h="1007" fill="none" extrusionOk="0">
                  <a:moveTo>
                    <a:pt x="0" y="0"/>
                  </a:moveTo>
                  <a:lnTo>
                    <a:pt x="0" y="0"/>
                  </a:lnTo>
                  <a:lnTo>
                    <a:pt x="0" y="1006"/>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3" name="Google Shape;1583;p32"/>
            <p:cNvSpPr/>
            <p:nvPr/>
          </p:nvSpPr>
          <p:spPr>
            <a:xfrm>
              <a:off x="15185318" y="5107819"/>
              <a:ext cx="748395" cy="480120"/>
            </a:xfrm>
            <a:custGeom>
              <a:avLst/>
              <a:gdLst/>
              <a:ahLst/>
              <a:cxnLst/>
              <a:rect l="l" t="t" r="r" b="b"/>
              <a:pathLst>
                <a:path w="10411" h="6679" extrusionOk="0">
                  <a:moveTo>
                    <a:pt x="5264" y="0"/>
                  </a:moveTo>
                  <a:lnTo>
                    <a:pt x="5205" y="15"/>
                  </a:lnTo>
                  <a:lnTo>
                    <a:pt x="5162" y="30"/>
                  </a:lnTo>
                  <a:lnTo>
                    <a:pt x="5103" y="59"/>
                  </a:lnTo>
                  <a:lnTo>
                    <a:pt x="5060" y="103"/>
                  </a:lnTo>
                  <a:lnTo>
                    <a:pt x="0" y="5264"/>
                  </a:lnTo>
                  <a:lnTo>
                    <a:pt x="0" y="6270"/>
                  </a:lnTo>
                  <a:lnTo>
                    <a:pt x="5103" y="1167"/>
                  </a:lnTo>
                  <a:lnTo>
                    <a:pt x="5147" y="1123"/>
                  </a:lnTo>
                  <a:lnTo>
                    <a:pt x="5220" y="1094"/>
                  </a:lnTo>
                  <a:lnTo>
                    <a:pt x="5278" y="1079"/>
                  </a:lnTo>
                  <a:lnTo>
                    <a:pt x="5351" y="1065"/>
                  </a:lnTo>
                  <a:lnTo>
                    <a:pt x="5424" y="1079"/>
                  </a:lnTo>
                  <a:lnTo>
                    <a:pt x="5497" y="1094"/>
                  </a:lnTo>
                  <a:lnTo>
                    <a:pt x="5555" y="1138"/>
                  </a:lnTo>
                  <a:lnTo>
                    <a:pt x="5614" y="1196"/>
                  </a:lnTo>
                  <a:lnTo>
                    <a:pt x="10411" y="6678"/>
                  </a:lnTo>
                  <a:lnTo>
                    <a:pt x="10411" y="6008"/>
                  </a:lnTo>
                  <a:lnTo>
                    <a:pt x="10411" y="5803"/>
                  </a:lnTo>
                  <a:lnTo>
                    <a:pt x="9988" y="5322"/>
                  </a:lnTo>
                  <a:lnTo>
                    <a:pt x="9944" y="5279"/>
                  </a:lnTo>
                  <a:lnTo>
                    <a:pt x="9550" y="4841"/>
                  </a:lnTo>
                  <a:lnTo>
                    <a:pt x="8748" y="3923"/>
                  </a:lnTo>
                  <a:lnTo>
                    <a:pt x="8588" y="3748"/>
                  </a:lnTo>
                  <a:lnTo>
                    <a:pt x="8530" y="3689"/>
                  </a:lnTo>
                  <a:lnTo>
                    <a:pt x="5847" y="657"/>
                  </a:lnTo>
                  <a:lnTo>
                    <a:pt x="5264"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4" name="Google Shape;1584;p32"/>
            <p:cNvSpPr/>
            <p:nvPr/>
          </p:nvSpPr>
          <p:spPr>
            <a:xfrm>
              <a:off x="15078425" y="5064832"/>
              <a:ext cx="929689" cy="523107"/>
            </a:xfrm>
            <a:custGeom>
              <a:avLst/>
              <a:gdLst/>
              <a:ahLst/>
              <a:cxnLst/>
              <a:rect l="l" t="t" r="r" b="b"/>
              <a:pathLst>
                <a:path w="12933" h="7277" extrusionOk="0">
                  <a:moveTo>
                    <a:pt x="6736" y="1"/>
                  </a:moveTo>
                  <a:lnTo>
                    <a:pt x="6678" y="15"/>
                  </a:lnTo>
                  <a:lnTo>
                    <a:pt x="6605" y="59"/>
                  </a:lnTo>
                  <a:lnTo>
                    <a:pt x="6547" y="103"/>
                  </a:lnTo>
                  <a:lnTo>
                    <a:pt x="88" y="6679"/>
                  </a:lnTo>
                  <a:lnTo>
                    <a:pt x="44" y="6737"/>
                  </a:lnTo>
                  <a:lnTo>
                    <a:pt x="15" y="6795"/>
                  </a:lnTo>
                  <a:lnTo>
                    <a:pt x="0" y="6868"/>
                  </a:lnTo>
                  <a:lnTo>
                    <a:pt x="0" y="6926"/>
                  </a:lnTo>
                  <a:lnTo>
                    <a:pt x="0" y="6985"/>
                  </a:lnTo>
                  <a:lnTo>
                    <a:pt x="15" y="7058"/>
                  </a:lnTo>
                  <a:lnTo>
                    <a:pt x="58" y="7116"/>
                  </a:lnTo>
                  <a:lnTo>
                    <a:pt x="102" y="7160"/>
                  </a:lnTo>
                  <a:lnTo>
                    <a:pt x="146" y="7218"/>
                  </a:lnTo>
                  <a:lnTo>
                    <a:pt x="219" y="7247"/>
                  </a:lnTo>
                  <a:lnTo>
                    <a:pt x="277" y="7262"/>
                  </a:lnTo>
                  <a:lnTo>
                    <a:pt x="350" y="7276"/>
                  </a:lnTo>
                  <a:lnTo>
                    <a:pt x="408" y="7262"/>
                  </a:lnTo>
                  <a:lnTo>
                    <a:pt x="481" y="7247"/>
                  </a:lnTo>
                  <a:lnTo>
                    <a:pt x="539" y="7218"/>
                  </a:lnTo>
                  <a:lnTo>
                    <a:pt x="598" y="7160"/>
                  </a:lnTo>
                  <a:lnTo>
                    <a:pt x="6576" y="1167"/>
                  </a:lnTo>
                  <a:lnTo>
                    <a:pt x="6649" y="1123"/>
                  </a:lnTo>
                  <a:lnTo>
                    <a:pt x="6707" y="1094"/>
                  </a:lnTo>
                  <a:lnTo>
                    <a:pt x="6780" y="1065"/>
                  </a:lnTo>
                  <a:lnTo>
                    <a:pt x="6853" y="1065"/>
                  </a:lnTo>
                  <a:lnTo>
                    <a:pt x="6911" y="1080"/>
                  </a:lnTo>
                  <a:lnTo>
                    <a:pt x="6984" y="1094"/>
                  </a:lnTo>
                  <a:lnTo>
                    <a:pt x="7042" y="1138"/>
                  </a:lnTo>
                  <a:lnTo>
                    <a:pt x="7101" y="1182"/>
                  </a:lnTo>
                  <a:lnTo>
                    <a:pt x="12291" y="7131"/>
                  </a:lnTo>
                  <a:lnTo>
                    <a:pt x="12350" y="7174"/>
                  </a:lnTo>
                  <a:lnTo>
                    <a:pt x="12408" y="7218"/>
                  </a:lnTo>
                  <a:lnTo>
                    <a:pt x="12466" y="7247"/>
                  </a:lnTo>
                  <a:lnTo>
                    <a:pt x="12525" y="7262"/>
                  </a:lnTo>
                  <a:lnTo>
                    <a:pt x="12656" y="7262"/>
                  </a:lnTo>
                  <a:lnTo>
                    <a:pt x="12729" y="7233"/>
                  </a:lnTo>
                  <a:lnTo>
                    <a:pt x="12787" y="7203"/>
                  </a:lnTo>
                  <a:lnTo>
                    <a:pt x="12845" y="7145"/>
                  </a:lnTo>
                  <a:lnTo>
                    <a:pt x="12889" y="7087"/>
                  </a:lnTo>
                  <a:lnTo>
                    <a:pt x="12918" y="7014"/>
                  </a:lnTo>
                  <a:lnTo>
                    <a:pt x="12933" y="6956"/>
                  </a:lnTo>
                  <a:lnTo>
                    <a:pt x="12933" y="6883"/>
                  </a:lnTo>
                  <a:lnTo>
                    <a:pt x="12918" y="6810"/>
                  </a:lnTo>
                  <a:lnTo>
                    <a:pt x="12889" y="6737"/>
                  </a:lnTo>
                  <a:lnTo>
                    <a:pt x="12845" y="6679"/>
                  </a:lnTo>
                  <a:lnTo>
                    <a:pt x="7072" y="117"/>
                  </a:lnTo>
                  <a:lnTo>
                    <a:pt x="7013" y="59"/>
                  </a:lnTo>
                  <a:lnTo>
                    <a:pt x="6955" y="30"/>
                  </a:lnTo>
                  <a:lnTo>
                    <a:pt x="68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5" name="Google Shape;1585;p32"/>
            <p:cNvSpPr/>
            <p:nvPr/>
          </p:nvSpPr>
          <p:spPr>
            <a:xfrm>
              <a:off x="15492409" y="5328937"/>
              <a:ext cx="125799" cy="124864"/>
            </a:xfrm>
            <a:custGeom>
              <a:avLst/>
              <a:gdLst/>
              <a:ahLst/>
              <a:cxnLst/>
              <a:rect l="l" t="t" r="r" b="b"/>
              <a:pathLst>
                <a:path w="1750" h="1737" extrusionOk="0">
                  <a:moveTo>
                    <a:pt x="788" y="1"/>
                  </a:moveTo>
                  <a:lnTo>
                    <a:pt x="700" y="16"/>
                  </a:lnTo>
                  <a:lnTo>
                    <a:pt x="540" y="74"/>
                  </a:lnTo>
                  <a:lnTo>
                    <a:pt x="394" y="147"/>
                  </a:lnTo>
                  <a:lnTo>
                    <a:pt x="263" y="263"/>
                  </a:lnTo>
                  <a:lnTo>
                    <a:pt x="161" y="380"/>
                  </a:lnTo>
                  <a:lnTo>
                    <a:pt x="73" y="526"/>
                  </a:lnTo>
                  <a:lnTo>
                    <a:pt x="29" y="701"/>
                  </a:lnTo>
                  <a:lnTo>
                    <a:pt x="15" y="788"/>
                  </a:lnTo>
                  <a:lnTo>
                    <a:pt x="0" y="876"/>
                  </a:lnTo>
                  <a:lnTo>
                    <a:pt x="15" y="963"/>
                  </a:lnTo>
                  <a:lnTo>
                    <a:pt x="29" y="1051"/>
                  </a:lnTo>
                  <a:lnTo>
                    <a:pt x="73" y="1211"/>
                  </a:lnTo>
                  <a:lnTo>
                    <a:pt x="161" y="1357"/>
                  </a:lnTo>
                  <a:lnTo>
                    <a:pt x="263" y="1488"/>
                  </a:lnTo>
                  <a:lnTo>
                    <a:pt x="394" y="1590"/>
                  </a:lnTo>
                  <a:lnTo>
                    <a:pt x="540" y="1678"/>
                  </a:lnTo>
                  <a:lnTo>
                    <a:pt x="700" y="1721"/>
                  </a:lnTo>
                  <a:lnTo>
                    <a:pt x="788" y="1736"/>
                  </a:lnTo>
                  <a:lnTo>
                    <a:pt x="963" y="1736"/>
                  </a:lnTo>
                  <a:lnTo>
                    <a:pt x="1050" y="1721"/>
                  </a:lnTo>
                  <a:lnTo>
                    <a:pt x="1210" y="1678"/>
                  </a:lnTo>
                  <a:lnTo>
                    <a:pt x="1356" y="1590"/>
                  </a:lnTo>
                  <a:lnTo>
                    <a:pt x="1487" y="1488"/>
                  </a:lnTo>
                  <a:lnTo>
                    <a:pt x="1604" y="1357"/>
                  </a:lnTo>
                  <a:lnTo>
                    <a:pt x="1677" y="1211"/>
                  </a:lnTo>
                  <a:lnTo>
                    <a:pt x="1735" y="1051"/>
                  </a:lnTo>
                  <a:lnTo>
                    <a:pt x="1735" y="963"/>
                  </a:lnTo>
                  <a:lnTo>
                    <a:pt x="1750" y="876"/>
                  </a:lnTo>
                  <a:lnTo>
                    <a:pt x="1735" y="788"/>
                  </a:lnTo>
                  <a:lnTo>
                    <a:pt x="1735" y="701"/>
                  </a:lnTo>
                  <a:lnTo>
                    <a:pt x="1677" y="526"/>
                  </a:lnTo>
                  <a:lnTo>
                    <a:pt x="1604" y="380"/>
                  </a:lnTo>
                  <a:lnTo>
                    <a:pt x="1487" y="263"/>
                  </a:lnTo>
                  <a:lnTo>
                    <a:pt x="1356" y="147"/>
                  </a:lnTo>
                  <a:lnTo>
                    <a:pt x="1210" y="74"/>
                  </a:lnTo>
                  <a:lnTo>
                    <a:pt x="1050" y="16"/>
                  </a:lnTo>
                  <a:lnTo>
                    <a:pt x="9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6" name="Google Shape;1586;p32"/>
            <p:cNvSpPr/>
            <p:nvPr/>
          </p:nvSpPr>
          <p:spPr>
            <a:xfrm>
              <a:off x="15757592" y="6050085"/>
              <a:ext cx="117460" cy="60815"/>
            </a:xfrm>
            <a:custGeom>
              <a:avLst/>
              <a:gdLst/>
              <a:ahLst/>
              <a:cxnLst/>
              <a:rect l="l" t="t" r="r" b="b"/>
              <a:pathLst>
                <a:path w="1634" h="846" extrusionOk="0">
                  <a:moveTo>
                    <a:pt x="0" y="0"/>
                  </a:moveTo>
                  <a:lnTo>
                    <a:pt x="0" y="846"/>
                  </a:lnTo>
                  <a:lnTo>
                    <a:pt x="1633" y="846"/>
                  </a:lnTo>
                  <a:lnTo>
                    <a:pt x="1633"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7" name="Google Shape;1587;p32"/>
            <p:cNvSpPr/>
            <p:nvPr/>
          </p:nvSpPr>
          <p:spPr>
            <a:xfrm>
              <a:off x="15757592" y="6050085"/>
              <a:ext cx="117460" cy="60815"/>
            </a:xfrm>
            <a:custGeom>
              <a:avLst/>
              <a:gdLst/>
              <a:ahLst/>
              <a:cxnLst/>
              <a:rect l="l" t="t" r="r" b="b"/>
              <a:pathLst>
                <a:path w="1634" h="846" fill="none" extrusionOk="0">
                  <a:moveTo>
                    <a:pt x="1633" y="0"/>
                  </a:moveTo>
                  <a:lnTo>
                    <a:pt x="0" y="0"/>
                  </a:lnTo>
                  <a:lnTo>
                    <a:pt x="0" y="846"/>
                  </a:lnTo>
                  <a:lnTo>
                    <a:pt x="1633" y="846"/>
                  </a:lnTo>
                  <a:lnTo>
                    <a:pt x="1633" y="0"/>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8" name="Google Shape;1588;p32"/>
            <p:cNvSpPr/>
            <p:nvPr/>
          </p:nvSpPr>
          <p:spPr>
            <a:xfrm>
              <a:off x="15860315" y="6121323"/>
              <a:ext cx="73395" cy="61965"/>
            </a:xfrm>
            <a:custGeom>
              <a:avLst/>
              <a:gdLst/>
              <a:ahLst/>
              <a:cxnLst/>
              <a:rect l="l" t="t" r="r" b="b"/>
              <a:pathLst>
                <a:path w="1021" h="862" extrusionOk="0">
                  <a:moveTo>
                    <a:pt x="0" y="1"/>
                  </a:moveTo>
                  <a:lnTo>
                    <a:pt x="0" y="861"/>
                  </a:lnTo>
                  <a:lnTo>
                    <a:pt x="1021" y="861"/>
                  </a:lnTo>
                  <a:lnTo>
                    <a:pt x="1021" y="759"/>
                  </a:lnTo>
                  <a:lnTo>
                    <a:pt x="1021" y="322"/>
                  </a:lnTo>
                  <a:lnTo>
                    <a:pt x="1021"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9" name="Google Shape;1589;p32"/>
            <p:cNvSpPr/>
            <p:nvPr/>
          </p:nvSpPr>
          <p:spPr>
            <a:xfrm>
              <a:off x="15860315" y="6121323"/>
              <a:ext cx="73395" cy="61965"/>
            </a:xfrm>
            <a:custGeom>
              <a:avLst/>
              <a:gdLst/>
              <a:ahLst/>
              <a:cxnLst/>
              <a:rect l="l" t="t" r="r" b="b"/>
              <a:pathLst>
                <a:path w="1021" h="862" fill="none" extrusionOk="0">
                  <a:moveTo>
                    <a:pt x="1021" y="1"/>
                  </a:moveTo>
                  <a:lnTo>
                    <a:pt x="0" y="1"/>
                  </a:lnTo>
                  <a:lnTo>
                    <a:pt x="0" y="861"/>
                  </a:lnTo>
                  <a:lnTo>
                    <a:pt x="1021" y="861"/>
                  </a:lnTo>
                  <a:lnTo>
                    <a:pt x="1021" y="759"/>
                  </a:lnTo>
                  <a:lnTo>
                    <a:pt x="1021" y="322"/>
                  </a:lnTo>
                  <a:lnTo>
                    <a:pt x="1021" y="1"/>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0" name="Google Shape;1590;p32"/>
            <p:cNvSpPr/>
            <p:nvPr/>
          </p:nvSpPr>
          <p:spPr>
            <a:xfrm>
              <a:off x="15185318" y="6339349"/>
              <a:ext cx="74473" cy="60887"/>
            </a:xfrm>
            <a:custGeom>
              <a:avLst/>
              <a:gdLst/>
              <a:ahLst/>
              <a:cxnLst/>
              <a:rect l="l" t="t" r="r" b="b"/>
              <a:pathLst>
                <a:path w="1036" h="847" extrusionOk="0">
                  <a:moveTo>
                    <a:pt x="0" y="0"/>
                  </a:moveTo>
                  <a:lnTo>
                    <a:pt x="0" y="846"/>
                  </a:lnTo>
                  <a:lnTo>
                    <a:pt x="1035" y="846"/>
                  </a:lnTo>
                  <a:lnTo>
                    <a:pt x="1035"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1" name="Google Shape;1591;p32"/>
            <p:cNvSpPr/>
            <p:nvPr/>
          </p:nvSpPr>
          <p:spPr>
            <a:xfrm>
              <a:off x="15185318" y="6339349"/>
              <a:ext cx="74473" cy="60887"/>
            </a:xfrm>
            <a:custGeom>
              <a:avLst/>
              <a:gdLst/>
              <a:ahLst/>
              <a:cxnLst/>
              <a:rect l="l" t="t" r="r" b="b"/>
              <a:pathLst>
                <a:path w="1036" h="847" fill="none" extrusionOk="0">
                  <a:moveTo>
                    <a:pt x="1035" y="0"/>
                  </a:moveTo>
                  <a:lnTo>
                    <a:pt x="0" y="0"/>
                  </a:lnTo>
                  <a:lnTo>
                    <a:pt x="0" y="846"/>
                  </a:lnTo>
                  <a:lnTo>
                    <a:pt x="1035" y="846"/>
                  </a:lnTo>
                  <a:lnTo>
                    <a:pt x="1035" y="0"/>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2" name="Google Shape;1592;p32"/>
            <p:cNvSpPr/>
            <p:nvPr/>
          </p:nvSpPr>
          <p:spPr>
            <a:xfrm>
              <a:off x="15690452" y="5526045"/>
              <a:ext cx="96542" cy="61893"/>
            </a:xfrm>
            <a:custGeom>
              <a:avLst/>
              <a:gdLst/>
              <a:ahLst/>
              <a:cxnLst/>
              <a:rect l="l" t="t" r="r" b="b"/>
              <a:pathLst>
                <a:path w="1343" h="861" extrusionOk="0">
                  <a:moveTo>
                    <a:pt x="1" y="0"/>
                  </a:moveTo>
                  <a:lnTo>
                    <a:pt x="1" y="860"/>
                  </a:lnTo>
                  <a:lnTo>
                    <a:pt x="1342" y="860"/>
                  </a:lnTo>
                  <a:lnTo>
                    <a:pt x="1342"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3" name="Google Shape;1593;p32"/>
            <p:cNvSpPr/>
            <p:nvPr/>
          </p:nvSpPr>
          <p:spPr>
            <a:xfrm>
              <a:off x="15690452" y="5526045"/>
              <a:ext cx="96542" cy="61893"/>
            </a:xfrm>
            <a:custGeom>
              <a:avLst/>
              <a:gdLst/>
              <a:ahLst/>
              <a:cxnLst/>
              <a:rect l="l" t="t" r="r" b="b"/>
              <a:pathLst>
                <a:path w="1343" h="861" fill="none" extrusionOk="0">
                  <a:moveTo>
                    <a:pt x="1342" y="0"/>
                  </a:moveTo>
                  <a:lnTo>
                    <a:pt x="1" y="0"/>
                  </a:lnTo>
                  <a:lnTo>
                    <a:pt x="1" y="860"/>
                  </a:lnTo>
                  <a:lnTo>
                    <a:pt x="1342" y="860"/>
                  </a:lnTo>
                  <a:lnTo>
                    <a:pt x="1342" y="0"/>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4" name="Google Shape;1594;p32"/>
            <p:cNvSpPr/>
            <p:nvPr/>
          </p:nvSpPr>
          <p:spPr>
            <a:xfrm>
              <a:off x="15446259" y="5597283"/>
              <a:ext cx="227516" cy="306158"/>
            </a:xfrm>
            <a:custGeom>
              <a:avLst/>
              <a:gdLst/>
              <a:ahLst/>
              <a:cxnLst/>
              <a:rect l="l" t="t" r="r" b="b"/>
              <a:pathLst>
                <a:path w="3165" h="4259" extrusionOk="0">
                  <a:moveTo>
                    <a:pt x="1" y="1"/>
                  </a:moveTo>
                  <a:lnTo>
                    <a:pt x="1" y="4258"/>
                  </a:lnTo>
                  <a:lnTo>
                    <a:pt x="3165" y="4258"/>
                  </a:lnTo>
                  <a:lnTo>
                    <a:pt x="3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5" name="Google Shape;1595;p32"/>
            <p:cNvSpPr/>
            <p:nvPr/>
          </p:nvSpPr>
          <p:spPr>
            <a:xfrm>
              <a:off x="15446259" y="5597283"/>
              <a:ext cx="227516" cy="306158"/>
            </a:xfrm>
            <a:custGeom>
              <a:avLst/>
              <a:gdLst/>
              <a:ahLst/>
              <a:cxnLst/>
              <a:rect l="l" t="t" r="r" b="b"/>
              <a:pathLst>
                <a:path w="3165" h="4259" fill="none" extrusionOk="0">
                  <a:moveTo>
                    <a:pt x="3165" y="4258"/>
                  </a:moveTo>
                  <a:lnTo>
                    <a:pt x="1" y="4258"/>
                  </a:lnTo>
                  <a:lnTo>
                    <a:pt x="1" y="1"/>
                  </a:lnTo>
                  <a:lnTo>
                    <a:pt x="3165" y="1"/>
                  </a:lnTo>
                  <a:lnTo>
                    <a:pt x="3165" y="42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6" name="Google Shape;1596;p32"/>
            <p:cNvSpPr/>
            <p:nvPr/>
          </p:nvSpPr>
          <p:spPr>
            <a:xfrm>
              <a:off x="15409598" y="5903368"/>
              <a:ext cx="299832" cy="31486"/>
            </a:xfrm>
            <a:custGeom>
              <a:avLst/>
              <a:gdLst/>
              <a:ahLst/>
              <a:cxnLst/>
              <a:rect l="l" t="t" r="r" b="b"/>
              <a:pathLst>
                <a:path w="4171" h="438" extrusionOk="0">
                  <a:moveTo>
                    <a:pt x="219" y="0"/>
                  </a:moveTo>
                  <a:lnTo>
                    <a:pt x="175" y="15"/>
                  </a:lnTo>
                  <a:lnTo>
                    <a:pt x="132" y="15"/>
                  </a:lnTo>
                  <a:lnTo>
                    <a:pt x="73" y="73"/>
                  </a:lnTo>
                  <a:lnTo>
                    <a:pt x="15" y="131"/>
                  </a:lnTo>
                  <a:lnTo>
                    <a:pt x="0" y="175"/>
                  </a:lnTo>
                  <a:lnTo>
                    <a:pt x="0" y="219"/>
                  </a:lnTo>
                  <a:lnTo>
                    <a:pt x="0" y="262"/>
                  </a:lnTo>
                  <a:lnTo>
                    <a:pt x="15" y="306"/>
                  </a:lnTo>
                  <a:lnTo>
                    <a:pt x="73" y="379"/>
                  </a:lnTo>
                  <a:lnTo>
                    <a:pt x="132" y="423"/>
                  </a:lnTo>
                  <a:lnTo>
                    <a:pt x="175" y="437"/>
                  </a:lnTo>
                  <a:lnTo>
                    <a:pt x="4010" y="437"/>
                  </a:lnTo>
                  <a:lnTo>
                    <a:pt x="4039" y="423"/>
                  </a:lnTo>
                  <a:lnTo>
                    <a:pt x="4112" y="379"/>
                  </a:lnTo>
                  <a:lnTo>
                    <a:pt x="4156" y="306"/>
                  </a:lnTo>
                  <a:lnTo>
                    <a:pt x="4170" y="262"/>
                  </a:lnTo>
                  <a:lnTo>
                    <a:pt x="4170" y="219"/>
                  </a:lnTo>
                  <a:lnTo>
                    <a:pt x="4170" y="175"/>
                  </a:lnTo>
                  <a:lnTo>
                    <a:pt x="4156" y="131"/>
                  </a:lnTo>
                  <a:lnTo>
                    <a:pt x="4112" y="73"/>
                  </a:lnTo>
                  <a:lnTo>
                    <a:pt x="4039" y="15"/>
                  </a:lnTo>
                  <a:lnTo>
                    <a:pt x="4010" y="15"/>
                  </a:lnTo>
                  <a:lnTo>
                    <a:pt x="3952"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7" name="Google Shape;1597;p32"/>
            <p:cNvSpPr/>
            <p:nvPr/>
          </p:nvSpPr>
          <p:spPr>
            <a:xfrm>
              <a:off x="15409598" y="5903368"/>
              <a:ext cx="299832" cy="31486"/>
            </a:xfrm>
            <a:custGeom>
              <a:avLst/>
              <a:gdLst/>
              <a:ahLst/>
              <a:cxnLst/>
              <a:rect l="l" t="t" r="r" b="b"/>
              <a:pathLst>
                <a:path w="4171" h="438" fill="none" extrusionOk="0">
                  <a:moveTo>
                    <a:pt x="3952" y="0"/>
                  </a:moveTo>
                  <a:lnTo>
                    <a:pt x="3675" y="0"/>
                  </a:lnTo>
                  <a:lnTo>
                    <a:pt x="511" y="0"/>
                  </a:lnTo>
                  <a:lnTo>
                    <a:pt x="219" y="0"/>
                  </a:lnTo>
                  <a:lnTo>
                    <a:pt x="219" y="0"/>
                  </a:lnTo>
                  <a:lnTo>
                    <a:pt x="175" y="15"/>
                  </a:lnTo>
                  <a:lnTo>
                    <a:pt x="132" y="15"/>
                  </a:lnTo>
                  <a:lnTo>
                    <a:pt x="73" y="73"/>
                  </a:lnTo>
                  <a:lnTo>
                    <a:pt x="15" y="131"/>
                  </a:lnTo>
                  <a:lnTo>
                    <a:pt x="0" y="175"/>
                  </a:lnTo>
                  <a:lnTo>
                    <a:pt x="0" y="219"/>
                  </a:lnTo>
                  <a:lnTo>
                    <a:pt x="0" y="219"/>
                  </a:lnTo>
                  <a:lnTo>
                    <a:pt x="0" y="262"/>
                  </a:lnTo>
                  <a:lnTo>
                    <a:pt x="15" y="306"/>
                  </a:lnTo>
                  <a:lnTo>
                    <a:pt x="73" y="379"/>
                  </a:lnTo>
                  <a:lnTo>
                    <a:pt x="132" y="423"/>
                  </a:lnTo>
                  <a:lnTo>
                    <a:pt x="175" y="437"/>
                  </a:lnTo>
                  <a:lnTo>
                    <a:pt x="219" y="437"/>
                  </a:lnTo>
                  <a:lnTo>
                    <a:pt x="3952" y="437"/>
                  </a:lnTo>
                  <a:lnTo>
                    <a:pt x="3952" y="437"/>
                  </a:lnTo>
                  <a:lnTo>
                    <a:pt x="4010" y="437"/>
                  </a:lnTo>
                  <a:lnTo>
                    <a:pt x="4039" y="423"/>
                  </a:lnTo>
                  <a:lnTo>
                    <a:pt x="4112" y="379"/>
                  </a:lnTo>
                  <a:lnTo>
                    <a:pt x="4156" y="306"/>
                  </a:lnTo>
                  <a:lnTo>
                    <a:pt x="4170" y="262"/>
                  </a:lnTo>
                  <a:lnTo>
                    <a:pt x="4170" y="219"/>
                  </a:lnTo>
                  <a:lnTo>
                    <a:pt x="4170" y="219"/>
                  </a:lnTo>
                  <a:lnTo>
                    <a:pt x="4170" y="175"/>
                  </a:lnTo>
                  <a:lnTo>
                    <a:pt x="4156" y="131"/>
                  </a:lnTo>
                  <a:lnTo>
                    <a:pt x="4112" y="73"/>
                  </a:lnTo>
                  <a:lnTo>
                    <a:pt x="4039" y="15"/>
                  </a:lnTo>
                  <a:lnTo>
                    <a:pt x="4010" y="15"/>
                  </a:lnTo>
                  <a:lnTo>
                    <a:pt x="39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8" name="Google Shape;1598;p32"/>
            <p:cNvSpPr/>
            <p:nvPr/>
          </p:nvSpPr>
          <p:spPr>
            <a:xfrm>
              <a:off x="15409598" y="5900205"/>
              <a:ext cx="299832" cy="31486"/>
            </a:xfrm>
            <a:custGeom>
              <a:avLst/>
              <a:gdLst/>
              <a:ahLst/>
              <a:cxnLst/>
              <a:rect l="l" t="t" r="r" b="b"/>
              <a:pathLst>
                <a:path w="4171" h="438" extrusionOk="0">
                  <a:moveTo>
                    <a:pt x="175" y="0"/>
                  </a:moveTo>
                  <a:lnTo>
                    <a:pt x="132" y="15"/>
                  </a:lnTo>
                  <a:lnTo>
                    <a:pt x="73" y="59"/>
                  </a:lnTo>
                  <a:lnTo>
                    <a:pt x="15" y="132"/>
                  </a:lnTo>
                  <a:lnTo>
                    <a:pt x="0" y="175"/>
                  </a:lnTo>
                  <a:lnTo>
                    <a:pt x="0" y="219"/>
                  </a:lnTo>
                  <a:lnTo>
                    <a:pt x="0" y="263"/>
                  </a:lnTo>
                  <a:lnTo>
                    <a:pt x="15" y="306"/>
                  </a:lnTo>
                  <a:lnTo>
                    <a:pt x="73" y="379"/>
                  </a:lnTo>
                  <a:lnTo>
                    <a:pt x="132" y="423"/>
                  </a:lnTo>
                  <a:lnTo>
                    <a:pt x="175" y="438"/>
                  </a:lnTo>
                  <a:lnTo>
                    <a:pt x="4010" y="438"/>
                  </a:lnTo>
                  <a:lnTo>
                    <a:pt x="4039" y="423"/>
                  </a:lnTo>
                  <a:lnTo>
                    <a:pt x="4112" y="379"/>
                  </a:lnTo>
                  <a:lnTo>
                    <a:pt x="4156" y="306"/>
                  </a:lnTo>
                  <a:lnTo>
                    <a:pt x="4170" y="263"/>
                  </a:lnTo>
                  <a:lnTo>
                    <a:pt x="4170" y="219"/>
                  </a:lnTo>
                  <a:lnTo>
                    <a:pt x="4170" y="175"/>
                  </a:lnTo>
                  <a:lnTo>
                    <a:pt x="4156" y="132"/>
                  </a:lnTo>
                  <a:lnTo>
                    <a:pt x="4112" y="59"/>
                  </a:lnTo>
                  <a:lnTo>
                    <a:pt x="4039" y="15"/>
                  </a:lnTo>
                  <a:lnTo>
                    <a:pt x="40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9" name="Google Shape;1599;p32"/>
            <p:cNvSpPr/>
            <p:nvPr/>
          </p:nvSpPr>
          <p:spPr>
            <a:xfrm>
              <a:off x="15509158" y="5763912"/>
              <a:ext cx="40974" cy="39896"/>
            </a:xfrm>
            <a:custGeom>
              <a:avLst/>
              <a:gdLst/>
              <a:ahLst/>
              <a:cxnLst/>
              <a:rect l="l" t="t" r="r" b="b"/>
              <a:pathLst>
                <a:path w="570" h="555" extrusionOk="0">
                  <a:moveTo>
                    <a:pt x="555" y="1"/>
                  </a:moveTo>
                  <a:lnTo>
                    <a:pt x="540" y="15"/>
                  </a:lnTo>
                  <a:lnTo>
                    <a:pt x="15" y="526"/>
                  </a:lnTo>
                  <a:lnTo>
                    <a:pt x="1" y="540"/>
                  </a:lnTo>
                  <a:lnTo>
                    <a:pt x="15" y="555"/>
                  </a:lnTo>
                  <a:lnTo>
                    <a:pt x="44" y="555"/>
                  </a:lnTo>
                  <a:lnTo>
                    <a:pt x="569" y="45"/>
                  </a:lnTo>
                  <a:lnTo>
                    <a:pt x="569" y="30"/>
                  </a:lnTo>
                  <a:lnTo>
                    <a:pt x="569" y="15"/>
                  </a:lnTo>
                  <a:lnTo>
                    <a:pt x="555"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0" name="Google Shape;1600;p32"/>
            <p:cNvSpPr/>
            <p:nvPr/>
          </p:nvSpPr>
          <p:spPr>
            <a:xfrm>
              <a:off x="15533240" y="5803736"/>
              <a:ext cx="40974" cy="39896"/>
            </a:xfrm>
            <a:custGeom>
              <a:avLst/>
              <a:gdLst/>
              <a:ahLst/>
              <a:cxnLst/>
              <a:rect l="l" t="t" r="r" b="b"/>
              <a:pathLst>
                <a:path w="570" h="555" extrusionOk="0">
                  <a:moveTo>
                    <a:pt x="540" y="1"/>
                  </a:moveTo>
                  <a:lnTo>
                    <a:pt x="526" y="15"/>
                  </a:lnTo>
                  <a:lnTo>
                    <a:pt x="1" y="526"/>
                  </a:lnTo>
                  <a:lnTo>
                    <a:pt x="1" y="540"/>
                  </a:lnTo>
                  <a:lnTo>
                    <a:pt x="1" y="555"/>
                  </a:lnTo>
                  <a:lnTo>
                    <a:pt x="30" y="555"/>
                  </a:lnTo>
                  <a:lnTo>
                    <a:pt x="555" y="45"/>
                  </a:lnTo>
                  <a:lnTo>
                    <a:pt x="570" y="30"/>
                  </a:lnTo>
                  <a:lnTo>
                    <a:pt x="555" y="15"/>
                  </a:lnTo>
                  <a:lnTo>
                    <a:pt x="540"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1" name="Google Shape;1601;p32"/>
            <p:cNvSpPr/>
            <p:nvPr/>
          </p:nvSpPr>
          <p:spPr>
            <a:xfrm>
              <a:off x="15570979" y="5656012"/>
              <a:ext cx="40974" cy="39896"/>
            </a:xfrm>
            <a:custGeom>
              <a:avLst/>
              <a:gdLst/>
              <a:ahLst/>
              <a:cxnLst/>
              <a:rect l="l" t="t" r="r" b="b"/>
              <a:pathLst>
                <a:path w="570" h="555" extrusionOk="0">
                  <a:moveTo>
                    <a:pt x="540" y="0"/>
                  </a:moveTo>
                  <a:lnTo>
                    <a:pt x="526" y="15"/>
                  </a:lnTo>
                  <a:lnTo>
                    <a:pt x="1" y="525"/>
                  </a:lnTo>
                  <a:lnTo>
                    <a:pt x="1" y="540"/>
                  </a:lnTo>
                  <a:lnTo>
                    <a:pt x="1" y="554"/>
                  </a:lnTo>
                  <a:lnTo>
                    <a:pt x="30" y="554"/>
                  </a:lnTo>
                  <a:lnTo>
                    <a:pt x="555" y="44"/>
                  </a:lnTo>
                  <a:lnTo>
                    <a:pt x="569" y="29"/>
                  </a:lnTo>
                  <a:lnTo>
                    <a:pt x="555" y="15"/>
                  </a:lnTo>
                  <a:lnTo>
                    <a:pt x="540"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2" name="Google Shape;1602;p32"/>
            <p:cNvSpPr/>
            <p:nvPr/>
          </p:nvSpPr>
          <p:spPr>
            <a:xfrm>
              <a:off x="15492409" y="5731420"/>
              <a:ext cx="122708" cy="110128"/>
            </a:xfrm>
            <a:custGeom>
              <a:avLst/>
              <a:gdLst/>
              <a:ahLst/>
              <a:cxnLst/>
              <a:rect l="l" t="t" r="r" b="b"/>
              <a:pathLst>
                <a:path w="1707" h="1532" extrusionOk="0">
                  <a:moveTo>
                    <a:pt x="1662" y="1"/>
                  </a:moveTo>
                  <a:lnTo>
                    <a:pt x="0" y="1488"/>
                  </a:lnTo>
                  <a:lnTo>
                    <a:pt x="0" y="1517"/>
                  </a:lnTo>
                  <a:lnTo>
                    <a:pt x="0" y="1532"/>
                  </a:lnTo>
                  <a:lnTo>
                    <a:pt x="29" y="1532"/>
                  </a:lnTo>
                  <a:lnTo>
                    <a:pt x="1692" y="45"/>
                  </a:lnTo>
                  <a:lnTo>
                    <a:pt x="1706" y="30"/>
                  </a:lnTo>
                  <a:lnTo>
                    <a:pt x="1692"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3" name="Google Shape;1603;p32"/>
            <p:cNvSpPr/>
            <p:nvPr/>
          </p:nvSpPr>
          <p:spPr>
            <a:xfrm>
              <a:off x="15553152" y="5597283"/>
              <a:ext cx="12652" cy="315575"/>
            </a:xfrm>
            <a:custGeom>
              <a:avLst/>
              <a:gdLst/>
              <a:ahLst/>
              <a:cxnLst/>
              <a:rect l="l" t="t" r="r" b="b"/>
              <a:pathLst>
                <a:path w="176" h="4390" extrusionOk="0">
                  <a:moveTo>
                    <a:pt x="1" y="1"/>
                  </a:moveTo>
                  <a:lnTo>
                    <a:pt x="1" y="4389"/>
                  </a:lnTo>
                  <a:lnTo>
                    <a:pt x="176" y="4389"/>
                  </a:lnTo>
                  <a:lnTo>
                    <a:pt x="176"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4" name="Google Shape;1604;p32"/>
            <p:cNvSpPr/>
            <p:nvPr/>
          </p:nvSpPr>
          <p:spPr>
            <a:xfrm>
              <a:off x="15446259" y="5698928"/>
              <a:ext cx="227516" cy="12652"/>
            </a:xfrm>
            <a:custGeom>
              <a:avLst/>
              <a:gdLst/>
              <a:ahLst/>
              <a:cxnLst/>
              <a:rect l="l" t="t" r="r" b="b"/>
              <a:pathLst>
                <a:path w="3165" h="176" extrusionOk="0">
                  <a:moveTo>
                    <a:pt x="1" y="1"/>
                  </a:moveTo>
                  <a:lnTo>
                    <a:pt x="1" y="176"/>
                  </a:lnTo>
                  <a:lnTo>
                    <a:pt x="3165" y="176"/>
                  </a:lnTo>
                  <a:lnTo>
                    <a:pt x="31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5" name="Google Shape;1605;p32"/>
            <p:cNvSpPr/>
            <p:nvPr/>
          </p:nvSpPr>
          <p:spPr>
            <a:xfrm>
              <a:off x="15446259" y="5821563"/>
              <a:ext cx="227516" cy="13730"/>
            </a:xfrm>
            <a:custGeom>
              <a:avLst/>
              <a:gdLst/>
              <a:ahLst/>
              <a:cxnLst/>
              <a:rect l="l" t="t" r="r" b="b"/>
              <a:pathLst>
                <a:path w="3165" h="191" extrusionOk="0">
                  <a:moveTo>
                    <a:pt x="1" y="1"/>
                  </a:moveTo>
                  <a:lnTo>
                    <a:pt x="1" y="190"/>
                  </a:lnTo>
                  <a:lnTo>
                    <a:pt x="3165" y="190"/>
                  </a:lnTo>
                  <a:lnTo>
                    <a:pt x="31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6" name="Google Shape;1606;p32"/>
            <p:cNvSpPr/>
            <p:nvPr/>
          </p:nvSpPr>
          <p:spPr>
            <a:xfrm>
              <a:off x="16787843" y="5565869"/>
              <a:ext cx="116454" cy="61893"/>
            </a:xfrm>
            <a:custGeom>
              <a:avLst/>
              <a:gdLst/>
              <a:ahLst/>
              <a:cxnLst/>
              <a:rect l="l" t="t" r="r" b="b"/>
              <a:pathLst>
                <a:path w="1620" h="861" extrusionOk="0">
                  <a:moveTo>
                    <a:pt x="1" y="0"/>
                  </a:moveTo>
                  <a:lnTo>
                    <a:pt x="1" y="860"/>
                  </a:lnTo>
                  <a:lnTo>
                    <a:pt x="1619" y="860"/>
                  </a:lnTo>
                  <a:lnTo>
                    <a:pt x="1619"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7" name="Google Shape;1607;p32"/>
            <p:cNvSpPr/>
            <p:nvPr/>
          </p:nvSpPr>
          <p:spPr>
            <a:xfrm>
              <a:off x="16787843" y="5565869"/>
              <a:ext cx="116454" cy="61893"/>
            </a:xfrm>
            <a:custGeom>
              <a:avLst/>
              <a:gdLst/>
              <a:ahLst/>
              <a:cxnLst/>
              <a:rect l="l" t="t" r="r" b="b"/>
              <a:pathLst>
                <a:path w="1620" h="861" fill="none" extrusionOk="0">
                  <a:moveTo>
                    <a:pt x="1619" y="0"/>
                  </a:moveTo>
                  <a:lnTo>
                    <a:pt x="1" y="0"/>
                  </a:lnTo>
                  <a:lnTo>
                    <a:pt x="1" y="860"/>
                  </a:lnTo>
                  <a:lnTo>
                    <a:pt x="1619" y="860"/>
                  </a:lnTo>
                  <a:lnTo>
                    <a:pt x="1619" y="0"/>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8" name="Google Shape;1608;p32"/>
            <p:cNvSpPr/>
            <p:nvPr/>
          </p:nvSpPr>
          <p:spPr>
            <a:xfrm>
              <a:off x="16991205" y="5625605"/>
              <a:ext cx="75551" cy="61893"/>
            </a:xfrm>
            <a:custGeom>
              <a:avLst/>
              <a:gdLst/>
              <a:ahLst/>
              <a:cxnLst/>
              <a:rect l="l" t="t" r="r" b="b"/>
              <a:pathLst>
                <a:path w="1051" h="861" fill="none" extrusionOk="0">
                  <a:moveTo>
                    <a:pt x="1050" y="0"/>
                  </a:moveTo>
                  <a:lnTo>
                    <a:pt x="0" y="0"/>
                  </a:lnTo>
                  <a:lnTo>
                    <a:pt x="0" y="860"/>
                  </a:lnTo>
                  <a:lnTo>
                    <a:pt x="1050" y="860"/>
                  </a:lnTo>
                  <a:lnTo>
                    <a:pt x="1050" y="0"/>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9" name="Google Shape;1609;p32"/>
            <p:cNvSpPr/>
            <p:nvPr/>
          </p:nvSpPr>
          <p:spPr>
            <a:xfrm>
              <a:off x="16904225" y="5487227"/>
              <a:ext cx="116382" cy="60887"/>
            </a:xfrm>
            <a:custGeom>
              <a:avLst/>
              <a:gdLst/>
              <a:ahLst/>
              <a:cxnLst/>
              <a:rect l="l" t="t" r="r" b="b"/>
              <a:pathLst>
                <a:path w="1619" h="847" extrusionOk="0">
                  <a:moveTo>
                    <a:pt x="0" y="1"/>
                  </a:moveTo>
                  <a:lnTo>
                    <a:pt x="0" y="846"/>
                  </a:lnTo>
                  <a:lnTo>
                    <a:pt x="1619" y="846"/>
                  </a:lnTo>
                  <a:lnTo>
                    <a:pt x="1619"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0" name="Google Shape;1610;p32"/>
            <p:cNvSpPr/>
            <p:nvPr/>
          </p:nvSpPr>
          <p:spPr>
            <a:xfrm>
              <a:off x="16904225" y="5487227"/>
              <a:ext cx="116382" cy="60887"/>
            </a:xfrm>
            <a:custGeom>
              <a:avLst/>
              <a:gdLst/>
              <a:ahLst/>
              <a:cxnLst/>
              <a:rect l="l" t="t" r="r" b="b"/>
              <a:pathLst>
                <a:path w="1619" h="847" fill="none" extrusionOk="0">
                  <a:moveTo>
                    <a:pt x="1619" y="1"/>
                  </a:moveTo>
                  <a:lnTo>
                    <a:pt x="0" y="1"/>
                  </a:lnTo>
                  <a:lnTo>
                    <a:pt x="0" y="846"/>
                  </a:lnTo>
                  <a:lnTo>
                    <a:pt x="1619" y="846"/>
                  </a:lnTo>
                  <a:lnTo>
                    <a:pt x="16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1" name="Google Shape;1611;p32"/>
            <p:cNvSpPr/>
            <p:nvPr/>
          </p:nvSpPr>
          <p:spPr>
            <a:xfrm>
              <a:off x="15485077" y="6259701"/>
              <a:ext cx="72388" cy="70304"/>
            </a:xfrm>
            <a:custGeom>
              <a:avLst/>
              <a:gdLst/>
              <a:ahLst/>
              <a:cxnLst/>
              <a:rect l="l" t="t" r="r" b="b"/>
              <a:pathLst>
                <a:path w="1007" h="978" extrusionOk="0">
                  <a:moveTo>
                    <a:pt x="933" y="0"/>
                  </a:moveTo>
                  <a:lnTo>
                    <a:pt x="15" y="904"/>
                  </a:lnTo>
                  <a:lnTo>
                    <a:pt x="0" y="934"/>
                  </a:lnTo>
                  <a:lnTo>
                    <a:pt x="15" y="963"/>
                  </a:lnTo>
                  <a:lnTo>
                    <a:pt x="29" y="977"/>
                  </a:lnTo>
                  <a:lnTo>
                    <a:pt x="59" y="963"/>
                  </a:lnTo>
                  <a:lnTo>
                    <a:pt x="992" y="59"/>
                  </a:lnTo>
                  <a:lnTo>
                    <a:pt x="1006" y="30"/>
                  </a:lnTo>
                  <a:lnTo>
                    <a:pt x="992" y="0"/>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2" name="Google Shape;1612;p32"/>
            <p:cNvSpPr/>
            <p:nvPr/>
          </p:nvSpPr>
          <p:spPr>
            <a:xfrm>
              <a:off x="15597217" y="6282776"/>
              <a:ext cx="72388" cy="70304"/>
            </a:xfrm>
            <a:custGeom>
              <a:avLst/>
              <a:gdLst/>
              <a:ahLst/>
              <a:cxnLst/>
              <a:rect l="l" t="t" r="r" b="b"/>
              <a:pathLst>
                <a:path w="1007" h="978" extrusionOk="0">
                  <a:moveTo>
                    <a:pt x="948" y="0"/>
                  </a:moveTo>
                  <a:lnTo>
                    <a:pt x="15" y="904"/>
                  </a:lnTo>
                  <a:lnTo>
                    <a:pt x="0" y="933"/>
                  </a:lnTo>
                  <a:lnTo>
                    <a:pt x="15" y="962"/>
                  </a:lnTo>
                  <a:lnTo>
                    <a:pt x="44" y="977"/>
                  </a:lnTo>
                  <a:lnTo>
                    <a:pt x="73" y="962"/>
                  </a:lnTo>
                  <a:lnTo>
                    <a:pt x="992" y="58"/>
                  </a:lnTo>
                  <a:lnTo>
                    <a:pt x="1006" y="29"/>
                  </a:lnTo>
                  <a:lnTo>
                    <a:pt x="992" y="0"/>
                  </a:lnTo>
                  <a:close/>
                </a:path>
              </a:pathLst>
            </a:custGeom>
            <a:solidFill>
              <a:srgbClr val="C4A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3" name="Google Shape;1613;p32"/>
            <p:cNvSpPr/>
            <p:nvPr/>
          </p:nvSpPr>
          <p:spPr>
            <a:xfrm>
              <a:off x="15425341" y="6110827"/>
              <a:ext cx="269425" cy="457117"/>
            </a:xfrm>
            <a:custGeom>
              <a:avLst/>
              <a:gdLst/>
              <a:ahLst/>
              <a:cxnLst/>
              <a:rect l="l" t="t" r="r" b="b"/>
              <a:pathLst>
                <a:path w="3748" h="6359" extrusionOk="0">
                  <a:moveTo>
                    <a:pt x="1866" y="1"/>
                  </a:moveTo>
                  <a:lnTo>
                    <a:pt x="1677" y="16"/>
                  </a:lnTo>
                  <a:lnTo>
                    <a:pt x="1487" y="45"/>
                  </a:lnTo>
                  <a:lnTo>
                    <a:pt x="1312" y="88"/>
                  </a:lnTo>
                  <a:lnTo>
                    <a:pt x="1137" y="147"/>
                  </a:lnTo>
                  <a:lnTo>
                    <a:pt x="977" y="234"/>
                  </a:lnTo>
                  <a:lnTo>
                    <a:pt x="831" y="322"/>
                  </a:lnTo>
                  <a:lnTo>
                    <a:pt x="685" y="438"/>
                  </a:lnTo>
                  <a:lnTo>
                    <a:pt x="554" y="555"/>
                  </a:lnTo>
                  <a:lnTo>
                    <a:pt x="423" y="686"/>
                  </a:lnTo>
                  <a:lnTo>
                    <a:pt x="321" y="832"/>
                  </a:lnTo>
                  <a:lnTo>
                    <a:pt x="233" y="978"/>
                  </a:lnTo>
                  <a:lnTo>
                    <a:pt x="146" y="1153"/>
                  </a:lnTo>
                  <a:lnTo>
                    <a:pt x="88" y="1313"/>
                  </a:lnTo>
                  <a:lnTo>
                    <a:pt x="44" y="1503"/>
                  </a:lnTo>
                  <a:lnTo>
                    <a:pt x="15" y="1678"/>
                  </a:lnTo>
                  <a:lnTo>
                    <a:pt x="0" y="1882"/>
                  </a:lnTo>
                  <a:lnTo>
                    <a:pt x="0" y="6358"/>
                  </a:lnTo>
                  <a:lnTo>
                    <a:pt x="3747" y="6358"/>
                  </a:lnTo>
                  <a:lnTo>
                    <a:pt x="3747" y="1882"/>
                  </a:lnTo>
                  <a:lnTo>
                    <a:pt x="3733" y="1678"/>
                  </a:lnTo>
                  <a:lnTo>
                    <a:pt x="3704" y="1503"/>
                  </a:lnTo>
                  <a:lnTo>
                    <a:pt x="3660" y="1313"/>
                  </a:lnTo>
                  <a:lnTo>
                    <a:pt x="3587" y="1153"/>
                  </a:lnTo>
                  <a:lnTo>
                    <a:pt x="3514" y="978"/>
                  </a:lnTo>
                  <a:lnTo>
                    <a:pt x="3427" y="832"/>
                  </a:lnTo>
                  <a:lnTo>
                    <a:pt x="3310" y="686"/>
                  </a:lnTo>
                  <a:lnTo>
                    <a:pt x="3193" y="555"/>
                  </a:lnTo>
                  <a:lnTo>
                    <a:pt x="3062" y="438"/>
                  </a:lnTo>
                  <a:lnTo>
                    <a:pt x="2916" y="322"/>
                  </a:lnTo>
                  <a:lnTo>
                    <a:pt x="2756" y="234"/>
                  </a:lnTo>
                  <a:lnTo>
                    <a:pt x="2595" y="147"/>
                  </a:lnTo>
                  <a:lnTo>
                    <a:pt x="2420" y="88"/>
                  </a:lnTo>
                  <a:lnTo>
                    <a:pt x="2246" y="45"/>
                  </a:lnTo>
                  <a:lnTo>
                    <a:pt x="2056" y="16"/>
                  </a:lnTo>
                  <a:lnTo>
                    <a:pt x="1866"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4" name="Google Shape;1614;p32"/>
            <p:cNvSpPr/>
            <p:nvPr/>
          </p:nvSpPr>
          <p:spPr>
            <a:xfrm>
              <a:off x="15446259" y="6137065"/>
              <a:ext cx="227516" cy="430879"/>
            </a:xfrm>
            <a:custGeom>
              <a:avLst/>
              <a:gdLst/>
              <a:ahLst/>
              <a:cxnLst/>
              <a:rect l="l" t="t" r="r" b="b"/>
              <a:pathLst>
                <a:path w="3165" h="5994" extrusionOk="0">
                  <a:moveTo>
                    <a:pt x="1575" y="0"/>
                  </a:moveTo>
                  <a:lnTo>
                    <a:pt x="1415" y="15"/>
                  </a:lnTo>
                  <a:lnTo>
                    <a:pt x="1255" y="30"/>
                  </a:lnTo>
                  <a:lnTo>
                    <a:pt x="1109" y="73"/>
                  </a:lnTo>
                  <a:lnTo>
                    <a:pt x="963" y="132"/>
                  </a:lnTo>
                  <a:lnTo>
                    <a:pt x="832" y="190"/>
                  </a:lnTo>
                  <a:lnTo>
                    <a:pt x="701" y="277"/>
                  </a:lnTo>
                  <a:lnTo>
                    <a:pt x="569" y="365"/>
                  </a:lnTo>
                  <a:lnTo>
                    <a:pt x="467" y="467"/>
                  </a:lnTo>
                  <a:lnTo>
                    <a:pt x="365" y="584"/>
                  </a:lnTo>
                  <a:lnTo>
                    <a:pt x="263" y="700"/>
                  </a:lnTo>
                  <a:lnTo>
                    <a:pt x="190" y="832"/>
                  </a:lnTo>
                  <a:lnTo>
                    <a:pt x="117" y="977"/>
                  </a:lnTo>
                  <a:lnTo>
                    <a:pt x="74" y="1123"/>
                  </a:lnTo>
                  <a:lnTo>
                    <a:pt x="30" y="1269"/>
                  </a:lnTo>
                  <a:lnTo>
                    <a:pt x="1" y="1429"/>
                  </a:lnTo>
                  <a:lnTo>
                    <a:pt x="1" y="1590"/>
                  </a:lnTo>
                  <a:lnTo>
                    <a:pt x="1" y="5906"/>
                  </a:lnTo>
                  <a:lnTo>
                    <a:pt x="1" y="5935"/>
                  </a:lnTo>
                  <a:lnTo>
                    <a:pt x="15" y="5964"/>
                  </a:lnTo>
                  <a:lnTo>
                    <a:pt x="44" y="5978"/>
                  </a:lnTo>
                  <a:lnTo>
                    <a:pt x="74" y="5993"/>
                  </a:lnTo>
                  <a:lnTo>
                    <a:pt x="3092" y="5993"/>
                  </a:lnTo>
                  <a:lnTo>
                    <a:pt x="3121" y="5978"/>
                  </a:lnTo>
                  <a:lnTo>
                    <a:pt x="3136" y="5964"/>
                  </a:lnTo>
                  <a:lnTo>
                    <a:pt x="3150" y="5935"/>
                  </a:lnTo>
                  <a:lnTo>
                    <a:pt x="3165" y="5906"/>
                  </a:lnTo>
                  <a:lnTo>
                    <a:pt x="3165" y="1590"/>
                  </a:lnTo>
                  <a:lnTo>
                    <a:pt x="3150" y="1429"/>
                  </a:lnTo>
                  <a:lnTo>
                    <a:pt x="3136" y="1269"/>
                  </a:lnTo>
                  <a:lnTo>
                    <a:pt x="3092" y="1123"/>
                  </a:lnTo>
                  <a:lnTo>
                    <a:pt x="3033" y="977"/>
                  </a:lnTo>
                  <a:lnTo>
                    <a:pt x="2975" y="832"/>
                  </a:lnTo>
                  <a:lnTo>
                    <a:pt x="2888" y="700"/>
                  </a:lnTo>
                  <a:lnTo>
                    <a:pt x="2800" y="584"/>
                  </a:lnTo>
                  <a:lnTo>
                    <a:pt x="2698" y="467"/>
                  </a:lnTo>
                  <a:lnTo>
                    <a:pt x="2581" y="365"/>
                  </a:lnTo>
                  <a:lnTo>
                    <a:pt x="2465" y="277"/>
                  </a:lnTo>
                  <a:lnTo>
                    <a:pt x="2334" y="190"/>
                  </a:lnTo>
                  <a:lnTo>
                    <a:pt x="2202" y="132"/>
                  </a:lnTo>
                  <a:lnTo>
                    <a:pt x="2057" y="73"/>
                  </a:lnTo>
                  <a:lnTo>
                    <a:pt x="1896" y="30"/>
                  </a:lnTo>
                  <a:lnTo>
                    <a:pt x="1736" y="15"/>
                  </a:lnTo>
                  <a:lnTo>
                    <a:pt x="15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5" name="Google Shape;1615;p32"/>
            <p:cNvSpPr/>
            <p:nvPr/>
          </p:nvSpPr>
          <p:spPr>
            <a:xfrm>
              <a:off x="15464087" y="6304773"/>
              <a:ext cx="161454" cy="161454"/>
            </a:xfrm>
            <a:custGeom>
              <a:avLst/>
              <a:gdLst/>
              <a:ahLst/>
              <a:cxnLst/>
              <a:rect l="l" t="t" r="r" b="b"/>
              <a:pathLst>
                <a:path w="2246" h="2246" extrusionOk="0">
                  <a:moveTo>
                    <a:pt x="2231" y="0"/>
                  </a:moveTo>
                  <a:lnTo>
                    <a:pt x="2202" y="15"/>
                  </a:lnTo>
                  <a:lnTo>
                    <a:pt x="1" y="2187"/>
                  </a:lnTo>
                  <a:lnTo>
                    <a:pt x="1" y="2217"/>
                  </a:lnTo>
                  <a:lnTo>
                    <a:pt x="1" y="2231"/>
                  </a:lnTo>
                  <a:lnTo>
                    <a:pt x="30" y="2246"/>
                  </a:lnTo>
                  <a:lnTo>
                    <a:pt x="44" y="2231"/>
                  </a:lnTo>
                  <a:lnTo>
                    <a:pt x="2246" y="44"/>
                  </a:lnTo>
                  <a:lnTo>
                    <a:pt x="2246" y="30"/>
                  </a:lnTo>
                  <a:lnTo>
                    <a:pt x="2246" y="15"/>
                  </a:lnTo>
                  <a:lnTo>
                    <a:pt x="2231"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6" name="Google Shape;1616;p32"/>
            <p:cNvSpPr/>
            <p:nvPr/>
          </p:nvSpPr>
          <p:spPr>
            <a:xfrm>
              <a:off x="15556315" y="6353007"/>
              <a:ext cx="82883" cy="77564"/>
            </a:xfrm>
            <a:custGeom>
              <a:avLst/>
              <a:gdLst/>
              <a:ahLst/>
              <a:cxnLst/>
              <a:rect l="l" t="t" r="r" b="b"/>
              <a:pathLst>
                <a:path w="1153" h="1079" extrusionOk="0">
                  <a:moveTo>
                    <a:pt x="1138" y="0"/>
                  </a:moveTo>
                  <a:lnTo>
                    <a:pt x="1" y="1064"/>
                  </a:lnTo>
                  <a:lnTo>
                    <a:pt x="1" y="1079"/>
                  </a:lnTo>
                  <a:lnTo>
                    <a:pt x="15" y="1079"/>
                  </a:lnTo>
                  <a:lnTo>
                    <a:pt x="1153" y="15"/>
                  </a:lnTo>
                  <a:lnTo>
                    <a:pt x="1153"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7" name="Google Shape;1617;p32"/>
            <p:cNvSpPr/>
            <p:nvPr/>
          </p:nvSpPr>
          <p:spPr>
            <a:xfrm>
              <a:off x="15503911" y="6252369"/>
              <a:ext cx="121629" cy="116382"/>
            </a:xfrm>
            <a:custGeom>
              <a:avLst/>
              <a:gdLst/>
              <a:ahLst/>
              <a:cxnLst/>
              <a:rect l="l" t="t" r="r" b="b"/>
              <a:pathLst>
                <a:path w="1692" h="1619" extrusionOk="0">
                  <a:moveTo>
                    <a:pt x="1663" y="0"/>
                  </a:moveTo>
                  <a:lnTo>
                    <a:pt x="15" y="1575"/>
                  </a:lnTo>
                  <a:lnTo>
                    <a:pt x="1" y="1590"/>
                  </a:lnTo>
                  <a:lnTo>
                    <a:pt x="15" y="1604"/>
                  </a:lnTo>
                  <a:lnTo>
                    <a:pt x="15" y="1619"/>
                  </a:lnTo>
                  <a:lnTo>
                    <a:pt x="30" y="1604"/>
                  </a:lnTo>
                  <a:lnTo>
                    <a:pt x="1692" y="29"/>
                  </a:lnTo>
                  <a:lnTo>
                    <a:pt x="1692" y="15"/>
                  </a:lnTo>
                  <a:lnTo>
                    <a:pt x="1692"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618" name="Google Shape;1618;p32"/>
          <p:cNvGrpSpPr/>
          <p:nvPr/>
        </p:nvGrpSpPr>
        <p:grpSpPr>
          <a:xfrm>
            <a:off x="10795878" y="3798870"/>
            <a:ext cx="2345949" cy="2260933"/>
            <a:chOff x="15343917" y="360912"/>
            <a:chExt cx="2197954" cy="2118301"/>
          </a:xfrm>
        </p:grpSpPr>
        <p:sp>
          <p:nvSpPr>
            <p:cNvPr id="1619" name="Google Shape;1619;p32"/>
            <p:cNvSpPr/>
            <p:nvPr/>
          </p:nvSpPr>
          <p:spPr>
            <a:xfrm>
              <a:off x="15343917" y="1228777"/>
              <a:ext cx="1012500" cy="1214857"/>
            </a:xfrm>
            <a:custGeom>
              <a:avLst/>
              <a:gdLst/>
              <a:ahLst/>
              <a:cxnLst/>
              <a:rect l="l" t="t" r="r" b="b"/>
              <a:pathLst>
                <a:path w="14085" h="16900" extrusionOk="0">
                  <a:moveTo>
                    <a:pt x="9215" y="0"/>
                  </a:moveTo>
                  <a:lnTo>
                    <a:pt x="8894" y="29"/>
                  </a:lnTo>
                  <a:lnTo>
                    <a:pt x="8588" y="59"/>
                  </a:lnTo>
                  <a:lnTo>
                    <a:pt x="8282" y="132"/>
                  </a:lnTo>
                  <a:lnTo>
                    <a:pt x="7990" y="219"/>
                  </a:lnTo>
                  <a:lnTo>
                    <a:pt x="7698" y="336"/>
                  </a:lnTo>
                  <a:lnTo>
                    <a:pt x="7407" y="467"/>
                  </a:lnTo>
                  <a:lnTo>
                    <a:pt x="7130" y="613"/>
                  </a:lnTo>
                  <a:lnTo>
                    <a:pt x="6867" y="788"/>
                  </a:lnTo>
                  <a:lnTo>
                    <a:pt x="6620" y="977"/>
                  </a:lnTo>
                  <a:lnTo>
                    <a:pt x="6386" y="1181"/>
                  </a:lnTo>
                  <a:lnTo>
                    <a:pt x="6168" y="1400"/>
                  </a:lnTo>
                  <a:lnTo>
                    <a:pt x="5963" y="1633"/>
                  </a:lnTo>
                  <a:lnTo>
                    <a:pt x="5774" y="1867"/>
                  </a:lnTo>
                  <a:lnTo>
                    <a:pt x="5584" y="2129"/>
                  </a:lnTo>
                  <a:lnTo>
                    <a:pt x="5424" y="2391"/>
                  </a:lnTo>
                  <a:lnTo>
                    <a:pt x="5278" y="2654"/>
                  </a:lnTo>
                  <a:lnTo>
                    <a:pt x="5147" y="2931"/>
                  </a:lnTo>
                  <a:lnTo>
                    <a:pt x="5016" y="3223"/>
                  </a:lnTo>
                  <a:lnTo>
                    <a:pt x="4899" y="3514"/>
                  </a:lnTo>
                  <a:lnTo>
                    <a:pt x="4797" y="3806"/>
                  </a:lnTo>
                  <a:lnTo>
                    <a:pt x="4709" y="4112"/>
                  </a:lnTo>
                  <a:lnTo>
                    <a:pt x="4637" y="4418"/>
                  </a:lnTo>
                  <a:lnTo>
                    <a:pt x="4564" y="4724"/>
                  </a:lnTo>
                  <a:lnTo>
                    <a:pt x="4505" y="5031"/>
                  </a:lnTo>
                  <a:lnTo>
                    <a:pt x="4447" y="5337"/>
                  </a:lnTo>
                  <a:lnTo>
                    <a:pt x="4403" y="5643"/>
                  </a:lnTo>
                  <a:lnTo>
                    <a:pt x="4301" y="5570"/>
                  </a:lnTo>
                  <a:lnTo>
                    <a:pt x="4185" y="5497"/>
                  </a:lnTo>
                  <a:lnTo>
                    <a:pt x="4068" y="5424"/>
                  </a:lnTo>
                  <a:lnTo>
                    <a:pt x="3937" y="5366"/>
                  </a:lnTo>
                  <a:lnTo>
                    <a:pt x="3820" y="5322"/>
                  </a:lnTo>
                  <a:lnTo>
                    <a:pt x="3689" y="5293"/>
                  </a:lnTo>
                  <a:lnTo>
                    <a:pt x="3558" y="5264"/>
                  </a:lnTo>
                  <a:lnTo>
                    <a:pt x="3426" y="5235"/>
                  </a:lnTo>
                  <a:lnTo>
                    <a:pt x="3018" y="5235"/>
                  </a:lnTo>
                  <a:lnTo>
                    <a:pt x="2887" y="5264"/>
                  </a:lnTo>
                  <a:lnTo>
                    <a:pt x="2756" y="5278"/>
                  </a:lnTo>
                  <a:lnTo>
                    <a:pt x="2624" y="5322"/>
                  </a:lnTo>
                  <a:lnTo>
                    <a:pt x="2508" y="5366"/>
                  </a:lnTo>
                  <a:lnTo>
                    <a:pt x="2377" y="5424"/>
                  </a:lnTo>
                  <a:lnTo>
                    <a:pt x="2216" y="5512"/>
                  </a:lnTo>
                  <a:lnTo>
                    <a:pt x="2070" y="5614"/>
                  </a:lnTo>
                  <a:lnTo>
                    <a:pt x="1939" y="5745"/>
                  </a:lnTo>
                  <a:lnTo>
                    <a:pt x="1823" y="5862"/>
                  </a:lnTo>
                  <a:lnTo>
                    <a:pt x="1706" y="6007"/>
                  </a:lnTo>
                  <a:lnTo>
                    <a:pt x="1604" y="6153"/>
                  </a:lnTo>
                  <a:lnTo>
                    <a:pt x="1516" y="6314"/>
                  </a:lnTo>
                  <a:lnTo>
                    <a:pt x="1443" y="6474"/>
                  </a:lnTo>
                  <a:lnTo>
                    <a:pt x="1371" y="6649"/>
                  </a:lnTo>
                  <a:lnTo>
                    <a:pt x="1312" y="6824"/>
                  </a:lnTo>
                  <a:lnTo>
                    <a:pt x="1269" y="7013"/>
                  </a:lnTo>
                  <a:lnTo>
                    <a:pt x="1239" y="7188"/>
                  </a:lnTo>
                  <a:lnTo>
                    <a:pt x="1210" y="7378"/>
                  </a:lnTo>
                  <a:lnTo>
                    <a:pt x="1210" y="7568"/>
                  </a:lnTo>
                  <a:lnTo>
                    <a:pt x="1210" y="7743"/>
                  </a:lnTo>
                  <a:lnTo>
                    <a:pt x="1225" y="7932"/>
                  </a:lnTo>
                  <a:lnTo>
                    <a:pt x="1239" y="8122"/>
                  </a:lnTo>
                  <a:lnTo>
                    <a:pt x="1269" y="8297"/>
                  </a:lnTo>
                  <a:lnTo>
                    <a:pt x="1356" y="8646"/>
                  </a:lnTo>
                  <a:lnTo>
                    <a:pt x="1473" y="8996"/>
                  </a:lnTo>
                  <a:lnTo>
                    <a:pt x="1604" y="9332"/>
                  </a:lnTo>
                  <a:lnTo>
                    <a:pt x="1764" y="9667"/>
                  </a:lnTo>
                  <a:lnTo>
                    <a:pt x="1939" y="10002"/>
                  </a:lnTo>
                  <a:lnTo>
                    <a:pt x="2304" y="10644"/>
                  </a:lnTo>
                  <a:lnTo>
                    <a:pt x="2070" y="10615"/>
                  </a:lnTo>
                  <a:lnTo>
                    <a:pt x="1852" y="10615"/>
                  </a:lnTo>
                  <a:lnTo>
                    <a:pt x="1633" y="10659"/>
                  </a:lnTo>
                  <a:lnTo>
                    <a:pt x="1414" y="10717"/>
                  </a:lnTo>
                  <a:lnTo>
                    <a:pt x="1210" y="10819"/>
                  </a:lnTo>
                  <a:lnTo>
                    <a:pt x="1021" y="10936"/>
                  </a:lnTo>
                  <a:lnTo>
                    <a:pt x="846" y="11067"/>
                  </a:lnTo>
                  <a:lnTo>
                    <a:pt x="671" y="11227"/>
                  </a:lnTo>
                  <a:lnTo>
                    <a:pt x="525" y="11402"/>
                  </a:lnTo>
                  <a:lnTo>
                    <a:pt x="379" y="11606"/>
                  </a:lnTo>
                  <a:lnTo>
                    <a:pt x="262" y="11810"/>
                  </a:lnTo>
                  <a:lnTo>
                    <a:pt x="175" y="12015"/>
                  </a:lnTo>
                  <a:lnTo>
                    <a:pt x="87" y="12248"/>
                  </a:lnTo>
                  <a:lnTo>
                    <a:pt x="44" y="12467"/>
                  </a:lnTo>
                  <a:lnTo>
                    <a:pt x="15" y="12700"/>
                  </a:lnTo>
                  <a:lnTo>
                    <a:pt x="0" y="12933"/>
                  </a:lnTo>
                  <a:lnTo>
                    <a:pt x="29" y="13166"/>
                  </a:lnTo>
                  <a:lnTo>
                    <a:pt x="73" y="13385"/>
                  </a:lnTo>
                  <a:lnTo>
                    <a:pt x="131" y="13618"/>
                  </a:lnTo>
                  <a:lnTo>
                    <a:pt x="204" y="13823"/>
                  </a:lnTo>
                  <a:lnTo>
                    <a:pt x="292" y="14041"/>
                  </a:lnTo>
                  <a:lnTo>
                    <a:pt x="394" y="14245"/>
                  </a:lnTo>
                  <a:lnTo>
                    <a:pt x="510" y="14435"/>
                  </a:lnTo>
                  <a:lnTo>
                    <a:pt x="642" y="14639"/>
                  </a:lnTo>
                  <a:lnTo>
                    <a:pt x="787" y="14814"/>
                  </a:lnTo>
                  <a:lnTo>
                    <a:pt x="948" y="14989"/>
                  </a:lnTo>
                  <a:lnTo>
                    <a:pt x="1108" y="15164"/>
                  </a:lnTo>
                  <a:lnTo>
                    <a:pt x="1283" y="15324"/>
                  </a:lnTo>
                  <a:lnTo>
                    <a:pt x="1458" y="15485"/>
                  </a:lnTo>
                  <a:lnTo>
                    <a:pt x="1648" y="15631"/>
                  </a:lnTo>
                  <a:lnTo>
                    <a:pt x="1837" y="15762"/>
                  </a:lnTo>
                  <a:lnTo>
                    <a:pt x="2027" y="15893"/>
                  </a:lnTo>
                  <a:lnTo>
                    <a:pt x="2377" y="16097"/>
                  </a:lnTo>
                  <a:lnTo>
                    <a:pt x="2741" y="16272"/>
                  </a:lnTo>
                  <a:lnTo>
                    <a:pt x="3120" y="16432"/>
                  </a:lnTo>
                  <a:lnTo>
                    <a:pt x="3499" y="16578"/>
                  </a:lnTo>
                  <a:lnTo>
                    <a:pt x="3893" y="16680"/>
                  </a:lnTo>
                  <a:lnTo>
                    <a:pt x="4287" y="16768"/>
                  </a:lnTo>
                  <a:lnTo>
                    <a:pt x="4695" y="16841"/>
                  </a:lnTo>
                  <a:lnTo>
                    <a:pt x="5103" y="16884"/>
                  </a:lnTo>
                  <a:lnTo>
                    <a:pt x="5511" y="16899"/>
                  </a:lnTo>
                  <a:lnTo>
                    <a:pt x="5920" y="16899"/>
                  </a:lnTo>
                  <a:lnTo>
                    <a:pt x="6313" y="16870"/>
                  </a:lnTo>
                  <a:lnTo>
                    <a:pt x="6722" y="16826"/>
                  </a:lnTo>
                  <a:lnTo>
                    <a:pt x="7115" y="16739"/>
                  </a:lnTo>
                  <a:lnTo>
                    <a:pt x="7523" y="16651"/>
                  </a:lnTo>
                  <a:lnTo>
                    <a:pt x="7903" y="16520"/>
                  </a:lnTo>
                  <a:lnTo>
                    <a:pt x="8282" y="16374"/>
                  </a:lnTo>
                  <a:lnTo>
                    <a:pt x="13326" y="13268"/>
                  </a:lnTo>
                  <a:lnTo>
                    <a:pt x="13472" y="13108"/>
                  </a:lnTo>
                  <a:lnTo>
                    <a:pt x="13604" y="12948"/>
                  </a:lnTo>
                  <a:lnTo>
                    <a:pt x="13720" y="12773"/>
                  </a:lnTo>
                  <a:lnTo>
                    <a:pt x="13808" y="12583"/>
                  </a:lnTo>
                  <a:lnTo>
                    <a:pt x="13881" y="12394"/>
                  </a:lnTo>
                  <a:lnTo>
                    <a:pt x="13953" y="12190"/>
                  </a:lnTo>
                  <a:lnTo>
                    <a:pt x="13997" y="11985"/>
                  </a:lnTo>
                  <a:lnTo>
                    <a:pt x="14041" y="11767"/>
                  </a:lnTo>
                  <a:lnTo>
                    <a:pt x="14070" y="11548"/>
                  </a:lnTo>
                  <a:lnTo>
                    <a:pt x="14085" y="11329"/>
                  </a:lnTo>
                  <a:lnTo>
                    <a:pt x="14085" y="10892"/>
                  </a:lnTo>
                  <a:lnTo>
                    <a:pt x="14070" y="10440"/>
                  </a:lnTo>
                  <a:lnTo>
                    <a:pt x="14026" y="10002"/>
                  </a:lnTo>
                  <a:lnTo>
                    <a:pt x="13939" y="9288"/>
                  </a:lnTo>
                  <a:lnTo>
                    <a:pt x="13851" y="8559"/>
                  </a:lnTo>
                  <a:lnTo>
                    <a:pt x="13749" y="7845"/>
                  </a:lnTo>
                  <a:lnTo>
                    <a:pt x="13633" y="7130"/>
                  </a:lnTo>
                  <a:lnTo>
                    <a:pt x="13501" y="6416"/>
                  </a:lnTo>
                  <a:lnTo>
                    <a:pt x="13356" y="5701"/>
                  </a:lnTo>
                  <a:lnTo>
                    <a:pt x="13210" y="4987"/>
                  </a:lnTo>
                  <a:lnTo>
                    <a:pt x="13049" y="4287"/>
                  </a:lnTo>
                  <a:lnTo>
                    <a:pt x="12918" y="3733"/>
                  </a:lnTo>
                  <a:lnTo>
                    <a:pt x="12758" y="3193"/>
                  </a:lnTo>
                  <a:lnTo>
                    <a:pt x="12670" y="2916"/>
                  </a:lnTo>
                  <a:lnTo>
                    <a:pt x="12568" y="2654"/>
                  </a:lnTo>
                  <a:lnTo>
                    <a:pt x="12466" y="2391"/>
                  </a:lnTo>
                  <a:lnTo>
                    <a:pt x="12350" y="2129"/>
                  </a:lnTo>
                  <a:lnTo>
                    <a:pt x="12218" y="1881"/>
                  </a:lnTo>
                  <a:lnTo>
                    <a:pt x="12087" y="1648"/>
                  </a:lnTo>
                  <a:lnTo>
                    <a:pt x="11927" y="1415"/>
                  </a:lnTo>
                  <a:lnTo>
                    <a:pt x="11766" y="1196"/>
                  </a:lnTo>
                  <a:lnTo>
                    <a:pt x="11591" y="992"/>
                  </a:lnTo>
                  <a:lnTo>
                    <a:pt x="11387" y="802"/>
                  </a:lnTo>
                  <a:lnTo>
                    <a:pt x="11183" y="627"/>
                  </a:lnTo>
                  <a:lnTo>
                    <a:pt x="10950" y="481"/>
                  </a:lnTo>
                  <a:lnTo>
                    <a:pt x="10687" y="321"/>
                  </a:lnTo>
                  <a:lnTo>
                    <a:pt x="10410" y="204"/>
                  </a:lnTo>
                  <a:lnTo>
                    <a:pt x="10119" y="117"/>
                  </a:lnTo>
                  <a:lnTo>
                    <a:pt x="9813" y="44"/>
                  </a:lnTo>
                  <a:lnTo>
                    <a:pt x="9521" y="15"/>
                  </a:lnTo>
                  <a:lnTo>
                    <a:pt x="9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0" name="Google Shape;1620;p32"/>
            <p:cNvSpPr/>
            <p:nvPr/>
          </p:nvSpPr>
          <p:spPr>
            <a:xfrm>
              <a:off x="15343917" y="1228777"/>
              <a:ext cx="1012500" cy="1214857"/>
            </a:xfrm>
            <a:custGeom>
              <a:avLst/>
              <a:gdLst/>
              <a:ahLst/>
              <a:cxnLst/>
              <a:rect l="l" t="t" r="r" b="b"/>
              <a:pathLst>
                <a:path w="14085" h="16900" extrusionOk="0">
                  <a:moveTo>
                    <a:pt x="9215" y="0"/>
                  </a:moveTo>
                  <a:lnTo>
                    <a:pt x="8894" y="29"/>
                  </a:lnTo>
                  <a:lnTo>
                    <a:pt x="8588" y="59"/>
                  </a:lnTo>
                  <a:lnTo>
                    <a:pt x="8282" y="132"/>
                  </a:lnTo>
                  <a:lnTo>
                    <a:pt x="7990" y="219"/>
                  </a:lnTo>
                  <a:lnTo>
                    <a:pt x="7698" y="336"/>
                  </a:lnTo>
                  <a:lnTo>
                    <a:pt x="7407" y="467"/>
                  </a:lnTo>
                  <a:lnTo>
                    <a:pt x="7130" y="613"/>
                  </a:lnTo>
                  <a:lnTo>
                    <a:pt x="6867" y="788"/>
                  </a:lnTo>
                  <a:lnTo>
                    <a:pt x="6620" y="977"/>
                  </a:lnTo>
                  <a:lnTo>
                    <a:pt x="6386" y="1181"/>
                  </a:lnTo>
                  <a:lnTo>
                    <a:pt x="6168" y="1400"/>
                  </a:lnTo>
                  <a:lnTo>
                    <a:pt x="5963" y="1633"/>
                  </a:lnTo>
                  <a:lnTo>
                    <a:pt x="5774" y="1867"/>
                  </a:lnTo>
                  <a:lnTo>
                    <a:pt x="5584" y="2129"/>
                  </a:lnTo>
                  <a:lnTo>
                    <a:pt x="5424" y="2391"/>
                  </a:lnTo>
                  <a:lnTo>
                    <a:pt x="5278" y="2654"/>
                  </a:lnTo>
                  <a:lnTo>
                    <a:pt x="5147" y="2931"/>
                  </a:lnTo>
                  <a:lnTo>
                    <a:pt x="5016" y="3223"/>
                  </a:lnTo>
                  <a:lnTo>
                    <a:pt x="4899" y="3514"/>
                  </a:lnTo>
                  <a:lnTo>
                    <a:pt x="4797" y="3806"/>
                  </a:lnTo>
                  <a:lnTo>
                    <a:pt x="4709" y="4112"/>
                  </a:lnTo>
                  <a:lnTo>
                    <a:pt x="4637" y="4418"/>
                  </a:lnTo>
                  <a:lnTo>
                    <a:pt x="4564" y="4724"/>
                  </a:lnTo>
                  <a:lnTo>
                    <a:pt x="4505" y="5031"/>
                  </a:lnTo>
                  <a:lnTo>
                    <a:pt x="4447" y="5337"/>
                  </a:lnTo>
                  <a:lnTo>
                    <a:pt x="4403" y="5643"/>
                  </a:lnTo>
                  <a:lnTo>
                    <a:pt x="4301" y="5570"/>
                  </a:lnTo>
                  <a:lnTo>
                    <a:pt x="4185" y="5497"/>
                  </a:lnTo>
                  <a:lnTo>
                    <a:pt x="4068" y="5424"/>
                  </a:lnTo>
                  <a:lnTo>
                    <a:pt x="3937" y="5366"/>
                  </a:lnTo>
                  <a:lnTo>
                    <a:pt x="3820" y="5322"/>
                  </a:lnTo>
                  <a:lnTo>
                    <a:pt x="3689" y="5293"/>
                  </a:lnTo>
                  <a:lnTo>
                    <a:pt x="3558" y="5264"/>
                  </a:lnTo>
                  <a:lnTo>
                    <a:pt x="3426" y="5235"/>
                  </a:lnTo>
                  <a:lnTo>
                    <a:pt x="3018" y="5235"/>
                  </a:lnTo>
                  <a:lnTo>
                    <a:pt x="2887" y="5264"/>
                  </a:lnTo>
                  <a:lnTo>
                    <a:pt x="2756" y="5278"/>
                  </a:lnTo>
                  <a:lnTo>
                    <a:pt x="2624" y="5322"/>
                  </a:lnTo>
                  <a:lnTo>
                    <a:pt x="2508" y="5366"/>
                  </a:lnTo>
                  <a:lnTo>
                    <a:pt x="2377" y="5424"/>
                  </a:lnTo>
                  <a:lnTo>
                    <a:pt x="2216" y="5512"/>
                  </a:lnTo>
                  <a:lnTo>
                    <a:pt x="2070" y="5614"/>
                  </a:lnTo>
                  <a:lnTo>
                    <a:pt x="1939" y="5745"/>
                  </a:lnTo>
                  <a:lnTo>
                    <a:pt x="1823" y="5862"/>
                  </a:lnTo>
                  <a:lnTo>
                    <a:pt x="1706" y="6007"/>
                  </a:lnTo>
                  <a:lnTo>
                    <a:pt x="1604" y="6153"/>
                  </a:lnTo>
                  <a:lnTo>
                    <a:pt x="1516" y="6314"/>
                  </a:lnTo>
                  <a:lnTo>
                    <a:pt x="1443" y="6474"/>
                  </a:lnTo>
                  <a:lnTo>
                    <a:pt x="1371" y="6649"/>
                  </a:lnTo>
                  <a:lnTo>
                    <a:pt x="1312" y="6824"/>
                  </a:lnTo>
                  <a:lnTo>
                    <a:pt x="1269" y="7013"/>
                  </a:lnTo>
                  <a:lnTo>
                    <a:pt x="1239" y="7188"/>
                  </a:lnTo>
                  <a:lnTo>
                    <a:pt x="1210" y="7378"/>
                  </a:lnTo>
                  <a:lnTo>
                    <a:pt x="1210" y="7568"/>
                  </a:lnTo>
                  <a:lnTo>
                    <a:pt x="1210" y="7743"/>
                  </a:lnTo>
                  <a:lnTo>
                    <a:pt x="1225" y="7932"/>
                  </a:lnTo>
                  <a:lnTo>
                    <a:pt x="1239" y="8122"/>
                  </a:lnTo>
                  <a:lnTo>
                    <a:pt x="1269" y="8297"/>
                  </a:lnTo>
                  <a:lnTo>
                    <a:pt x="1356" y="8646"/>
                  </a:lnTo>
                  <a:lnTo>
                    <a:pt x="1473" y="8996"/>
                  </a:lnTo>
                  <a:lnTo>
                    <a:pt x="1604" y="9332"/>
                  </a:lnTo>
                  <a:lnTo>
                    <a:pt x="1764" y="9667"/>
                  </a:lnTo>
                  <a:lnTo>
                    <a:pt x="1939" y="10002"/>
                  </a:lnTo>
                  <a:lnTo>
                    <a:pt x="2304" y="10644"/>
                  </a:lnTo>
                  <a:lnTo>
                    <a:pt x="2070" y="10615"/>
                  </a:lnTo>
                  <a:lnTo>
                    <a:pt x="1852" y="10615"/>
                  </a:lnTo>
                  <a:lnTo>
                    <a:pt x="1633" y="10659"/>
                  </a:lnTo>
                  <a:lnTo>
                    <a:pt x="1414" y="10717"/>
                  </a:lnTo>
                  <a:lnTo>
                    <a:pt x="1210" y="10819"/>
                  </a:lnTo>
                  <a:lnTo>
                    <a:pt x="1021" y="10936"/>
                  </a:lnTo>
                  <a:lnTo>
                    <a:pt x="846" y="11067"/>
                  </a:lnTo>
                  <a:lnTo>
                    <a:pt x="671" y="11227"/>
                  </a:lnTo>
                  <a:lnTo>
                    <a:pt x="525" y="11402"/>
                  </a:lnTo>
                  <a:lnTo>
                    <a:pt x="379" y="11606"/>
                  </a:lnTo>
                  <a:lnTo>
                    <a:pt x="262" y="11810"/>
                  </a:lnTo>
                  <a:lnTo>
                    <a:pt x="175" y="12015"/>
                  </a:lnTo>
                  <a:lnTo>
                    <a:pt x="87" y="12248"/>
                  </a:lnTo>
                  <a:lnTo>
                    <a:pt x="44" y="12467"/>
                  </a:lnTo>
                  <a:lnTo>
                    <a:pt x="15" y="12700"/>
                  </a:lnTo>
                  <a:lnTo>
                    <a:pt x="0" y="12933"/>
                  </a:lnTo>
                  <a:lnTo>
                    <a:pt x="29" y="13166"/>
                  </a:lnTo>
                  <a:lnTo>
                    <a:pt x="73" y="13385"/>
                  </a:lnTo>
                  <a:lnTo>
                    <a:pt x="131" y="13618"/>
                  </a:lnTo>
                  <a:lnTo>
                    <a:pt x="204" y="13823"/>
                  </a:lnTo>
                  <a:lnTo>
                    <a:pt x="292" y="14041"/>
                  </a:lnTo>
                  <a:lnTo>
                    <a:pt x="394" y="14245"/>
                  </a:lnTo>
                  <a:lnTo>
                    <a:pt x="510" y="14435"/>
                  </a:lnTo>
                  <a:lnTo>
                    <a:pt x="642" y="14639"/>
                  </a:lnTo>
                  <a:lnTo>
                    <a:pt x="787" y="14814"/>
                  </a:lnTo>
                  <a:lnTo>
                    <a:pt x="948" y="14989"/>
                  </a:lnTo>
                  <a:lnTo>
                    <a:pt x="1108" y="15164"/>
                  </a:lnTo>
                  <a:lnTo>
                    <a:pt x="1283" y="15324"/>
                  </a:lnTo>
                  <a:lnTo>
                    <a:pt x="1458" y="15485"/>
                  </a:lnTo>
                  <a:lnTo>
                    <a:pt x="1648" y="15631"/>
                  </a:lnTo>
                  <a:lnTo>
                    <a:pt x="1837" y="15762"/>
                  </a:lnTo>
                  <a:lnTo>
                    <a:pt x="2027" y="15893"/>
                  </a:lnTo>
                  <a:lnTo>
                    <a:pt x="2377" y="16097"/>
                  </a:lnTo>
                  <a:lnTo>
                    <a:pt x="2741" y="16272"/>
                  </a:lnTo>
                  <a:lnTo>
                    <a:pt x="3120" y="16432"/>
                  </a:lnTo>
                  <a:lnTo>
                    <a:pt x="3499" y="16578"/>
                  </a:lnTo>
                  <a:lnTo>
                    <a:pt x="3893" y="16680"/>
                  </a:lnTo>
                  <a:lnTo>
                    <a:pt x="4287" y="16768"/>
                  </a:lnTo>
                  <a:lnTo>
                    <a:pt x="4695" y="16841"/>
                  </a:lnTo>
                  <a:lnTo>
                    <a:pt x="5103" y="16884"/>
                  </a:lnTo>
                  <a:lnTo>
                    <a:pt x="5511" y="16899"/>
                  </a:lnTo>
                  <a:lnTo>
                    <a:pt x="5920" y="16899"/>
                  </a:lnTo>
                  <a:lnTo>
                    <a:pt x="6313" y="16870"/>
                  </a:lnTo>
                  <a:lnTo>
                    <a:pt x="6722" y="16826"/>
                  </a:lnTo>
                  <a:lnTo>
                    <a:pt x="7115" y="16739"/>
                  </a:lnTo>
                  <a:lnTo>
                    <a:pt x="7523" y="16651"/>
                  </a:lnTo>
                  <a:lnTo>
                    <a:pt x="7903" y="16520"/>
                  </a:lnTo>
                  <a:lnTo>
                    <a:pt x="8282" y="16374"/>
                  </a:lnTo>
                  <a:lnTo>
                    <a:pt x="13326" y="13268"/>
                  </a:lnTo>
                  <a:lnTo>
                    <a:pt x="13472" y="13108"/>
                  </a:lnTo>
                  <a:lnTo>
                    <a:pt x="13604" y="12948"/>
                  </a:lnTo>
                  <a:lnTo>
                    <a:pt x="13720" y="12773"/>
                  </a:lnTo>
                  <a:lnTo>
                    <a:pt x="13808" y="12583"/>
                  </a:lnTo>
                  <a:lnTo>
                    <a:pt x="13881" y="12394"/>
                  </a:lnTo>
                  <a:lnTo>
                    <a:pt x="13953" y="12190"/>
                  </a:lnTo>
                  <a:lnTo>
                    <a:pt x="13997" y="11985"/>
                  </a:lnTo>
                  <a:lnTo>
                    <a:pt x="14041" y="11767"/>
                  </a:lnTo>
                  <a:lnTo>
                    <a:pt x="14070" y="11548"/>
                  </a:lnTo>
                  <a:lnTo>
                    <a:pt x="14085" y="11329"/>
                  </a:lnTo>
                  <a:lnTo>
                    <a:pt x="14085" y="10892"/>
                  </a:lnTo>
                  <a:lnTo>
                    <a:pt x="14070" y="10440"/>
                  </a:lnTo>
                  <a:lnTo>
                    <a:pt x="14026" y="10002"/>
                  </a:lnTo>
                  <a:lnTo>
                    <a:pt x="13939" y="9288"/>
                  </a:lnTo>
                  <a:lnTo>
                    <a:pt x="13851" y="8559"/>
                  </a:lnTo>
                  <a:lnTo>
                    <a:pt x="13749" y="7845"/>
                  </a:lnTo>
                  <a:lnTo>
                    <a:pt x="13633" y="7130"/>
                  </a:lnTo>
                  <a:lnTo>
                    <a:pt x="13501" y="6416"/>
                  </a:lnTo>
                  <a:lnTo>
                    <a:pt x="13356" y="5701"/>
                  </a:lnTo>
                  <a:lnTo>
                    <a:pt x="13210" y="4987"/>
                  </a:lnTo>
                  <a:lnTo>
                    <a:pt x="13049" y="4287"/>
                  </a:lnTo>
                  <a:lnTo>
                    <a:pt x="12918" y="3733"/>
                  </a:lnTo>
                  <a:lnTo>
                    <a:pt x="12758" y="3193"/>
                  </a:lnTo>
                  <a:lnTo>
                    <a:pt x="12670" y="2916"/>
                  </a:lnTo>
                  <a:lnTo>
                    <a:pt x="12568" y="2654"/>
                  </a:lnTo>
                  <a:lnTo>
                    <a:pt x="12466" y="2391"/>
                  </a:lnTo>
                  <a:lnTo>
                    <a:pt x="12350" y="2129"/>
                  </a:lnTo>
                  <a:lnTo>
                    <a:pt x="12218" y="1881"/>
                  </a:lnTo>
                  <a:lnTo>
                    <a:pt x="12087" y="1648"/>
                  </a:lnTo>
                  <a:lnTo>
                    <a:pt x="11927" y="1415"/>
                  </a:lnTo>
                  <a:lnTo>
                    <a:pt x="11766" y="1196"/>
                  </a:lnTo>
                  <a:lnTo>
                    <a:pt x="11591" y="992"/>
                  </a:lnTo>
                  <a:lnTo>
                    <a:pt x="11387" y="802"/>
                  </a:lnTo>
                  <a:lnTo>
                    <a:pt x="11183" y="627"/>
                  </a:lnTo>
                  <a:lnTo>
                    <a:pt x="10950" y="481"/>
                  </a:lnTo>
                  <a:lnTo>
                    <a:pt x="10687" y="321"/>
                  </a:lnTo>
                  <a:lnTo>
                    <a:pt x="10410" y="204"/>
                  </a:lnTo>
                  <a:lnTo>
                    <a:pt x="10119" y="117"/>
                  </a:lnTo>
                  <a:lnTo>
                    <a:pt x="9813" y="44"/>
                  </a:lnTo>
                  <a:lnTo>
                    <a:pt x="9521" y="15"/>
                  </a:lnTo>
                  <a:lnTo>
                    <a:pt x="9215"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1" name="Google Shape;1621;p32"/>
            <p:cNvSpPr/>
            <p:nvPr/>
          </p:nvSpPr>
          <p:spPr>
            <a:xfrm>
              <a:off x="15343917" y="1228777"/>
              <a:ext cx="1012500" cy="1214857"/>
            </a:xfrm>
            <a:custGeom>
              <a:avLst/>
              <a:gdLst/>
              <a:ahLst/>
              <a:cxnLst/>
              <a:rect l="l" t="t" r="r" b="b"/>
              <a:pathLst>
                <a:path w="14085" h="16900" fill="none" extrusionOk="0">
                  <a:moveTo>
                    <a:pt x="8282" y="16374"/>
                  </a:moveTo>
                  <a:lnTo>
                    <a:pt x="8282" y="16374"/>
                  </a:lnTo>
                  <a:lnTo>
                    <a:pt x="7903" y="16520"/>
                  </a:lnTo>
                  <a:lnTo>
                    <a:pt x="7523" y="16651"/>
                  </a:lnTo>
                  <a:lnTo>
                    <a:pt x="7115" y="16739"/>
                  </a:lnTo>
                  <a:lnTo>
                    <a:pt x="6722" y="16826"/>
                  </a:lnTo>
                  <a:lnTo>
                    <a:pt x="6313" y="16870"/>
                  </a:lnTo>
                  <a:lnTo>
                    <a:pt x="5920" y="16899"/>
                  </a:lnTo>
                  <a:lnTo>
                    <a:pt x="5511" y="16899"/>
                  </a:lnTo>
                  <a:lnTo>
                    <a:pt x="5103" y="16884"/>
                  </a:lnTo>
                  <a:lnTo>
                    <a:pt x="4695" y="16841"/>
                  </a:lnTo>
                  <a:lnTo>
                    <a:pt x="4287" y="16768"/>
                  </a:lnTo>
                  <a:lnTo>
                    <a:pt x="3893" y="16680"/>
                  </a:lnTo>
                  <a:lnTo>
                    <a:pt x="3499" y="16578"/>
                  </a:lnTo>
                  <a:lnTo>
                    <a:pt x="3120" y="16432"/>
                  </a:lnTo>
                  <a:lnTo>
                    <a:pt x="2741" y="16272"/>
                  </a:lnTo>
                  <a:lnTo>
                    <a:pt x="2377" y="16097"/>
                  </a:lnTo>
                  <a:lnTo>
                    <a:pt x="2027" y="15893"/>
                  </a:lnTo>
                  <a:lnTo>
                    <a:pt x="2027" y="15893"/>
                  </a:lnTo>
                  <a:lnTo>
                    <a:pt x="1837" y="15762"/>
                  </a:lnTo>
                  <a:lnTo>
                    <a:pt x="1648" y="15631"/>
                  </a:lnTo>
                  <a:lnTo>
                    <a:pt x="1458" y="15485"/>
                  </a:lnTo>
                  <a:lnTo>
                    <a:pt x="1283" y="15324"/>
                  </a:lnTo>
                  <a:lnTo>
                    <a:pt x="1108" y="15164"/>
                  </a:lnTo>
                  <a:lnTo>
                    <a:pt x="948" y="14989"/>
                  </a:lnTo>
                  <a:lnTo>
                    <a:pt x="787" y="14814"/>
                  </a:lnTo>
                  <a:lnTo>
                    <a:pt x="642" y="14639"/>
                  </a:lnTo>
                  <a:lnTo>
                    <a:pt x="510" y="14435"/>
                  </a:lnTo>
                  <a:lnTo>
                    <a:pt x="394" y="14245"/>
                  </a:lnTo>
                  <a:lnTo>
                    <a:pt x="292" y="14041"/>
                  </a:lnTo>
                  <a:lnTo>
                    <a:pt x="204" y="13823"/>
                  </a:lnTo>
                  <a:lnTo>
                    <a:pt x="131" y="13618"/>
                  </a:lnTo>
                  <a:lnTo>
                    <a:pt x="73" y="13385"/>
                  </a:lnTo>
                  <a:lnTo>
                    <a:pt x="29" y="13166"/>
                  </a:lnTo>
                  <a:lnTo>
                    <a:pt x="0" y="12933"/>
                  </a:lnTo>
                  <a:lnTo>
                    <a:pt x="0" y="12933"/>
                  </a:lnTo>
                  <a:lnTo>
                    <a:pt x="15" y="12700"/>
                  </a:lnTo>
                  <a:lnTo>
                    <a:pt x="44" y="12467"/>
                  </a:lnTo>
                  <a:lnTo>
                    <a:pt x="87" y="12248"/>
                  </a:lnTo>
                  <a:lnTo>
                    <a:pt x="175" y="12015"/>
                  </a:lnTo>
                  <a:lnTo>
                    <a:pt x="262" y="11810"/>
                  </a:lnTo>
                  <a:lnTo>
                    <a:pt x="379" y="11606"/>
                  </a:lnTo>
                  <a:lnTo>
                    <a:pt x="525" y="11402"/>
                  </a:lnTo>
                  <a:lnTo>
                    <a:pt x="671" y="11227"/>
                  </a:lnTo>
                  <a:lnTo>
                    <a:pt x="846" y="11067"/>
                  </a:lnTo>
                  <a:lnTo>
                    <a:pt x="1021" y="10936"/>
                  </a:lnTo>
                  <a:lnTo>
                    <a:pt x="1210" y="10819"/>
                  </a:lnTo>
                  <a:lnTo>
                    <a:pt x="1414" y="10717"/>
                  </a:lnTo>
                  <a:lnTo>
                    <a:pt x="1633" y="10659"/>
                  </a:lnTo>
                  <a:lnTo>
                    <a:pt x="1852" y="10615"/>
                  </a:lnTo>
                  <a:lnTo>
                    <a:pt x="2070" y="10615"/>
                  </a:lnTo>
                  <a:lnTo>
                    <a:pt x="2304" y="10644"/>
                  </a:lnTo>
                  <a:lnTo>
                    <a:pt x="2304" y="10644"/>
                  </a:lnTo>
                  <a:lnTo>
                    <a:pt x="1939" y="10002"/>
                  </a:lnTo>
                  <a:lnTo>
                    <a:pt x="1764" y="9667"/>
                  </a:lnTo>
                  <a:lnTo>
                    <a:pt x="1604" y="9332"/>
                  </a:lnTo>
                  <a:lnTo>
                    <a:pt x="1473" y="8996"/>
                  </a:lnTo>
                  <a:lnTo>
                    <a:pt x="1356" y="8646"/>
                  </a:lnTo>
                  <a:lnTo>
                    <a:pt x="1269" y="8297"/>
                  </a:lnTo>
                  <a:lnTo>
                    <a:pt x="1239" y="8122"/>
                  </a:lnTo>
                  <a:lnTo>
                    <a:pt x="1225" y="7932"/>
                  </a:lnTo>
                  <a:lnTo>
                    <a:pt x="1225" y="7932"/>
                  </a:lnTo>
                  <a:lnTo>
                    <a:pt x="1210" y="7743"/>
                  </a:lnTo>
                  <a:lnTo>
                    <a:pt x="1210" y="7568"/>
                  </a:lnTo>
                  <a:lnTo>
                    <a:pt x="1210" y="7378"/>
                  </a:lnTo>
                  <a:lnTo>
                    <a:pt x="1239" y="7188"/>
                  </a:lnTo>
                  <a:lnTo>
                    <a:pt x="1269" y="7013"/>
                  </a:lnTo>
                  <a:lnTo>
                    <a:pt x="1312" y="6824"/>
                  </a:lnTo>
                  <a:lnTo>
                    <a:pt x="1371" y="6649"/>
                  </a:lnTo>
                  <a:lnTo>
                    <a:pt x="1443" y="6474"/>
                  </a:lnTo>
                  <a:lnTo>
                    <a:pt x="1516" y="6314"/>
                  </a:lnTo>
                  <a:lnTo>
                    <a:pt x="1604" y="6153"/>
                  </a:lnTo>
                  <a:lnTo>
                    <a:pt x="1706" y="6007"/>
                  </a:lnTo>
                  <a:lnTo>
                    <a:pt x="1823" y="5862"/>
                  </a:lnTo>
                  <a:lnTo>
                    <a:pt x="1939" y="5745"/>
                  </a:lnTo>
                  <a:lnTo>
                    <a:pt x="2070" y="5614"/>
                  </a:lnTo>
                  <a:lnTo>
                    <a:pt x="2216" y="5512"/>
                  </a:lnTo>
                  <a:lnTo>
                    <a:pt x="2377" y="5424"/>
                  </a:lnTo>
                  <a:lnTo>
                    <a:pt x="2377" y="5424"/>
                  </a:lnTo>
                  <a:lnTo>
                    <a:pt x="2508" y="5366"/>
                  </a:lnTo>
                  <a:lnTo>
                    <a:pt x="2624" y="5322"/>
                  </a:lnTo>
                  <a:lnTo>
                    <a:pt x="2756" y="5278"/>
                  </a:lnTo>
                  <a:lnTo>
                    <a:pt x="2887" y="5264"/>
                  </a:lnTo>
                  <a:lnTo>
                    <a:pt x="3018" y="5235"/>
                  </a:lnTo>
                  <a:lnTo>
                    <a:pt x="3149" y="5235"/>
                  </a:lnTo>
                  <a:lnTo>
                    <a:pt x="3295" y="5235"/>
                  </a:lnTo>
                  <a:lnTo>
                    <a:pt x="3426" y="5235"/>
                  </a:lnTo>
                  <a:lnTo>
                    <a:pt x="3558" y="5264"/>
                  </a:lnTo>
                  <a:lnTo>
                    <a:pt x="3689" y="5293"/>
                  </a:lnTo>
                  <a:lnTo>
                    <a:pt x="3820" y="5322"/>
                  </a:lnTo>
                  <a:lnTo>
                    <a:pt x="3937" y="5366"/>
                  </a:lnTo>
                  <a:lnTo>
                    <a:pt x="4068" y="5424"/>
                  </a:lnTo>
                  <a:lnTo>
                    <a:pt x="4185" y="5497"/>
                  </a:lnTo>
                  <a:lnTo>
                    <a:pt x="4301" y="5570"/>
                  </a:lnTo>
                  <a:lnTo>
                    <a:pt x="4403" y="5643"/>
                  </a:lnTo>
                  <a:lnTo>
                    <a:pt x="4403" y="5643"/>
                  </a:lnTo>
                  <a:lnTo>
                    <a:pt x="4447" y="5337"/>
                  </a:lnTo>
                  <a:lnTo>
                    <a:pt x="4505" y="5031"/>
                  </a:lnTo>
                  <a:lnTo>
                    <a:pt x="4564" y="4724"/>
                  </a:lnTo>
                  <a:lnTo>
                    <a:pt x="4637" y="4418"/>
                  </a:lnTo>
                  <a:lnTo>
                    <a:pt x="4709" y="4112"/>
                  </a:lnTo>
                  <a:lnTo>
                    <a:pt x="4797" y="3806"/>
                  </a:lnTo>
                  <a:lnTo>
                    <a:pt x="4899" y="3514"/>
                  </a:lnTo>
                  <a:lnTo>
                    <a:pt x="5016" y="3223"/>
                  </a:lnTo>
                  <a:lnTo>
                    <a:pt x="5147" y="2931"/>
                  </a:lnTo>
                  <a:lnTo>
                    <a:pt x="5278" y="2654"/>
                  </a:lnTo>
                  <a:lnTo>
                    <a:pt x="5424" y="2391"/>
                  </a:lnTo>
                  <a:lnTo>
                    <a:pt x="5584" y="2129"/>
                  </a:lnTo>
                  <a:lnTo>
                    <a:pt x="5774" y="1867"/>
                  </a:lnTo>
                  <a:lnTo>
                    <a:pt x="5963" y="1633"/>
                  </a:lnTo>
                  <a:lnTo>
                    <a:pt x="6168" y="1400"/>
                  </a:lnTo>
                  <a:lnTo>
                    <a:pt x="6386" y="1181"/>
                  </a:lnTo>
                  <a:lnTo>
                    <a:pt x="6386" y="1181"/>
                  </a:lnTo>
                  <a:lnTo>
                    <a:pt x="6620" y="977"/>
                  </a:lnTo>
                  <a:lnTo>
                    <a:pt x="6867" y="788"/>
                  </a:lnTo>
                  <a:lnTo>
                    <a:pt x="7130" y="613"/>
                  </a:lnTo>
                  <a:lnTo>
                    <a:pt x="7407" y="467"/>
                  </a:lnTo>
                  <a:lnTo>
                    <a:pt x="7698" y="336"/>
                  </a:lnTo>
                  <a:lnTo>
                    <a:pt x="7990" y="219"/>
                  </a:lnTo>
                  <a:lnTo>
                    <a:pt x="8282" y="132"/>
                  </a:lnTo>
                  <a:lnTo>
                    <a:pt x="8588" y="59"/>
                  </a:lnTo>
                  <a:lnTo>
                    <a:pt x="8894" y="29"/>
                  </a:lnTo>
                  <a:lnTo>
                    <a:pt x="9215" y="0"/>
                  </a:lnTo>
                  <a:lnTo>
                    <a:pt x="9521" y="15"/>
                  </a:lnTo>
                  <a:lnTo>
                    <a:pt x="9813" y="44"/>
                  </a:lnTo>
                  <a:lnTo>
                    <a:pt x="10119" y="117"/>
                  </a:lnTo>
                  <a:lnTo>
                    <a:pt x="10410" y="204"/>
                  </a:lnTo>
                  <a:lnTo>
                    <a:pt x="10687" y="321"/>
                  </a:lnTo>
                  <a:lnTo>
                    <a:pt x="10950" y="481"/>
                  </a:lnTo>
                  <a:lnTo>
                    <a:pt x="10950" y="481"/>
                  </a:lnTo>
                  <a:lnTo>
                    <a:pt x="11183" y="627"/>
                  </a:lnTo>
                  <a:lnTo>
                    <a:pt x="11387" y="802"/>
                  </a:lnTo>
                  <a:lnTo>
                    <a:pt x="11591" y="992"/>
                  </a:lnTo>
                  <a:lnTo>
                    <a:pt x="11766" y="1196"/>
                  </a:lnTo>
                  <a:lnTo>
                    <a:pt x="11927" y="1415"/>
                  </a:lnTo>
                  <a:lnTo>
                    <a:pt x="12087" y="1648"/>
                  </a:lnTo>
                  <a:lnTo>
                    <a:pt x="12218" y="1881"/>
                  </a:lnTo>
                  <a:lnTo>
                    <a:pt x="12350" y="2129"/>
                  </a:lnTo>
                  <a:lnTo>
                    <a:pt x="12466" y="2391"/>
                  </a:lnTo>
                  <a:lnTo>
                    <a:pt x="12568" y="2654"/>
                  </a:lnTo>
                  <a:lnTo>
                    <a:pt x="12670" y="2916"/>
                  </a:lnTo>
                  <a:lnTo>
                    <a:pt x="12758" y="3193"/>
                  </a:lnTo>
                  <a:lnTo>
                    <a:pt x="12918" y="3733"/>
                  </a:lnTo>
                  <a:lnTo>
                    <a:pt x="13049" y="4287"/>
                  </a:lnTo>
                  <a:lnTo>
                    <a:pt x="13049" y="4287"/>
                  </a:lnTo>
                  <a:lnTo>
                    <a:pt x="13210" y="4987"/>
                  </a:lnTo>
                  <a:lnTo>
                    <a:pt x="13356" y="5701"/>
                  </a:lnTo>
                  <a:lnTo>
                    <a:pt x="13501" y="6416"/>
                  </a:lnTo>
                  <a:lnTo>
                    <a:pt x="13633" y="7130"/>
                  </a:lnTo>
                  <a:lnTo>
                    <a:pt x="13749" y="7845"/>
                  </a:lnTo>
                  <a:lnTo>
                    <a:pt x="13851" y="8559"/>
                  </a:lnTo>
                  <a:lnTo>
                    <a:pt x="13939" y="9288"/>
                  </a:lnTo>
                  <a:lnTo>
                    <a:pt x="14026" y="10002"/>
                  </a:lnTo>
                  <a:lnTo>
                    <a:pt x="14026" y="10002"/>
                  </a:lnTo>
                  <a:lnTo>
                    <a:pt x="14070" y="10440"/>
                  </a:lnTo>
                  <a:lnTo>
                    <a:pt x="14085" y="10892"/>
                  </a:lnTo>
                  <a:lnTo>
                    <a:pt x="14085" y="11329"/>
                  </a:lnTo>
                  <a:lnTo>
                    <a:pt x="14070" y="11548"/>
                  </a:lnTo>
                  <a:lnTo>
                    <a:pt x="14041" y="11767"/>
                  </a:lnTo>
                  <a:lnTo>
                    <a:pt x="13997" y="11985"/>
                  </a:lnTo>
                  <a:lnTo>
                    <a:pt x="13953" y="12190"/>
                  </a:lnTo>
                  <a:lnTo>
                    <a:pt x="13881" y="12394"/>
                  </a:lnTo>
                  <a:lnTo>
                    <a:pt x="13808" y="12583"/>
                  </a:lnTo>
                  <a:lnTo>
                    <a:pt x="13720" y="12773"/>
                  </a:lnTo>
                  <a:lnTo>
                    <a:pt x="13604" y="12948"/>
                  </a:lnTo>
                  <a:lnTo>
                    <a:pt x="13472" y="13108"/>
                  </a:lnTo>
                  <a:lnTo>
                    <a:pt x="13326" y="13268"/>
                  </a:lnTo>
                  <a:lnTo>
                    <a:pt x="8282" y="163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2" name="Google Shape;1622;p32"/>
            <p:cNvSpPr/>
            <p:nvPr/>
          </p:nvSpPr>
          <p:spPr>
            <a:xfrm>
              <a:off x="17169716" y="555864"/>
              <a:ext cx="206526" cy="515775"/>
            </a:xfrm>
            <a:custGeom>
              <a:avLst/>
              <a:gdLst/>
              <a:ahLst/>
              <a:cxnLst/>
              <a:rect l="l" t="t" r="r" b="b"/>
              <a:pathLst>
                <a:path w="2873" h="7175" extrusionOk="0">
                  <a:moveTo>
                    <a:pt x="0" y="1"/>
                  </a:moveTo>
                  <a:lnTo>
                    <a:pt x="0" y="7174"/>
                  </a:lnTo>
                  <a:lnTo>
                    <a:pt x="2872" y="7174"/>
                  </a:lnTo>
                  <a:lnTo>
                    <a:pt x="28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3" name="Google Shape;1623;p32"/>
            <p:cNvSpPr/>
            <p:nvPr/>
          </p:nvSpPr>
          <p:spPr>
            <a:xfrm>
              <a:off x="17169716" y="555864"/>
              <a:ext cx="206526" cy="515775"/>
            </a:xfrm>
            <a:custGeom>
              <a:avLst/>
              <a:gdLst/>
              <a:ahLst/>
              <a:cxnLst/>
              <a:rect l="l" t="t" r="r" b="b"/>
              <a:pathLst>
                <a:path w="2873" h="7175" fill="none" extrusionOk="0">
                  <a:moveTo>
                    <a:pt x="2872" y="7174"/>
                  </a:moveTo>
                  <a:lnTo>
                    <a:pt x="0" y="7174"/>
                  </a:lnTo>
                  <a:lnTo>
                    <a:pt x="0" y="1"/>
                  </a:lnTo>
                  <a:lnTo>
                    <a:pt x="2872" y="1"/>
                  </a:lnTo>
                  <a:lnTo>
                    <a:pt x="2872" y="7174"/>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4" name="Google Shape;1624;p32"/>
            <p:cNvSpPr/>
            <p:nvPr/>
          </p:nvSpPr>
          <p:spPr>
            <a:xfrm>
              <a:off x="17169716" y="665919"/>
              <a:ext cx="206526" cy="19984"/>
            </a:xfrm>
            <a:custGeom>
              <a:avLst/>
              <a:gdLst/>
              <a:ahLst/>
              <a:cxnLst/>
              <a:rect l="l" t="t" r="r" b="b"/>
              <a:pathLst>
                <a:path w="2873" h="278" extrusionOk="0">
                  <a:moveTo>
                    <a:pt x="0" y="1"/>
                  </a:moveTo>
                  <a:lnTo>
                    <a:pt x="0" y="278"/>
                  </a:lnTo>
                  <a:lnTo>
                    <a:pt x="2872" y="278"/>
                  </a:lnTo>
                  <a:lnTo>
                    <a:pt x="2872"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5" name="Google Shape;1625;p32"/>
            <p:cNvSpPr/>
            <p:nvPr/>
          </p:nvSpPr>
          <p:spPr>
            <a:xfrm>
              <a:off x="17262951" y="553779"/>
              <a:ext cx="18978" cy="122708"/>
            </a:xfrm>
            <a:custGeom>
              <a:avLst/>
              <a:gdLst/>
              <a:ahLst/>
              <a:cxnLst/>
              <a:rect l="l" t="t" r="r" b="b"/>
              <a:pathLst>
                <a:path w="264" h="1707" extrusionOk="0">
                  <a:moveTo>
                    <a:pt x="1" y="0"/>
                  </a:moveTo>
                  <a:lnTo>
                    <a:pt x="1" y="1706"/>
                  </a:lnTo>
                  <a:lnTo>
                    <a:pt x="263" y="1706"/>
                  </a:lnTo>
                  <a:lnTo>
                    <a:pt x="263"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6" name="Google Shape;1626;p32"/>
            <p:cNvSpPr/>
            <p:nvPr/>
          </p:nvSpPr>
          <p:spPr>
            <a:xfrm>
              <a:off x="17262951" y="769721"/>
              <a:ext cx="18978" cy="115304"/>
            </a:xfrm>
            <a:custGeom>
              <a:avLst/>
              <a:gdLst/>
              <a:ahLst/>
              <a:cxnLst/>
              <a:rect l="l" t="t" r="r" b="b"/>
              <a:pathLst>
                <a:path w="264" h="1604" extrusionOk="0">
                  <a:moveTo>
                    <a:pt x="1" y="0"/>
                  </a:moveTo>
                  <a:lnTo>
                    <a:pt x="1" y="1604"/>
                  </a:lnTo>
                  <a:lnTo>
                    <a:pt x="263" y="1604"/>
                  </a:lnTo>
                  <a:lnTo>
                    <a:pt x="263"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7" name="Google Shape;1627;p32"/>
            <p:cNvSpPr/>
            <p:nvPr/>
          </p:nvSpPr>
          <p:spPr>
            <a:xfrm>
              <a:off x="17169716" y="768643"/>
              <a:ext cx="206526" cy="18906"/>
            </a:xfrm>
            <a:custGeom>
              <a:avLst/>
              <a:gdLst/>
              <a:ahLst/>
              <a:cxnLst/>
              <a:rect l="l" t="t" r="r" b="b"/>
              <a:pathLst>
                <a:path w="2873" h="263" extrusionOk="0">
                  <a:moveTo>
                    <a:pt x="0" y="0"/>
                  </a:moveTo>
                  <a:lnTo>
                    <a:pt x="0" y="263"/>
                  </a:lnTo>
                  <a:lnTo>
                    <a:pt x="2872" y="263"/>
                  </a:lnTo>
                  <a:lnTo>
                    <a:pt x="2872"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8" name="Google Shape;1628;p32"/>
            <p:cNvSpPr/>
            <p:nvPr/>
          </p:nvSpPr>
          <p:spPr>
            <a:xfrm>
              <a:off x="17169716" y="870288"/>
              <a:ext cx="206526" cy="19984"/>
            </a:xfrm>
            <a:custGeom>
              <a:avLst/>
              <a:gdLst/>
              <a:ahLst/>
              <a:cxnLst/>
              <a:rect l="l" t="t" r="r" b="b"/>
              <a:pathLst>
                <a:path w="2873" h="278" extrusionOk="0">
                  <a:moveTo>
                    <a:pt x="0" y="1"/>
                  </a:moveTo>
                  <a:lnTo>
                    <a:pt x="0" y="278"/>
                  </a:lnTo>
                  <a:lnTo>
                    <a:pt x="2872" y="278"/>
                  </a:lnTo>
                  <a:lnTo>
                    <a:pt x="2872"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9" name="Google Shape;1629;p32"/>
            <p:cNvSpPr/>
            <p:nvPr/>
          </p:nvSpPr>
          <p:spPr>
            <a:xfrm>
              <a:off x="17169716" y="870288"/>
              <a:ext cx="206526" cy="19984"/>
            </a:xfrm>
            <a:custGeom>
              <a:avLst/>
              <a:gdLst/>
              <a:ahLst/>
              <a:cxnLst/>
              <a:rect l="l" t="t" r="r" b="b"/>
              <a:pathLst>
                <a:path w="2873" h="278" fill="none" extrusionOk="0">
                  <a:moveTo>
                    <a:pt x="2872" y="278"/>
                  </a:moveTo>
                  <a:lnTo>
                    <a:pt x="0" y="278"/>
                  </a:lnTo>
                  <a:lnTo>
                    <a:pt x="0" y="1"/>
                  </a:lnTo>
                  <a:lnTo>
                    <a:pt x="2872" y="1"/>
                  </a:lnTo>
                  <a:lnTo>
                    <a:pt x="2872" y="278"/>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0" name="Google Shape;1630;p32"/>
            <p:cNvSpPr/>
            <p:nvPr/>
          </p:nvSpPr>
          <p:spPr>
            <a:xfrm>
              <a:off x="17169716" y="960431"/>
              <a:ext cx="206526" cy="18978"/>
            </a:xfrm>
            <a:custGeom>
              <a:avLst/>
              <a:gdLst/>
              <a:ahLst/>
              <a:cxnLst/>
              <a:rect l="l" t="t" r="r" b="b"/>
              <a:pathLst>
                <a:path w="2873" h="264" extrusionOk="0">
                  <a:moveTo>
                    <a:pt x="0" y="1"/>
                  </a:moveTo>
                  <a:lnTo>
                    <a:pt x="0" y="263"/>
                  </a:lnTo>
                  <a:lnTo>
                    <a:pt x="2872" y="263"/>
                  </a:lnTo>
                  <a:lnTo>
                    <a:pt x="2872"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1" name="Google Shape;1631;p32"/>
            <p:cNvSpPr/>
            <p:nvPr/>
          </p:nvSpPr>
          <p:spPr>
            <a:xfrm>
              <a:off x="17169716" y="960431"/>
              <a:ext cx="206526" cy="18978"/>
            </a:xfrm>
            <a:custGeom>
              <a:avLst/>
              <a:gdLst/>
              <a:ahLst/>
              <a:cxnLst/>
              <a:rect l="l" t="t" r="r" b="b"/>
              <a:pathLst>
                <a:path w="2873" h="264" fill="none" extrusionOk="0">
                  <a:moveTo>
                    <a:pt x="2872" y="263"/>
                  </a:moveTo>
                  <a:lnTo>
                    <a:pt x="0" y="263"/>
                  </a:lnTo>
                  <a:lnTo>
                    <a:pt x="0" y="1"/>
                  </a:lnTo>
                  <a:lnTo>
                    <a:pt x="2872" y="1"/>
                  </a:lnTo>
                  <a:lnTo>
                    <a:pt x="2872" y="263"/>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2" name="Google Shape;1632;p32"/>
            <p:cNvSpPr/>
            <p:nvPr/>
          </p:nvSpPr>
          <p:spPr>
            <a:xfrm>
              <a:off x="15903540" y="425896"/>
              <a:ext cx="1575432" cy="1928603"/>
            </a:xfrm>
            <a:custGeom>
              <a:avLst/>
              <a:gdLst/>
              <a:ahLst/>
              <a:cxnLst/>
              <a:rect l="l" t="t" r="r" b="b"/>
              <a:pathLst>
                <a:path w="21916" h="26829" extrusionOk="0">
                  <a:moveTo>
                    <a:pt x="10368" y="1"/>
                  </a:moveTo>
                  <a:lnTo>
                    <a:pt x="1" y="10324"/>
                  </a:lnTo>
                  <a:lnTo>
                    <a:pt x="1" y="13240"/>
                  </a:lnTo>
                  <a:lnTo>
                    <a:pt x="1" y="26829"/>
                  </a:lnTo>
                  <a:lnTo>
                    <a:pt x="21915" y="26829"/>
                  </a:lnTo>
                  <a:lnTo>
                    <a:pt x="21915" y="13240"/>
                  </a:lnTo>
                  <a:lnTo>
                    <a:pt x="21915" y="11286"/>
                  </a:lnTo>
                  <a:lnTo>
                    <a:pt x="1036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3" name="Google Shape;1633;p32"/>
            <p:cNvSpPr/>
            <p:nvPr/>
          </p:nvSpPr>
          <p:spPr>
            <a:xfrm>
              <a:off x="15903540" y="425896"/>
              <a:ext cx="1575432" cy="1928603"/>
            </a:xfrm>
            <a:custGeom>
              <a:avLst/>
              <a:gdLst/>
              <a:ahLst/>
              <a:cxnLst/>
              <a:rect l="l" t="t" r="r" b="b"/>
              <a:pathLst>
                <a:path w="21916" h="26829" fill="none" extrusionOk="0">
                  <a:moveTo>
                    <a:pt x="10368" y="1"/>
                  </a:moveTo>
                  <a:lnTo>
                    <a:pt x="1" y="10324"/>
                  </a:lnTo>
                  <a:lnTo>
                    <a:pt x="1" y="13240"/>
                  </a:lnTo>
                  <a:lnTo>
                    <a:pt x="1" y="26829"/>
                  </a:lnTo>
                  <a:lnTo>
                    <a:pt x="21915" y="26829"/>
                  </a:lnTo>
                  <a:lnTo>
                    <a:pt x="21915" y="13240"/>
                  </a:lnTo>
                  <a:lnTo>
                    <a:pt x="21915" y="11286"/>
                  </a:lnTo>
                  <a:lnTo>
                    <a:pt x="10368" y="1"/>
                  </a:lnTo>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4" name="Google Shape;1634;p32"/>
            <p:cNvSpPr/>
            <p:nvPr/>
          </p:nvSpPr>
          <p:spPr>
            <a:xfrm>
              <a:off x="17169716" y="867197"/>
              <a:ext cx="206526" cy="204441"/>
            </a:xfrm>
            <a:custGeom>
              <a:avLst/>
              <a:gdLst/>
              <a:ahLst/>
              <a:cxnLst/>
              <a:rect l="l" t="t" r="r" b="b"/>
              <a:pathLst>
                <a:path w="2873" h="2844" extrusionOk="0">
                  <a:moveTo>
                    <a:pt x="0" y="0"/>
                  </a:moveTo>
                  <a:lnTo>
                    <a:pt x="0" y="44"/>
                  </a:lnTo>
                  <a:lnTo>
                    <a:pt x="44" y="44"/>
                  </a:lnTo>
                  <a:lnTo>
                    <a:pt x="0" y="0"/>
                  </a:lnTo>
                  <a:close/>
                  <a:moveTo>
                    <a:pt x="0" y="321"/>
                  </a:moveTo>
                  <a:lnTo>
                    <a:pt x="0" y="948"/>
                  </a:lnTo>
                  <a:lnTo>
                    <a:pt x="350" y="1298"/>
                  </a:lnTo>
                  <a:lnTo>
                    <a:pt x="1312" y="1298"/>
                  </a:lnTo>
                  <a:lnTo>
                    <a:pt x="321" y="321"/>
                  </a:lnTo>
                  <a:close/>
                  <a:moveTo>
                    <a:pt x="627" y="1560"/>
                  </a:moveTo>
                  <a:lnTo>
                    <a:pt x="1939" y="2843"/>
                  </a:lnTo>
                  <a:lnTo>
                    <a:pt x="2872" y="2843"/>
                  </a:lnTo>
                  <a:lnTo>
                    <a:pt x="2872" y="2829"/>
                  </a:lnTo>
                  <a:lnTo>
                    <a:pt x="1589" y="1560"/>
                  </a:lnTo>
                  <a:close/>
                </a:path>
              </a:pathLst>
            </a:custGeom>
            <a:solidFill>
              <a:srgbClr val="D16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5" name="Google Shape;1635;p32"/>
            <p:cNvSpPr/>
            <p:nvPr/>
          </p:nvSpPr>
          <p:spPr>
            <a:xfrm>
              <a:off x="17214788" y="979337"/>
              <a:ext cx="161454" cy="92300"/>
            </a:xfrm>
            <a:custGeom>
              <a:avLst/>
              <a:gdLst/>
              <a:ahLst/>
              <a:cxnLst/>
              <a:rect l="l" t="t" r="r" b="b"/>
              <a:pathLst>
                <a:path w="2246" h="1284" fill="none" extrusionOk="0">
                  <a:moveTo>
                    <a:pt x="962" y="0"/>
                  </a:moveTo>
                  <a:lnTo>
                    <a:pt x="0" y="0"/>
                  </a:lnTo>
                  <a:lnTo>
                    <a:pt x="1312" y="1283"/>
                  </a:lnTo>
                  <a:lnTo>
                    <a:pt x="2245" y="1283"/>
                  </a:lnTo>
                  <a:lnTo>
                    <a:pt x="2245" y="1269"/>
                  </a:lnTo>
                  <a:lnTo>
                    <a:pt x="96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6" name="Google Shape;1636;p32"/>
            <p:cNvSpPr/>
            <p:nvPr/>
          </p:nvSpPr>
          <p:spPr>
            <a:xfrm>
              <a:off x="17169716" y="867197"/>
              <a:ext cx="94385" cy="93307"/>
            </a:xfrm>
            <a:custGeom>
              <a:avLst/>
              <a:gdLst/>
              <a:ahLst/>
              <a:cxnLst/>
              <a:rect l="l" t="t" r="r" b="b"/>
              <a:pathLst>
                <a:path w="1313" h="1298" fill="none" extrusionOk="0">
                  <a:moveTo>
                    <a:pt x="0" y="0"/>
                  </a:moveTo>
                  <a:lnTo>
                    <a:pt x="0" y="948"/>
                  </a:lnTo>
                  <a:lnTo>
                    <a:pt x="350" y="1298"/>
                  </a:lnTo>
                  <a:lnTo>
                    <a:pt x="1312" y="1298"/>
                  </a:lnTo>
                  <a:lnTo>
                    <a:pt x="321" y="321"/>
                  </a:lnTo>
                  <a:lnTo>
                    <a:pt x="0" y="321"/>
                  </a:lnTo>
                  <a:lnTo>
                    <a:pt x="0" y="44"/>
                  </a:lnTo>
                  <a:lnTo>
                    <a:pt x="44" y="4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7" name="Google Shape;1637;p32"/>
            <p:cNvSpPr/>
            <p:nvPr/>
          </p:nvSpPr>
          <p:spPr>
            <a:xfrm>
              <a:off x="17169716" y="870288"/>
              <a:ext cx="23075" cy="19984"/>
            </a:xfrm>
            <a:custGeom>
              <a:avLst/>
              <a:gdLst/>
              <a:ahLst/>
              <a:cxnLst/>
              <a:rect l="l" t="t" r="r" b="b"/>
              <a:pathLst>
                <a:path w="321" h="278" extrusionOk="0">
                  <a:moveTo>
                    <a:pt x="0" y="1"/>
                  </a:moveTo>
                  <a:lnTo>
                    <a:pt x="0" y="278"/>
                  </a:lnTo>
                  <a:lnTo>
                    <a:pt x="321" y="278"/>
                  </a:lnTo>
                  <a:lnTo>
                    <a:pt x="44" y="1"/>
                  </a:lnTo>
                  <a:close/>
                </a:path>
              </a:pathLst>
            </a:custGeom>
            <a:solidFill>
              <a:srgbClr val="A54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8" name="Google Shape;1638;p32"/>
            <p:cNvSpPr/>
            <p:nvPr/>
          </p:nvSpPr>
          <p:spPr>
            <a:xfrm>
              <a:off x="17169716" y="870288"/>
              <a:ext cx="23075" cy="19984"/>
            </a:xfrm>
            <a:custGeom>
              <a:avLst/>
              <a:gdLst/>
              <a:ahLst/>
              <a:cxnLst/>
              <a:rect l="l" t="t" r="r" b="b"/>
              <a:pathLst>
                <a:path w="321" h="278" fill="none" extrusionOk="0">
                  <a:moveTo>
                    <a:pt x="44" y="1"/>
                  </a:moveTo>
                  <a:lnTo>
                    <a:pt x="0" y="1"/>
                  </a:lnTo>
                  <a:lnTo>
                    <a:pt x="0" y="278"/>
                  </a:lnTo>
                  <a:lnTo>
                    <a:pt x="321" y="278"/>
                  </a:lnTo>
                  <a:lnTo>
                    <a:pt x="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9" name="Google Shape;1639;p32"/>
            <p:cNvSpPr/>
            <p:nvPr/>
          </p:nvSpPr>
          <p:spPr>
            <a:xfrm>
              <a:off x="17194876" y="960431"/>
              <a:ext cx="89137" cy="18978"/>
            </a:xfrm>
            <a:custGeom>
              <a:avLst/>
              <a:gdLst/>
              <a:ahLst/>
              <a:cxnLst/>
              <a:rect l="l" t="t" r="r" b="b"/>
              <a:pathLst>
                <a:path w="1240" h="264" extrusionOk="0">
                  <a:moveTo>
                    <a:pt x="0" y="1"/>
                  </a:moveTo>
                  <a:lnTo>
                    <a:pt x="277" y="263"/>
                  </a:lnTo>
                  <a:lnTo>
                    <a:pt x="1239" y="263"/>
                  </a:lnTo>
                  <a:lnTo>
                    <a:pt x="962" y="1"/>
                  </a:lnTo>
                  <a:close/>
                </a:path>
              </a:pathLst>
            </a:custGeom>
            <a:solidFill>
              <a:srgbClr val="A54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0" name="Google Shape;1640;p32"/>
            <p:cNvSpPr/>
            <p:nvPr/>
          </p:nvSpPr>
          <p:spPr>
            <a:xfrm>
              <a:off x="17194876" y="960431"/>
              <a:ext cx="89137" cy="18978"/>
            </a:xfrm>
            <a:custGeom>
              <a:avLst/>
              <a:gdLst/>
              <a:ahLst/>
              <a:cxnLst/>
              <a:rect l="l" t="t" r="r" b="b"/>
              <a:pathLst>
                <a:path w="1240" h="264" fill="none" extrusionOk="0">
                  <a:moveTo>
                    <a:pt x="962" y="1"/>
                  </a:moveTo>
                  <a:lnTo>
                    <a:pt x="0" y="1"/>
                  </a:lnTo>
                  <a:lnTo>
                    <a:pt x="277" y="263"/>
                  </a:lnTo>
                  <a:lnTo>
                    <a:pt x="1239" y="263"/>
                  </a:lnTo>
                  <a:lnTo>
                    <a:pt x="9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1" name="Google Shape;1641;p32"/>
            <p:cNvSpPr/>
            <p:nvPr/>
          </p:nvSpPr>
          <p:spPr>
            <a:xfrm>
              <a:off x="15903540" y="425896"/>
              <a:ext cx="1575432" cy="876278"/>
            </a:xfrm>
            <a:custGeom>
              <a:avLst/>
              <a:gdLst/>
              <a:ahLst/>
              <a:cxnLst/>
              <a:rect l="l" t="t" r="r" b="b"/>
              <a:pathLst>
                <a:path w="21916" h="12190" extrusionOk="0">
                  <a:moveTo>
                    <a:pt x="10368" y="1"/>
                  </a:moveTo>
                  <a:lnTo>
                    <a:pt x="1" y="10324"/>
                  </a:lnTo>
                  <a:lnTo>
                    <a:pt x="1" y="11621"/>
                  </a:lnTo>
                  <a:lnTo>
                    <a:pt x="10659" y="1517"/>
                  </a:lnTo>
                  <a:lnTo>
                    <a:pt x="21915" y="12190"/>
                  </a:lnTo>
                  <a:lnTo>
                    <a:pt x="21915" y="11286"/>
                  </a:lnTo>
                  <a:lnTo>
                    <a:pt x="19553" y="8982"/>
                  </a:lnTo>
                  <a:lnTo>
                    <a:pt x="18241" y="7699"/>
                  </a:lnTo>
                  <a:lnTo>
                    <a:pt x="17964" y="7437"/>
                  </a:lnTo>
                  <a:lnTo>
                    <a:pt x="17614" y="7087"/>
                  </a:lnTo>
                  <a:lnTo>
                    <a:pt x="10368"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2" name="Google Shape;1642;p32"/>
            <p:cNvSpPr/>
            <p:nvPr/>
          </p:nvSpPr>
          <p:spPr>
            <a:xfrm>
              <a:off x="15842797" y="2354421"/>
              <a:ext cx="1697996" cy="124792"/>
            </a:xfrm>
            <a:custGeom>
              <a:avLst/>
              <a:gdLst/>
              <a:ahLst/>
              <a:cxnLst/>
              <a:rect l="l" t="t" r="r" b="b"/>
              <a:pathLst>
                <a:path w="23621" h="1736" extrusionOk="0">
                  <a:moveTo>
                    <a:pt x="0" y="1"/>
                  </a:moveTo>
                  <a:lnTo>
                    <a:pt x="0" y="1736"/>
                  </a:lnTo>
                  <a:lnTo>
                    <a:pt x="23621" y="1736"/>
                  </a:lnTo>
                  <a:lnTo>
                    <a:pt x="236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3" name="Google Shape;1643;p32"/>
            <p:cNvSpPr/>
            <p:nvPr/>
          </p:nvSpPr>
          <p:spPr>
            <a:xfrm>
              <a:off x="16102732" y="1566276"/>
              <a:ext cx="606925" cy="503123"/>
            </a:xfrm>
            <a:custGeom>
              <a:avLst/>
              <a:gdLst/>
              <a:ahLst/>
              <a:cxnLst/>
              <a:rect l="l" t="t" r="r" b="b"/>
              <a:pathLst>
                <a:path w="8443" h="6999" extrusionOk="0">
                  <a:moveTo>
                    <a:pt x="0" y="0"/>
                  </a:moveTo>
                  <a:lnTo>
                    <a:pt x="0" y="6999"/>
                  </a:lnTo>
                  <a:lnTo>
                    <a:pt x="8442" y="6999"/>
                  </a:lnTo>
                  <a:lnTo>
                    <a:pt x="84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4" name="Google Shape;1644;p32"/>
            <p:cNvSpPr/>
            <p:nvPr/>
          </p:nvSpPr>
          <p:spPr>
            <a:xfrm>
              <a:off x="16916035" y="1543201"/>
              <a:ext cx="400471" cy="811294"/>
            </a:xfrm>
            <a:custGeom>
              <a:avLst/>
              <a:gdLst/>
              <a:ahLst/>
              <a:cxnLst/>
              <a:rect l="l" t="t" r="r" b="b"/>
              <a:pathLst>
                <a:path w="5571" h="11286" extrusionOk="0">
                  <a:moveTo>
                    <a:pt x="1" y="0"/>
                  </a:moveTo>
                  <a:lnTo>
                    <a:pt x="1" y="11286"/>
                  </a:lnTo>
                  <a:lnTo>
                    <a:pt x="5570" y="11286"/>
                  </a:lnTo>
                  <a:lnTo>
                    <a:pt x="5570"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5" name="Google Shape;1645;p32"/>
            <p:cNvSpPr/>
            <p:nvPr/>
          </p:nvSpPr>
          <p:spPr>
            <a:xfrm>
              <a:off x="16948527" y="1594527"/>
              <a:ext cx="335487" cy="718059"/>
            </a:xfrm>
            <a:custGeom>
              <a:avLst/>
              <a:gdLst/>
              <a:ahLst/>
              <a:cxnLst/>
              <a:rect l="l" t="t" r="r" b="b"/>
              <a:pathLst>
                <a:path w="4667" h="9989" extrusionOk="0">
                  <a:moveTo>
                    <a:pt x="1" y="1"/>
                  </a:moveTo>
                  <a:lnTo>
                    <a:pt x="1" y="9988"/>
                  </a:lnTo>
                  <a:lnTo>
                    <a:pt x="4666" y="9988"/>
                  </a:lnTo>
                  <a:lnTo>
                    <a:pt x="46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6" name="Google Shape;1646;p32"/>
            <p:cNvSpPr/>
            <p:nvPr/>
          </p:nvSpPr>
          <p:spPr>
            <a:xfrm>
              <a:off x="16889869" y="1498129"/>
              <a:ext cx="455967" cy="68219"/>
            </a:xfrm>
            <a:custGeom>
              <a:avLst/>
              <a:gdLst/>
              <a:ahLst/>
              <a:cxnLst/>
              <a:rect l="l" t="t" r="r" b="b"/>
              <a:pathLst>
                <a:path w="6343" h="949" extrusionOk="0">
                  <a:moveTo>
                    <a:pt x="190" y="0"/>
                  </a:moveTo>
                  <a:lnTo>
                    <a:pt x="146" y="15"/>
                  </a:lnTo>
                  <a:lnTo>
                    <a:pt x="102" y="44"/>
                  </a:lnTo>
                  <a:lnTo>
                    <a:pt x="73" y="73"/>
                  </a:lnTo>
                  <a:lnTo>
                    <a:pt x="44" y="103"/>
                  </a:lnTo>
                  <a:lnTo>
                    <a:pt x="15" y="146"/>
                  </a:lnTo>
                  <a:lnTo>
                    <a:pt x="0" y="190"/>
                  </a:lnTo>
                  <a:lnTo>
                    <a:pt x="0" y="248"/>
                  </a:lnTo>
                  <a:lnTo>
                    <a:pt x="0" y="700"/>
                  </a:lnTo>
                  <a:lnTo>
                    <a:pt x="0" y="744"/>
                  </a:lnTo>
                  <a:lnTo>
                    <a:pt x="15" y="788"/>
                  </a:lnTo>
                  <a:lnTo>
                    <a:pt x="44" y="832"/>
                  </a:lnTo>
                  <a:lnTo>
                    <a:pt x="73" y="875"/>
                  </a:lnTo>
                  <a:lnTo>
                    <a:pt x="102" y="904"/>
                  </a:lnTo>
                  <a:lnTo>
                    <a:pt x="146" y="919"/>
                  </a:lnTo>
                  <a:lnTo>
                    <a:pt x="190" y="934"/>
                  </a:lnTo>
                  <a:lnTo>
                    <a:pt x="233" y="948"/>
                  </a:lnTo>
                  <a:lnTo>
                    <a:pt x="6095" y="948"/>
                  </a:lnTo>
                  <a:lnTo>
                    <a:pt x="6153" y="934"/>
                  </a:lnTo>
                  <a:lnTo>
                    <a:pt x="6197" y="919"/>
                  </a:lnTo>
                  <a:lnTo>
                    <a:pt x="6241" y="904"/>
                  </a:lnTo>
                  <a:lnTo>
                    <a:pt x="6270" y="875"/>
                  </a:lnTo>
                  <a:lnTo>
                    <a:pt x="6299" y="832"/>
                  </a:lnTo>
                  <a:lnTo>
                    <a:pt x="6328" y="788"/>
                  </a:lnTo>
                  <a:lnTo>
                    <a:pt x="6343" y="744"/>
                  </a:lnTo>
                  <a:lnTo>
                    <a:pt x="6343" y="700"/>
                  </a:lnTo>
                  <a:lnTo>
                    <a:pt x="6343" y="248"/>
                  </a:lnTo>
                  <a:lnTo>
                    <a:pt x="6343" y="190"/>
                  </a:lnTo>
                  <a:lnTo>
                    <a:pt x="6328" y="146"/>
                  </a:lnTo>
                  <a:lnTo>
                    <a:pt x="6299" y="103"/>
                  </a:lnTo>
                  <a:lnTo>
                    <a:pt x="6270" y="73"/>
                  </a:lnTo>
                  <a:lnTo>
                    <a:pt x="6241" y="44"/>
                  </a:lnTo>
                  <a:lnTo>
                    <a:pt x="6197" y="15"/>
                  </a:lnTo>
                  <a:lnTo>
                    <a:pt x="61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7" name="Google Shape;1647;p32"/>
            <p:cNvSpPr/>
            <p:nvPr/>
          </p:nvSpPr>
          <p:spPr>
            <a:xfrm>
              <a:off x="15797725" y="360912"/>
              <a:ext cx="1744146" cy="900432"/>
            </a:xfrm>
            <a:custGeom>
              <a:avLst/>
              <a:gdLst/>
              <a:ahLst/>
              <a:cxnLst/>
              <a:rect l="l" t="t" r="r" b="b"/>
              <a:pathLst>
                <a:path w="24263" h="12526" extrusionOk="0">
                  <a:moveTo>
                    <a:pt x="12000" y="1"/>
                  </a:moveTo>
                  <a:lnTo>
                    <a:pt x="11869" y="44"/>
                  </a:lnTo>
                  <a:lnTo>
                    <a:pt x="11752" y="103"/>
                  </a:lnTo>
                  <a:lnTo>
                    <a:pt x="11635" y="190"/>
                  </a:lnTo>
                  <a:lnTo>
                    <a:pt x="219" y="11301"/>
                  </a:lnTo>
                  <a:lnTo>
                    <a:pt x="146" y="11388"/>
                  </a:lnTo>
                  <a:lnTo>
                    <a:pt x="88" y="11490"/>
                  </a:lnTo>
                  <a:lnTo>
                    <a:pt x="44" y="11578"/>
                  </a:lnTo>
                  <a:lnTo>
                    <a:pt x="15" y="11680"/>
                  </a:lnTo>
                  <a:lnTo>
                    <a:pt x="0" y="11782"/>
                  </a:lnTo>
                  <a:lnTo>
                    <a:pt x="15" y="11884"/>
                  </a:lnTo>
                  <a:lnTo>
                    <a:pt x="29" y="11986"/>
                  </a:lnTo>
                  <a:lnTo>
                    <a:pt x="59" y="12088"/>
                  </a:lnTo>
                  <a:lnTo>
                    <a:pt x="102" y="12175"/>
                  </a:lnTo>
                  <a:lnTo>
                    <a:pt x="161" y="12263"/>
                  </a:lnTo>
                  <a:lnTo>
                    <a:pt x="219" y="12336"/>
                  </a:lnTo>
                  <a:lnTo>
                    <a:pt x="307" y="12394"/>
                  </a:lnTo>
                  <a:lnTo>
                    <a:pt x="394" y="12452"/>
                  </a:lnTo>
                  <a:lnTo>
                    <a:pt x="496" y="12496"/>
                  </a:lnTo>
                  <a:lnTo>
                    <a:pt x="598" y="12511"/>
                  </a:lnTo>
                  <a:lnTo>
                    <a:pt x="715" y="12525"/>
                  </a:lnTo>
                  <a:lnTo>
                    <a:pt x="846" y="12511"/>
                  </a:lnTo>
                  <a:lnTo>
                    <a:pt x="977" y="12482"/>
                  </a:lnTo>
                  <a:lnTo>
                    <a:pt x="1094" y="12409"/>
                  </a:lnTo>
                  <a:lnTo>
                    <a:pt x="1210" y="12336"/>
                  </a:lnTo>
                  <a:lnTo>
                    <a:pt x="11650" y="2392"/>
                  </a:lnTo>
                  <a:lnTo>
                    <a:pt x="11752" y="2304"/>
                  </a:lnTo>
                  <a:lnTo>
                    <a:pt x="11883" y="2246"/>
                  </a:lnTo>
                  <a:lnTo>
                    <a:pt x="12000" y="2217"/>
                  </a:lnTo>
                  <a:lnTo>
                    <a:pt x="12131" y="2202"/>
                  </a:lnTo>
                  <a:lnTo>
                    <a:pt x="12262" y="2217"/>
                  </a:lnTo>
                  <a:lnTo>
                    <a:pt x="12394" y="2246"/>
                  </a:lnTo>
                  <a:lnTo>
                    <a:pt x="12510" y="2304"/>
                  </a:lnTo>
                  <a:lnTo>
                    <a:pt x="12627" y="2392"/>
                  </a:lnTo>
                  <a:lnTo>
                    <a:pt x="23067" y="12336"/>
                  </a:lnTo>
                  <a:lnTo>
                    <a:pt x="23169" y="12409"/>
                  </a:lnTo>
                  <a:lnTo>
                    <a:pt x="23300" y="12482"/>
                  </a:lnTo>
                  <a:lnTo>
                    <a:pt x="23416" y="12511"/>
                  </a:lnTo>
                  <a:lnTo>
                    <a:pt x="23562" y="12525"/>
                  </a:lnTo>
                  <a:lnTo>
                    <a:pt x="23679" y="12511"/>
                  </a:lnTo>
                  <a:lnTo>
                    <a:pt x="23781" y="12496"/>
                  </a:lnTo>
                  <a:lnTo>
                    <a:pt x="23883" y="12452"/>
                  </a:lnTo>
                  <a:lnTo>
                    <a:pt x="23971" y="12394"/>
                  </a:lnTo>
                  <a:lnTo>
                    <a:pt x="24043" y="12336"/>
                  </a:lnTo>
                  <a:lnTo>
                    <a:pt x="24116" y="12263"/>
                  </a:lnTo>
                  <a:lnTo>
                    <a:pt x="24175" y="12175"/>
                  </a:lnTo>
                  <a:lnTo>
                    <a:pt x="24218" y="12088"/>
                  </a:lnTo>
                  <a:lnTo>
                    <a:pt x="24248" y="11986"/>
                  </a:lnTo>
                  <a:lnTo>
                    <a:pt x="24262" y="11884"/>
                  </a:lnTo>
                  <a:lnTo>
                    <a:pt x="24262" y="11782"/>
                  </a:lnTo>
                  <a:lnTo>
                    <a:pt x="24262" y="11680"/>
                  </a:lnTo>
                  <a:lnTo>
                    <a:pt x="24233" y="11578"/>
                  </a:lnTo>
                  <a:lnTo>
                    <a:pt x="24189" y="11490"/>
                  </a:lnTo>
                  <a:lnTo>
                    <a:pt x="24131" y="11388"/>
                  </a:lnTo>
                  <a:lnTo>
                    <a:pt x="24058" y="11301"/>
                  </a:lnTo>
                  <a:lnTo>
                    <a:pt x="12627" y="190"/>
                  </a:lnTo>
                  <a:lnTo>
                    <a:pt x="12525" y="103"/>
                  </a:lnTo>
                  <a:lnTo>
                    <a:pt x="12394" y="44"/>
                  </a:lnTo>
                  <a:lnTo>
                    <a:pt x="122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8" name="Google Shape;1648;p32"/>
            <p:cNvSpPr/>
            <p:nvPr/>
          </p:nvSpPr>
          <p:spPr>
            <a:xfrm>
              <a:off x="15993683" y="1339839"/>
              <a:ext cx="135288" cy="71382"/>
            </a:xfrm>
            <a:custGeom>
              <a:avLst/>
              <a:gdLst/>
              <a:ahLst/>
              <a:cxnLst/>
              <a:rect l="l" t="t" r="r" b="b"/>
              <a:pathLst>
                <a:path w="1882" h="993" extrusionOk="0">
                  <a:moveTo>
                    <a:pt x="1" y="1"/>
                  </a:moveTo>
                  <a:lnTo>
                    <a:pt x="1" y="992"/>
                  </a:lnTo>
                  <a:lnTo>
                    <a:pt x="1882" y="992"/>
                  </a:lnTo>
                  <a:lnTo>
                    <a:pt x="1882"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9" name="Google Shape;1649;p32"/>
            <p:cNvSpPr/>
            <p:nvPr/>
          </p:nvSpPr>
          <p:spPr>
            <a:xfrm>
              <a:off x="17101570" y="1225614"/>
              <a:ext cx="135288" cy="71382"/>
            </a:xfrm>
            <a:custGeom>
              <a:avLst/>
              <a:gdLst/>
              <a:ahLst/>
              <a:cxnLst/>
              <a:rect l="l" t="t" r="r" b="b"/>
              <a:pathLst>
                <a:path w="1882" h="993" extrusionOk="0">
                  <a:moveTo>
                    <a:pt x="0" y="1"/>
                  </a:moveTo>
                  <a:lnTo>
                    <a:pt x="0" y="992"/>
                  </a:lnTo>
                  <a:lnTo>
                    <a:pt x="1881" y="992"/>
                  </a:lnTo>
                  <a:lnTo>
                    <a:pt x="1881"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0" name="Google Shape;1650;p32"/>
            <p:cNvSpPr/>
            <p:nvPr/>
          </p:nvSpPr>
          <p:spPr>
            <a:xfrm>
              <a:off x="16128898" y="1268601"/>
              <a:ext cx="135288" cy="71310"/>
            </a:xfrm>
            <a:custGeom>
              <a:avLst/>
              <a:gdLst/>
              <a:ahLst/>
              <a:cxnLst/>
              <a:rect l="l" t="t" r="r" b="b"/>
              <a:pathLst>
                <a:path w="1882" h="992" extrusionOk="0">
                  <a:moveTo>
                    <a:pt x="1" y="0"/>
                  </a:moveTo>
                  <a:lnTo>
                    <a:pt x="1" y="992"/>
                  </a:lnTo>
                  <a:lnTo>
                    <a:pt x="1882" y="992"/>
                  </a:lnTo>
                  <a:lnTo>
                    <a:pt x="1882"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1" name="Google Shape;1651;p32"/>
            <p:cNvSpPr/>
            <p:nvPr/>
          </p:nvSpPr>
          <p:spPr>
            <a:xfrm>
              <a:off x="15903540" y="1991762"/>
              <a:ext cx="111206" cy="71382"/>
            </a:xfrm>
            <a:custGeom>
              <a:avLst/>
              <a:gdLst/>
              <a:ahLst/>
              <a:cxnLst/>
              <a:rect l="l" t="t" r="r" b="b"/>
              <a:pathLst>
                <a:path w="1547" h="993" extrusionOk="0">
                  <a:moveTo>
                    <a:pt x="1" y="1"/>
                  </a:moveTo>
                  <a:lnTo>
                    <a:pt x="1" y="992"/>
                  </a:lnTo>
                  <a:lnTo>
                    <a:pt x="1546" y="992"/>
                  </a:lnTo>
                  <a:lnTo>
                    <a:pt x="1546"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2" name="Google Shape;1652;p32"/>
            <p:cNvSpPr/>
            <p:nvPr/>
          </p:nvSpPr>
          <p:spPr>
            <a:xfrm>
              <a:off x="16085911" y="1543201"/>
              <a:ext cx="641574" cy="23147"/>
            </a:xfrm>
            <a:custGeom>
              <a:avLst/>
              <a:gdLst/>
              <a:ahLst/>
              <a:cxnLst/>
              <a:rect l="l" t="t" r="r" b="b"/>
              <a:pathLst>
                <a:path w="8925" h="322" extrusionOk="0">
                  <a:moveTo>
                    <a:pt x="1" y="0"/>
                  </a:moveTo>
                  <a:lnTo>
                    <a:pt x="1" y="321"/>
                  </a:lnTo>
                  <a:lnTo>
                    <a:pt x="8924" y="321"/>
                  </a:lnTo>
                  <a:lnTo>
                    <a:pt x="89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3" name="Google Shape;1653;p32"/>
            <p:cNvSpPr/>
            <p:nvPr/>
          </p:nvSpPr>
          <p:spPr>
            <a:xfrm>
              <a:off x="17009342" y="1801052"/>
              <a:ext cx="83890" cy="81805"/>
            </a:xfrm>
            <a:custGeom>
              <a:avLst/>
              <a:gdLst/>
              <a:ahLst/>
              <a:cxnLst/>
              <a:rect l="l" t="t" r="r" b="b"/>
              <a:pathLst>
                <a:path w="1167" h="1138" extrusionOk="0">
                  <a:moveTo>
                    <a:pt x="1094" y="0"/>
                  </a:moveTo>
                  <a:lnTo>
                    <a:pt x="15" y="1050"/>
                  </a:lnTo>
                  <a:lnTo>
                    <a:pt x="0" y="1094"/>
                  </a:lnTo>
                  <a:lnTo>
                    <a:pt x="15" y="1123"/>
                  </a:lnTo>
                  <a:lnTo>
                    <a:pt x="44" y="1137"/>
                  </a:lnTo>
                  <a:lnTo>
                    <a:pt x="73" y="1123"/>
                  </a:lnTo>
                  <a:lnTo>
                    <a:pt x="1152" y="73"/>
                  </a:lnTo>
                  <a:lnTo>
                    <a:pt x="1167" y="44"/>
                  </a:lnTo>
                  <a:lnTo>
                    <a:pt x="1152" y="15"/>
                  </a:lnTo>
                  <a:lnTo>
                    <a:pt x="1123"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4" name="Google Shape;1654;p32"/>
            <p:cNvSpPr/>
            <p:nvPr/>
          </p:nvSpPr>
          <p:spPr>
            <a:xfrm>
              <a:off x="16208546" y="1685748"/>
              <a:ext cx="84968" cy="81805"/>
            </a:xfrm>
            <a:custGeom>
              <a:avLst/>
              <a:gdLst/>
              <a:ahLst/>
              <a:cxnLst/>
              <a:rect l="l" t="t" r="r" b="b"/>
              <a:pathLst>
                <a:path w="1182" h="1138" extrusionOk="0">
                  <a:moveTo>
                    <a:pt x="1138" y="0"/>
                  </a:moveTo>
                  <a:lnTo>
                    <a:pt x="1094" y="15"/>
                  </a:lnTo>
                  <a:lnTo>
                    <a:pt x="15" y="1065"/>
                  </a:lnTo>
                  <a:lnTo>
                    <a:pt x="1" y="1094"/>
                  </a:lnTo>
                  <a:lnTo>
                    <a:pt x="15" y="1138"/>
                  </a:lnTo>
                  <a:lnTo>
                    <a:pt x="88" y="1138"/>
                  </a:lnTo>
                  <a:lnTo>
                    <a:pt x="1167" y="88"/>
                  </a:lnTo>
                  <a:lnTo>
                    <a:pt x="1182" y="59"/>
                  </a:lnTo>
                  <a:lnTo>
                    <a:pt x="1167" y="15"/>
                  </a:lnTo>
                  <a:lnTo>
                    <a:pt x="1138"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5" name="Google Shape;1655;p32"/>
            <p:cNvSpPr/>
            <p:nvPr/>
          </p:nvSpPr>
          <p:spPr>
            <a:xfrm>
              <a:off x="16303937" y="1699335"/>
              <a:ext cx="83962" cy="81877"/>
            </a:xfrm>
            <a:custGeom>
              <a:avLst/>
              <a:gdLst/>
              <a:ahLst/>
              <a:cxnLst/>
              <a:rect l="l" t="t" r="r" b="b"/>
              <a:pathLst>
                <a:path w="1168" h="1139" extrusionOk="0">
                  <a:moveTo>
                    <a:pt x="1123" y="1"/>
                  </a:moveTo>
                  <a:lnTo>
                    <a:pt x="1094" y="15"/>
                  </a:lnTo>
                  <a:lnTo>
                    <a:pt x="15" y="1051"/>
                  </a:lnTo>
                  <a:lnTo>
                    <a:pt x="1" y="1094"/>
                  </a:lnTo>
                  <a:lnTo>
                    <a:pt x="15" y="1124"/>
                  </a:lnTo>
                  <a:lnTo>
                    <a:pt x="44" y="1138"/>
                  </a:lnTo>
                  <a:lnTo>
                    <a:pt x="88" y="1124"/>
                  </a:lnTo>
                  <a:lnTo>
                    <a:pt x="1153" y="74"/>
                  </a:lnTo>
                  <a:lnTo>
                    <a:pt x="1167" y="45"/>
                  </a:lnTo>
                  <a:lnTo>
                    <a:pt x="1153" y="15"/>
                  </a:lnTo>
                  <a:lnTo>
                    <a:pt x="1123"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6" name="Google Shape;1656;p32"/>
            <p:cNvSpPr/>
            <p:nvPr/>
          </p:nvSpPr>
          <p:spPr>
            <a:xfrm>
              <a:off x="16173970" y="1618680"/>
              <a:ext cx="251598" cy="226438"/>
            </a:xfrm>
            <a:custGeom>
              <a:avLst/>
              <a:gdLst/>
              <a:ahLst/>
              <a:cxnLst/>
              <a:rect l="l" t="t" r="r" b="b"/>
              <a:pathLst>
                <a:path w="3500" h="3150" extrusionOk="0">
                  <a:moveTo>
                    <a:pt x="3456" y="0"/>
                  </a:moveTo>
                  <a:lnTo>
                    <a:pt x="3427" y="15"/>
                  </a:lnTo>
                  <a:lnTo>
                    <a:pt x="15" y="3062"/>
                  </a:lnTo>
                  <a:lnTo>
                    <a:pt x="1" y="3091"/>
                  </a:lnTo>
                  <a:lnTo>
                    <a:pt x="1" y="3135"/>
                  </a:lnTo>
                  <a:lnTo>
                    <a:pt x="44" y="3150"/>
                  </a:lnTo>
                  <a:lnTo>
                    <a:pt x="74" y="3135"/>
                  </a:lnTo>
                  <a:lnTo>
                    <a:pt x="3485" y="73"/>
                  </a:lnTo>
                  <a:lnTo>
                    <a:pt x="3500" y="44"/>
                  </a:lnTo>
                  <a:lnTo>
                    <a:pt x="3485" y="15"/>
                  </a:lnTo>
                  <a:lnTo>
                    <a:pt x="345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7" name="Google Shape;1657;p32"/>
            <p:cNvSpPr/>
            <p:nvPr/>
          </p:nvSpPr>
          <p:spPr>
            <a:xfrm>
              <a:off x="17140316" y="1827218"/>
              <a:ext cx="83962" cy="81805"/>
            </a:xfrm>
            <a:custGeom>
              <a:avLst/>
              <a:gdLst/>
              <a:ahLst/>
              <a:cxnLst/>
              <a:rect l="l" t="t" r="r" b="b"/>
              <a:pathLst>
                <a:path w="1168" h="1138" extrusionOk="0">
                  <a:moveTo>
                    <a:pt x="1124" y="1"/>
                  </a:moveTo>
                  <a:lnTo>
                    <a:pt x="1094" y="15"/>
                  </a:lnTo>
                  <a:lnTo>
                    <a:pt x="15" y="1065"/>
                  </a:lnTo>
                  <a:lnTo>
                    <a:pt x="1" y="1094"/>
                  </a:lnTo>
                  <a:lnTo>
                    <a:pt x="15" y="1123"/>
                  </a:lnTo>
                  <a:lnTo>
                    <a:pt x="45" y="1138"/>
                  </a:lnTo>
                  <a:lnTo>
                    <a:pt x="74" y="1123"/>
                  </a:lnTo>
                  <a:lnTo>
                    <a:pt x="1153" y="74"/>
                  </a:lnTo>
                  <a:lnTo>
                    <a:pt x="1167" y="44"/>
                  </a:lnTo>
                  <a:lnTo>
                    <a:pt x="1153" y="15"/>
                  </a:lnTo>
                  <a:lnTo>
                    <a:pt x="1124"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8" name="Google Shape;1658;p32"/>
            <p:cNvSpPr/>
            <p:nvPr/>
          </p:nvSpPr>
          <p:spPr>
            <a:xfrm>
              <a:off x="16975772" y="1723488"/>
              <a:ext cx="273666" cy="271510"/>
            </a:xfrm>
            <a:custGeom>
              <a:avLst/>
              <a:gdLst/>
              <a:ahLst/>
              <a:cxnLst/>
              <a:rect l="l" t="t" r="r" b="b"/>
              <a:pathLst>
                <a:path w="3807" h="3777" extrusionOk="0">
                  <a:moveTo>
                    <a:pt x="3748" y="0"/>
                  </a:moveTo>
                  <a:lnTo>
                    <a:pt x="3719" y="15"/>
                  </a:lnTo>
                  <a:lnTo>
                    <a:pt x="15" y="3689"/>
                  </a:lnTo>
                  <a:lnTo>
                    <a:pt x="1" y="3733"/>
                  </a:lnTo>
                  <a:lnTo>
                    <a:pt x="15" y="3762"/>
                  </a:lnTo>
                  <a:lnTo>
                    <a:pt x="44" y="3777"/>
                  </a:lnTo>
                  <a:lnTo>
                    <a:pt x="74" y="3762"/>
                  </a:lnTo>
                  <a:lnTo>
                    <a:pt x="3792" y="88"/>
                  </a:lnTo>
                  <a:lnTo>
                    <a:pt x="3806" y="44"/>
                  </a:lnTo>
                  <a:lnTo>
                    <a:pt x="3792" y="15"/>
                  </a:lnTo>
                  <a:lnTo>
                    <a:pt x="3748"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9" name="Google Shape;1659;p32"/>
            <p:cNvSpPr/>
            <p:nvPr/>
          </p:nvSpPr>
          <p:spPr>
            <a:xfrm>
              <a:off x="16251533" y="1566276"/>
              <a:ext cx="19984" cy="461214"/>
            </a:xfrm>
            <a:custGeom>
              <a:avLst/>
              <a:gdLst/>
              <a:ahLst/>
              <a:cxnLst/>
              <a:rect l="l" t="t" r="r" b="b"/>
              <a:pathLst>
                <a:path w="278" h="6416" extrusionOk="0">
                  <a:moveTo>
                    <a:pt x="1" y="0"/>
                  </a:moveTo>
                  <a:lnTo>
                    <a:pt x="1" y="6416"/>
                  </a:lnTo>
                  <a:lnTo>
                    <a:pt x="278" y="6416"/>
                  </a:lnTo>
                  <a:lnTo>
                    <a:pt x="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0" name="Google Shape;1660;p32"/>
            <p:cNvSpPr/>
            <p:nvPr/>
          </p:nvSpPr>
          <p:spPr>
            <a:xfrm>
              <a:off x="16396165" y="1566276"/>
              <a:ext cx="21062" cy="461214"/>
            </a:xfrm>
            <a:custGeom>
              <a:avLst/>
              <a:gdLst/>
              <a:ahLst/>
              <a:cxnLst/>
              <a:rect l="l" t="t" r="r" b="b"/>
              <a:pathLst>
                <a:path w="293" h="6416" extrusionOk="0">
                  <a:moveTo>
                    <a:pt x="1" y="0"/>
                  </a:moveTo>
                  <a:lnTo>
                    <a:pt x="1" y="6416"/>
                  </a:lnTo>
                  <a:lnTo>
                    <a:pt x="292" y="6416"/>
                  </a:lnTo>
                  <a:lnTo>
                    <a:pt x="2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1" name="Google Shape;1661;p32"/>
            <p:cNvSpPr/>
            <p:nvPr/>
          </p:nvSpPr>
          <p:spPr>
            <a:xfrm>
              <a:off x="16541876" y="1566276"/>
              <a:ext cx="19984" cy="461214"/>
            </a:xfrm>
            <a:custGeom>
              <a:avLst/>
              <a:gdLst/>
              <a:ahLst/>
              <a:cxnLst/>
              <a:rect l="l" t="t" r="r" b="b"/>
              <a:pathLst>
                <a:path w="278" h="6416" extrusionOk="0">
                  <a:moveTo>
                    <a:pt x="0" y="0"/>
                  </a:moveTo>
                  <a:lnTo>
                    <a:pt x="0" y="6416"/>
                  </a:lnTo>
                  <a:lnTo>
                    <a:pt x="277" y="6416"/>
                  </a:lnTo>
                  <a:lnTo>
                    <a:pt x="2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2" name="Google Shape;1662;p32"/>
            <p:cNvSpPr/>
            <p:nvPr/>
          </p:nvSpPr>
          <p:spPr>
            <a:xfrm>
              <a:off x="16102732" y="1809390"/>
              <a:ext cx="606925" cy="16893"/>
            </a:xfrm>
            <a:custGeom>
              <a:avLst/>
              <a:gdLst/>
              <a:ahLst/>
              <a:cxnLst/>
              <a:rect l="l" t="t" r="r" b="b"/>
              <a:pathLst>
                <a:path w="8443" h="235" extrusionOk="0">
                  <a:moveTo>
                    <a:pt x="0" y="1"/>
                  </a:moveTo>
                  <a:lnTo>
                    <a:pt x="0" y="234"/>
                  </a:lnTo>
                  <a:lnTo>
                    <a:pt x="8442" y="234"/>
                  </a:lnTo>
                  <a:lnTo>
                    <a:pt x="8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3" name="Google Shape;1663;p32"/>
            <p:cNvSpPr/>
            <p:nvPr/>
          </p:nvSpPr>
          <p:spPr>
            <a:xfrm>
              <a:off x="16536628" y="807388"/>
              <a:ext cx="310328" cy="310328"/>
            </a:xfrm>
            <a:custGeom>
              <a:avLst/>
              <a:gdLst/>
              <a:ahLst/>
              <a:cxnLst/>
              <a:rect l="l" t="t" r="r" b="b"/>
              <a:pathLst>
                <a:path w="4317" h="4317" extrusionOk="0">
                  <a:moveTo>
                    <a:pt x="2158" y="1"/>
                  </a:moveTo>
                  <a:lnTo>
                    <a:pt x="1940" y="16"/>
                  </a:lnTo>
                  <a:lnTo>
                    <a:pt x="1721" y="45"/>
                  </a:lnTo>
                  <a:lnTo>
                    <a:pt x="1517" y="103"/>
                  </a:lnTo>
                  <a:lnTo>
                    <a:pt x="1313" y="161"/>
                  </a:lnTo>
                  <a:lnTo>
                    <a:pt x="1123" y="263"/>
                  </a:lnTo>
                  <a:lnTo>
                    <a:pt x="948" y="365"/>
                  </a:lnTo>
                  <a:lnTo>
                    <a:pt x="788" y="497"/>
                  </a:lnTo>
                  <a:lnTo>
                    <a:pt x="627" y="628"/>
                  </a:lnTo>
                  <a:lnTo>
                    <a:pt x="496" y="788"/>
                  </a:lnTo>
                  <a:lnTo>
                    <a:pt x="365" y="949"/>
                  </a:lnTo>
                  <a:lnTo>
                    <a:pt x="263" y="1124"/>
                  </a:lnTo>
                  <a:lnTo>
                    <a:pt x="175" y="1313"/>
                  </a:lnTo>
                  <a:lnTo>
                    <a:pt x="103" y="1517"/>
                  </a:lnTo>
                  <a:lnTo>
                    <a:pt x="44" y="1721"/>
                  </a:lnTo>
                  <a:lnTo>
                    <a:pt x="15" y="1940"/>
                  </a:lnTo>
                  <a:lnTo>
                    <a:pt x="1" y="2159"/>
                  </a:lnTo>
                  <a:lnTo>
                    <a:pt x="15" y="2378"/>
                  </a:lnTo>
                  <a:lnTo>
                    <a:pt x="44" y="2582"/>
                  </a:lnTo>
                  <a:lnTo>
                    <a:pt x="103" y="2800"/>
                  </a:lnTo>
                  <a:lnTo>
                    <a:pt x="175" y="2990"/>
                  </a:lnTo>
                  <a:lnTo>
                    <a:pt x="263" y="3179"/>
                  </a:lnTo>
                  <a:lnTo>
                    <a:pt x="365" y="3354"/>
                  </a:lnTo>
                  <a:lnTo>
                    <a:pt x="496" y="3529"/>
                  </a:lnTo>
                  <a:lnTo>
                    <a:pt x="627" y="3675"/>
                  </a:lnTo>
                  <a:lnTo>
                    <a:pt x="788" y="3821"/>
                  </a:lnTo>
                  <a:lnTo>
                    <a:pt x="948" y="3938"/>
                  </a:lnTo>
                  <a:lnTo>
                    <a:pt x="1123" y="4054"/>
                  </a:lnTo>
                  <a:lnTo>
                    <a:pt x="1313" y="4142"/>
                  </a:lnTo>
                  <a:lnTo>
                    <a:pt x="1517" y="4215"/>
                  </a:lnTo>
                  <a:lnTo>
                    <a:pt x="1721" y="4273"/>
                  </a:lnTo>
                  <a:lnTo>
                    <a:pt x="1940" y="4302"/>
                  </a:lnTo>
                  <a:lnTo>
                    <a:pt x="2158" y="4317"/>
                  </a:lnTo>
                  <a:lnTo>
                    <a:pt x="2377" y="4302"/>
                  </a:lnTo>
                  <a:lnTo>
                    <a:pt x="2596" y="4273"/>
                  </a:lnTo>
                  <a:lnTo>
                    <a:pt x="2800" y="4215"/>
                  </a:lnTo>
                  <a:lnTo>
                    <a:pt x="2989" y="4142"/>
                  </a:lnTo>
                  <a:lnTo>
                    <a:pt x="3179" y="4054"/>
                  </a:lnTo>
                  <a:lnTo>
                    <a:pt x="3369" y="3938"/>
                  </a:lnTo>
                  <a:lnTo>
                    <a:pt x="3529" y="3821"/>
                  </a:lnTo>
                  <a:lnTo>
                    <a:pt x="3675" y="3675"/>
                  </a:lnTo>
                  <a:lnTo>
                    <a:pt x="3821" y="3529"/>
                  </a:lnTo>
                  <a:lnTo>
                    <a:pt x="3937" y="3354"/>
                  </a:lnTo>
                  <a:lnTo>
                    <a:pt x="4054" y="3179"/>
                  </a:lnTo>
                  <a:lnTo>
                    <a:pt x="4141" y="2990"/>
                  </a:lnTo>
                  <a:lnTo>
                    <a:pt x="4214" y="2800"/>
                  </a:lnTo>
                  <a:lnTo>
                    <a:pt x="4273" y="2582"/>
                  </a:lnTo>
                  <a:lnTo>
                    <a:pt x="4302" y="2378"/>
                  </a:lnTo>
                  <a:lnTo>
                    <a:pt x="4316" y="2159"/>
                  </a:lnTo>
                  <a:lnTo>
                    <a:pt x="4302" y="1940"/>
                  </a:lnTo>
                  <a:lnTo>
                    <a:pt x="4273" y="1721"/>
                  </a:lnTo>
                  <a:lnTo>
                    <a:pt x="4214" y="1517"/>
                  </a:lnTo>
                  <a:lnTo>
                    <a:pt x="4141" y="1313"/>
                  </a:lnTo>
                  <a:lnTo>
                    <a:pt x="4054" y="1124"/>
                  </a:lnTo>
                  <a:lnTo>
                    <a:pt x="3937" y="949"/>
                  </a:lnTo>
                  <a:lnTo>
                    <a:pt x="3821" y="788"/>
                  </a:lnTo>
                  <a:lnTo>
                    <a:pt x="3675" y="628"/>
                  </a:lnTo>
                  <a:lnTo>
                    <a:pt x="3529" y="497"/>
                  </a:lnTo>
                  <a:lnTo>
                    <a:pt x="3369" y="365"/>
                  </a:lnTo>
                  <a:lnTo>
                    <a:pt x="3179" y="263"/>
                  </a:lnTo>
                  <a:lnTo>
                    <a:pt x="2989" y="161"/>
                  </a:lnTo>
                  <a:lnTo>
                    <a:pt x="2800" y="103"/>
                  </a:lnTo>
                  <a:lnTo>
                    <a:pt x="2596" y="45"/>
                  </a:lnTo>
                  <a:lnTo>
                    <a:pt x="2377" y="16"/>
                  </a:lnTo>
                  <a:lnTo>
                    <a:pt x="21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4" name="Google Shape;1664;p32"/>
            <p:cNvSpPr/>
            <p:nvPr/>
          </p:nvSpPr>
          <p:spPr>
            <a:xfrm>
              <a:off x="16514631" y="784385"/>
              <a:ext cx="354321" cy="355328"/>
            </a:xfrm>
            <a:custGeom>
              <a:avLst/>
              <a:gdLst/>
              <a:ahLst/>
              <a:cxnLst/>
              <a:rect l="l" t="t" r="r" b="b"/>
              <a:pathLst>
                <a:path w="4929" h="4943" extrusionOk="0">
                  <a:moveTo>
                    <a:pt x="2654" y="613"/>
                  </a:moveTo>
                  <a:lnTo>
                    <a:pt x="2844" y="642"/>
                  </a:lnTo>
                  <a:lnTo>
                    <a:pt x="3018" y="700"/>
                  </a:lnTo>
                  <a:lnTo>
                    <a:pt x="3193" y="758"/>
                  </a:lnTo>
                  <a:lnTo>
                    <a:pt x="3354" y="831"/>
                  </a:lnTo>
                  <a:lnTo>
                    <a:pt x="3500" y="933"/>
                  </a:lnTo>
                  <a:lnTo>
                    <a:pt x="3645" y="1035"/>
                  </a:lnTo>
                  <a:lnTo>
                    <a:pt x="3777" y="1152"/>
                  </a:lnTo>
                  <a:lnTo>
                    <a:pt x="3908" y="1283"/>
                  </a:lnTo>
                  <a:lnTo>
                    <a:pt x="4010" y="1429"/>
                  </a:lnTo>
                  <a:lnTo>
                    <a:pt x="4097" y="1589"/>
                  </a:lnTo>
                  <a:lnTo>
                    <a:pt x="4185" y="1750"/>
                  </a:lnTo>
                  <a:lnTo>
                    <a:pt x="4243" y="1925"/>
                  </a:lnTo>
                  <a:lnTo>
                    <a:pt x="4287" y="2100"/>
                  </a:lnTo>
                  <a:lnTo>
                    <a:pt x="4316" y="2289"/>
                  </a:lnTo>
                  <a:lnTo>
                    <a:pt x="4331" y="2479"/>
                  </a:lnTo>
                  <a:lnTo>
                    <a:pt x="4316" y="2668"/>
                  </a:lnTo>
                  <a:lnTo>
                    <a:pt x="4287" y="2843"/>
                  </a:lnTo>
                  <a:lnTo>
                    <a:pt x="4243" y="3033"/>
                  </a:lnTo>
                  <a:lnTo>
                    <a:pt x="4185" y="3193"/>
                  </a:lnTo>
                  <a:lnTo>
                    <a:pt x="4097" y="3368"/>
                  </a:lnTo>
                  <a:lnTo>
                    <a:pt x="4010" y="3514"/>
                  </a:lnTo>
                  <a:lnTo>
                    <a:pt x="3908" y="3660"/>
                  </a:lnTo>
                  <a:lnTo>
                    <a:pt x="3777" y="3791"/>
                  </a:lnTo>
                  <a:lnTo>
                    <a:pt x="3645" y="3908"/>
                  </a:lnTo>
                  <a:lnTo>
                    <a:pt x="3500" y="4024"/>
                  </a:lnTo>
                  <a:lnTo>
                    <a:pt x="3354" y="4112"/>
                  </a:lnTo>
                  <a:lnTo>
                    <a:pt x="3193" y="4199"/>
                  </a:lnTo>
                  <a:lnTo>
                    <a:pt x="3018" y="4258"/>
                  </a:lnTo>
                  <a:lnTo>
                    <a:pt x="2844" y="4301"/>
                  </a:lnTo>
                  <a:lnTo>
                    <a:pt x="2654" y="4331"/>
                  </a:lnTo>
                  <a:lnTo>
                    <a:pt x="2464" y="4345"/>
                  </a:lnTo>
                  <a:lnTo>
                    <a:pt x="2275" y="4331"/>
                  </a:lnTo>
                  <a:lnTo>
                    <a:pt x="2085" y="4301"/>
                  </a:lnTo>
                  <a:lnTo>
                    <a:pt x="1910" y="4258"/>
                  </a:lnTo>
                  <a:lnTo>
                    <a:pt x="1735" y="4199"/>
                  </a:lnTo>
                  <a:lnTo>
                    <a:pt x="1575" y="4112"/>
                  </a:lnTo>
                  <a:lnTo>
                    <a:pt x="1415" y="4024"/>
                  </a:lnTo>
                  <a:lnTo>
                    <a:pt x="1283" y="3908"/>
                  </a:lnTo>
                  <a:lnTo>
                    <a:pt x="1138" y="3791"/>
                  </a:lnTo>
                  <a:lnTo>
                    <a:pt x="1021" y="3660"/>
                  </a:lnTo>
                  <a:lnTo>
                    <a:pt x="919" y="3514"/>
                  </a:lnTo>
                  <a:lnTo>
                    <a:pt x="817" y="3368"/>
                  </a:lnTo>
                  <a:lnTo>
                    <a:pt x="744" y="3193"/>
                  </a:lnTo>
                  <a:lnTo>
                    <a:pt x="686" y="3033"/>
                  </a:lnTo>
                  <a:lnTo>
                    <a:pt x="642" y="2843"/>
                  </a:lnTo>
                  <a:lnTo>
                    <a:pt x="613" y="2668"/>
                  </a:lnTo>
                  <a:lnTo>
                    <a:pt x="598" y="2479"/>
                  </a:lnTo>
                  <a:lnTo>
                    <a:pt x="613" y="2289"/>
                  </a:lnTo>
                  <a:lnTo>
                    <a:pt x="642" y="2100"/>
                  </a:lnTo>
                  <a:lnTo>
                    <a:pt x="686" y="1925"/>
                  </a:lnTo>
                  <a:lnTo>
                    <a:pt x="744" y="1750"/>
                  </a:lnTo>
                  <a:lnTo>
                    <a:pt x="817" y="1589"/>
                  </a:lnTo>
                  <a:lnTo>
                    <a:pt x="919" y="1429"/>
                  </a:lnTo>
                  <a:lnTo>
                    <a:pt x="1021" y="1283"/>
                  </a:lnTo>
                  <a:lnTo>
                    <a:pt x="1138" y="1152"/>
                  </a:lnTo>
                  <a:lnTo>
                    <a:pt x="1283" y="1035"/>
                  </a:lnTo>
                  <a:lnTo>
                    <a:pt x="1415" y="933"/>
                  </a:lnTo>
                  <a:lnTo>
                    <a:pt x="1575" y="831"/>
                  </a:lnTo>
                  <a:lnTo>
                    <a:pt x="1735" y="758"/>
                  </a:lnTo>
                  <a:lnTo>
                    <a:pt x="1910" y="700"/>
                  </a:lnTo>
                  <a:lnTo>
                    <a:pt x="2085" y="642"/>
                  </a:lnTo>
                  <a:lnTo>
                    <a:pt x="2275" y="613"/>
                  </a:lnTo>
                  <a:close/>
                  <a:moveTo>
                    <a:pt x="2464" y="0"/>
                  </a:moveTo>
                  <a:lnTo>
                    <a:pt x="2217" y="15"/>
                  </a:lnTo>
                  <a:lnTo>
                    <a:pt x="1969" y="59"/>
                  </a:lnTo>
                  <a:lnTo>
                    <a:pt x="1735" y="117"/>
                  </a:lnTo>
                  <a:lnTo>
                    <a:pt x="1502" y="204"/>
                  </a:lnTo>
                  <a:lnTo>
                    <a:pt x="1283" y="306"/>
                  </a:lnTo>
                  <a:lnTo>
                    <a:pt x="1079" y="423"/>
                  </a:lnTo>
                  <a:lnTo>
                    <a:pt x="890" y="569"/>
                  </a:lnTo>
                  <a:lnTo>
                    <a:pt x="715" y="729"/>
                  </a:lnTo>
                  <a:lnTo>
                    <a:pt x="554" y="904"/>
                  </a:lnTo>
                  <a:lnTo>
                    <a:pt x="409" y="1094"/>
                  </a:lnTo>
                  <a:lnTo>
                    <a:pt x="292" y="1298"/>
                  </a:lnTo>
                  <a:lnTo>
                    <a:pt x="190" y="1517"/>
                  </a:lnTo>
                  <a:lnTo>
                    <a:pt x="102" y="1735"/>
                  </a:lnTo>
                  <a:lnTo>
                    <a:pt x="44" y="1983"/>
                  </a:lnTo>
                  <a:lnTo>
                    <a:pt x="0" y="2216"/>
                  </a:lnTo>
                  <a:lnTo>
                    <a:pt x="0" y="2479"/>
                  </a:lnTo>
                  <a:lnTo>
                    <a:pt x="0" y="2727"/>
                  </a:lnTo>
                  <a:lnTo>
                    <a:pt x="44" y="2975"/>
                  </a:lnTo>
                  <a:lnTo>
                    <a:pt x="102" y="3208"/>
                  </a:lnTo>
                  <a:lnTo>
                    <a:pt x="190" y="3441"/>
                  </a:lnTo>
                  <a:lnTo>
                    <a:pt x="292" y="3645"/>
                  </a:lnTo>
                  <a:lnTo>
                    <a:pt x="409" y="3849"/>
                  </a:lnTo>
                  <a:lnTo>
                    <a:pt x="554" y="4039"/>
                  </a:lnTo>
                  <a:lnTo>
                    <a:pt x="715" y="4214"/>
                  </a:lnTo>
                  <a:lnTo>
                    <a:pt x="890" y="4374"/>
                  </a:lnTo>
                  <a:lnTo>
                    <a:pt x="1079" y="4520"/>
                  </a:lnTo>
                  <a:lnTo>
                    <a:pt x="1283" y="4651"/>
                  </a:lnTo>
                  <a:lnTo>
                    <a:pt x="1502" y="4753"/>
                  </a:lnTo>
                  <a:lnTo>
                    <a:pt x="1735" y="4826"/>
                  </a:lnTo>
                  <a:lnTo>
                    <a:pt x="1969" y="4899"/>
                  </a:lnTo>
                  <a:lnTo>
                    <a:pt x="2217" y="4928"/>
                  </a:lnTo>
                  <a:lnTo>
                    <a:pt x="2464" y="4943"/>
                  </a:lnTo>
                  <a:lnTo>
                    <a:pt x="2712" y="4928"/>
                  </a:lnTo>
                  <a:lnTo>
                    <a:pt x="2960" y="4899"/>
                  </a:lnTo>
                  <a:lnTo>
                    <a:pt x="3193" y="4826"/>
                  </a:lnTo>
                  <a:lnTo>
                    <a:pt x="3427" y="4753"/>
                  </a:lnTo>
                  <a:lnTo>
                    <a:pt x="3645" y="4651"/>
                  </a:lnTo>
                  <a:lnTo>
                    <a:pt x="3850" y="4520"/>
                  </a:lnTo>
                  <a:lnTo>
                    <a:pt x="4039" y="4374"/>
                  </a:lnTo>
                  <a:lnTo>
                    <a:pt x="4214" y="4214"/>
                  </a:lnTo>
                  <a:lnTo>
                    <a:pt x="4374" y="4039"/>
                  </a:lnTo>
                  <a:lnTo>
                    <a:pt x="4506" y="3849"/>
                  </a:lnTo>
                  <a:lnTo>
                    <a:pt x="4637" y="3645"/>
                  </a:lnTo>
                  <a:lnTo>
                    <a:pt x="4739" y="3441"/>
                  </a:lnTo>
                  <a:lnTo>
                    <a:pt x="4826" y="3208"/>
                  </a:lnTo>
                  <a:lnTo>
                    <a:pt x="4885" y="2975"/>
                  </a:lnTo>
                  <a:lnTo>
                    <a:pt x="4914" y="2727"/>
                  </a:lnTo>
                  <a:lnTo>
                    <a:pt x="4928" y="2479"/>
                  </a:lnTo>
                  <a:lnTo>
                    <a:pt x="4914" y="2216"/>
                  </a:lnTo>
                  <a:lnTo>
                    <a:pt x="4885" y="1983"/>
                  </a:lnTo>
                  <a:lnTo>
                    <a:pt x="4826" y="1735"/>
                  </a:lnTo>
                  <a:lnTo>
                    <a:pt x="4739" y="1517"/>
                  </a:lnTo>
                  <a:lnTo>
                    <a:pt x="4637" y="1298"/>
                  </a:lnTo>
                  <a:lnTo>
                    <a:pt x="4506" y="1094"/>
                  </a:lnTo>
                  <a:lnTo>
                    <a:pt x="4374" y="904"/>
                  </a:lnTo>
                  <a:lnTo>
                    <a:pt x="4214" y="729"/>
                  </a:lnTo>
                  <a:lnTo>
                    <a:pt x="4039" y="569"/>
                  </a:lnTo>
                  <a:lnTo>
                    <a:pt x="3850" y="423"/>
                  </a:lnTo>
                  <a:lnTo>
                    <a:pt x="3645" y="306"/>
                  </a:lnTo>
                  <a:lnTo>
                    <a:pt x="3427" y="204"/>
                  </a:lnTo>
                  <a:lnTo>
                    <a:pt x="3193" y="117"/>
                  </a:lnTo>
                  <a:lnTo>
                    <a:pt x="2960" y="59"/>
                  </a:lnTo>
                  <a:lnTo>
                    <a:pt x="2712" y="15"/>
                  </a:lnTo>
                  <a:lnTo>
                    <a:pt x="24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5" name="Google Shape;1665;p32"/>
            <p:cNvSpPr/>
            <p:nvPr/>
          </p:nvSpPr>
          <p:spPr>
            <a:xfrm>
              <a:off x="16671843" y="814793"/>
              <a:ext cx="39896" cy="295591"/>
            </a:xfrm>
            <a:custGeom>
              <a:avLst/>
              <a:gdLst/>
              <a:ahLst/>
              <a:cxnLst/>
              <a:rect l="l" t="t" r="r" b="b"/>
              <a:pathLst>
                <a:path w="555" h="4112" extrusionOk="0">
                  <a:moveTo>
                    <a:pt x="0" y="0"/>
                  </a:moveTo>
                  <a:lnTo>
                    <a:pt x="0" y="4112"/>
                  </a:lnTo>
                  <a:lnTo>
                    <a:pt x="554" y="4112"/>
                  </a:lnTo>
                  <a:lnTo>
                    <a:pt x="5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6" name="Google Shape;1666;p32"/>
            <p:cNvSpPr/>
            <p:nvPr/>
          </p:nvSpPr>
          <p:spPr>
            <a:xfrm>
              <a:off x="16543960" y="942604"/>
              <a:ext cx="295663" cy="39896"/>
            </a:xfrm>
            <a:custGeom>
              <a:avLst/>
              <a:gdLst/>
              <a:ahLst/>
              <a:cxnLst/>
              <a:rect l="l" t="t" r="r" b="b"/>
              <a:pathLst>
                <a:path w="4113" h="555" extrusionOk="0">
                  <a:moveTo>
                    <a:pt x="1" y="1"/>
                  </a:moveTo>
                  <a:lnTo>
                    <a:pt x="1" y="555"/>
                  </a:lnTo>
                  <a:lnTo>
                    <a:pt x="4112" y="555"/>
                  </a:lnTo>
                  <a:lnTo>
                    <a:pt x="4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7" name="Google Shape;1667;p32"/>
            <p:cNvSpPr/>
            <p:nvPr/>
          </p:nvSpPr>
          <p:spPr>
            <a:xfrm>
              <a:off x="16123650" y="1873368"/>
              <a:ext cx="263171" cy="198115"/>
            </a:xfrm>
            <a:custGeom>
              <a:avLst/>
              <a:gdLst/>
              <a:ahLst/>
              <a:cxnLst/>
              <a:rect l="l" t="t" r="r" b="b"/>
              <a:pathLst>
                <a:path w="3661" h="2756" extrusionOk="0">
                  <a:moveTo>
                    <a:pt x="774" y="0"/>
                  </a:moveTo>
                  <a:lnTo>
                    <a:pt x="730" y="15"/>
                  </a:lnTo>
                  <a:lnTo>
                    <a:pt x="686" y="29"/>
                  </a:lnTo>
                  <a:lnTo>
                    <a:pt x="599" y="73"/>
                  </a:lnTo>
                  <a:lnTo>
                    <a:pt x="526" y="161"/>
                  </a:lnTo>
                  <a:lnTo>
                    <a:pt x="482" y="248"/>
                  </a:lnTo>
                  <a:lnTo>
                    <a:pt x="453" y="336"/>
                  </a:lnTo>
                  <a:lnTo>
                    <a:pt x="424" y="438"/>
                  </a:lnTo>
                  <a:lnTo>
                    <a:pt x="409" y="525"/>
                  </a:lnTo>
                  <a:lnTo>
                    <a:pt x="395" y="613"/>
                  </a:lnTo>
                  <a:lnTo>
                    <a:pt x="409" y="802"/>
                  </a:lnTo>
                  <a:lnTo>
                    <a:pt x="453" y="992"/>
                  </a:lnTo>
                  <a:lnTo>
                    <a:pt x="526" y="1167"/>
                  </a:lnTo>
                  <a:lnTo>
                    <a:pt x="599" y="1356"/>
                  </a:lnTo>
                  <a:lnTo>
                    <a:pt x="701" y="1517"/>
                  </a:lnTo>
                  <a:lnTo>
                    <a:pt x="817" y="1677"/>
                  </a:lnTo>
                  <a:lnTo>
                    <a:pt x="613" y="1590"/>
                  </a:lnTo>
                  <a:lnTo>
                    <a:pt x="511" y="1560"/>
                  </a:lnTo>
                  <a:lnTo>
                    <a:pt x="409" y="1546"/>
                  </a:lnTo>
                  <a:lnTo>
                    <a:pt x="292" y="1546"/>
                  </a:lnTo>
                  <a:lnTo>
                    <a:pt x="190" y="1590"/>
                  </a:lnTo>
                  <a:lnTo>
                    <a:pt x="103" y="1648"/>
                  </a:lnTo>
                  <a:lnTo>
                    <a:pt x="59" y="1677"/>
                  </a:lnTo>
                  <a:lnTo>
                    <a:pt x="30" y="1735"/>
                  </a:lnTo>
                  <a:lnTo>
                    <a:pt x="15" y="1823"/>
                  </a:lnTo>
                  <a:lnTo>
                    <a:pt x="1" y="1925"/>
                  </a:lnTo>
                  <a:lnTo>
                    <a:pt x="30" y="2071"/>
                  </a:lnTo>
                  <a:lnTo>
                    <a:pt x="74" y="2216"/>
                  </a:lnTo>
                  <a:lnTo>
                    <a:pt x="147" y="2348"/>
                  </a:lnTo>
                  <a:lnTo>
                    <a:pt x="234" y="2464"/>
                  </a:lnTo>
                  <a:lnTo>
                    <a:pt x="336" y="2566"/>
                  </a:lnTo>
                  <a:lnTo>
                    <a:pt x="453" y="2654"/>
                  </a:lnTo>
                  <a:lnTo>
                    <a:pt x="584" y="2727"/>
                  </a:lnTo>
                  <a:lnTo>
                    <a:pt x="715" y="2756"/>
                  </a:lnTo>
                  <a:lnTo>
                    <a:pt x="3077" y="2668"/>
                  </a:lnTo>
                  <a:lnTo>
                    <a:pt x="3150" y="2668"/>
                  </a:lnTo>
                  <a:lnTo>
                    <a:pt x="3238" y="2654"/>
                  </a:lnTo>
                  <a:lnTo>
                    <a:pt x="3296" y="2625"/>
                  </a:lnTo>
                  <a:lnTo>
                    <a:pt x="3369" y="2596"/>
                  </a:lnTo>
                  <a:lnTo>
                    <a:pt x="3427" y="2552"/>
                  </a:lnTo>
                  <a:lnTo>
                    <a:pt x="3486" y="2494"/>
                  </a:lnTo>
                  <a:lnTo>
                    <a:pt x="3529" y="2435"/>
                  </a:lnTo>
                  <a:lnTo>
                    <a:pt x="3573" y="2362"/>
                  </a:lnTo>
                  <a:lnTo>
                    <a:pt x="3631" y="2216"/>
                  </a:lnTo>
                  <a:lnTo>
                    <a:pt x="3661" y="2071"/>
                  </a:lnTo>
                  <a:lnTo>
                    <a:pt x="3661" y="1910"/>
                  </a:lnTo>
                  <a:lnTo>
                    <a:pt x="3631" y="1764"/>
                  </a:lnTo>
                  <a:lnTo>
                    <a:pt x="3573" y="1575"/>
                  </a:lnTo>
                  <a:lnTo>
                    <a:pt x="3544" y="1487"/>
                  </a:lnTo>
                  <a:lnTo>
                    <a:pt x="3486" y="1400"/>
                  </a:lnTo>
                  <a:lnTo>
                    <a:pt x="3442" y="1327"/>
                  </a:lnTo>
                  <a:lnTo>
                    <a:pt x="3369" y="1254"/>
                  </a:lnTo>
                  <a:lnTo>
                    <a:pt x="3296" y="1196"/>
                  </a:lnTo>
                  <a:lnTo>
                    <a:pt x="3209" y="1152"/>
                  </a:lnTo>
                  <a:lnTo>
                    <a:pt x="3121" y="1123"/>
                  </a:lnTo>
                  <a:lnTo>
                    <a:pt x="3034" y="1108"/>
                  </a:lnTo>
                  <a:lnTo>
                    <a:pt x="2931" y="1108"/>
                  </a:lnTo>
                  <a:lnTo>
                    <a:pt x="2844" y="1123"/>
                  </a:lnTo>
                  <a:lnTo>
                    <a:pt x="2757" y="1167"/>
                  </a:lnTo>
                  <a:lnTo>
                    <a:pt x="2669" y="1225"/>
                  </a:lnTo>
                  <a:lnTo>
                    <a:pt x="2611" y="1283"/>
                  </a:lnTo>
                  <a:lnTo>
                    <a:pt x="2567" y="1371"/>
                  </a:lnTo>
                  <a:lnTo>
                    <a:pt x="2596" y="1094"/>
                  </a:lnTo>
                  <a:lnTo>
                    <a:pt x="2596" y="948"/>
                  </a:lnTo>
                  <a:lnTo>
                    <a:pt x="2596" y="817"/>
                  </a:lnTo>
                  <a:lnTo>
                    <a:pt x="2567" y="671"/>
                  </a:lnTo>
                  <a:lnTo>
                    <a:pt x="2523" y="554"/>
                  </a:lnTo>
                  <a:lnTo>
                    <a:pt x="2465" y="438"/>
                  </a:lnTo>
                  <a:lnTo>
                    <a:pt x="2377" y="321"/>
                  </a:lnTo>
                  <a:lnTo>
                    <a:pt x="2319" y="277"/>
                  </a:lnTo>
                  <a:lnTo>
                    <a:pt x="2246" y="263"/>
                  </a:lnTo>
                  <a:lnTo>
                    <a:pt x="2173" y="263"/>
                  </a:lnTo>
                  <a:lnTo>
                    <a:pt x="2100" y="306"/>
                  </a:lnTo>
                  <a:lnTo>
                    <a:pt x="1998" y="379"/>
                  </a:lnTo>
                  <a:lnTo>
                    <a:pt x="1911" y="481"/>
                  </a:lnTo>
                  <a:lnTo>
                    <a:pt x="1823" y="583"/>
                  </a:lnTo>
                  <a:lnTo>
                    <a:pt x="1765" y="700"/>
                  </a:lnTo>
                  <a:lnTo>
                    <a:pt x="1721" y="831"/>
                  </a:lnTo>
                  <a:lnTo>
                    <a:pt x="1678" y="963"/>
                  </a:lnTo>
                  <a:lnTo>
                    <a:pt x="1634" y="1225"/>
                  </a:lnTo>
                  <a:lnTo>
                    <a:pt x="1517" y="977"/>
                  </a:lnTo>
                  <a:lnTo>
                    <a:pt x="1386" y="729"/>
                  </a:lnTo>
                  <a:lnTo>
                    <a:pt x="1255" y="496"/>
                  </a:lnTo>
                  <a:lnTo>
                    <a:pt x="1109" y="263"/>
                  </a:lnTo>
                  <a:lnTo>
                    <a:pt x="1051" y="161"/>
                  </a:lnTo>
                  <a:lnTo>
                    <a:pt x="963" y="88"/>
                  </a:lnTo>
                  <a:lnTo>
                    <a:pt x="876" y="29"/>
                  </a:lnTo>
                  <a:lnTo>
                    <a:pt x="832" y="15"/>
                  </a:lnTo>
                  <a:lnTo>
                    <a:pt x="7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8" name="Google Shape;1668;p32"/>
            <p:cNvSpPr/>
            <p:nvPr/>
          </p:nvSpPr>
          <p:spPr>
            <a:xfrm>
              <a:off x="16123650" y="1873368"/>
              <a:ext cx="263171" cy="198115"/>
            </a:xfrm>
            <a:custGeom>
              <a:avLst/>
              <a:gdLst/>
              <a:ahLst/>
              <a:cxnLst/>
              <a:rect l="l" t="t" r="r" b="b"/>
              <a:pathLst>
                <a:path w="3661" h="2756" fill="none" extrusionOk="0">
                  <a:moveTo>
                    <a:pt x="715" y="2756"/>
                  </a:moveTo>
                  <a:lnTo>
                    <a:pt x="715" y="2756"/>
                  </a:lnTo>
                  <a:lnTo>
                    <a:pt x="584" y="2727"/>
                  </a:lnTo>
                  <a:lnTo>
                    <a:pt x="453" y="2654"/>
                  </a:lnTo>
                  <a:lnTo>
                    <a:pt x="336" y="2566"/>
                  </a:lnTo>
                  <a:lnTo>
                    <a:pt x="234" y="2464"/>
                  </a:lnTo>
                  <a:lnTo>
                    <a:pt x="147" y="2348"/>
                  </a:lnTo>
                  <a:lnTo>
                    <a:pt x="74" y="2216"/>
                  </a:lnTo>
                  <a:lnTo>
                    <a:pt x="30" y="2071"/>
                  </a:lnTo>
                  <a:lnTo>
                    <a:pt x="1" y="1925"/>
                  </a:lnTo>
                  <a:lnTo>
                    <a:pt x="1" y="1925"/>
                  </a:lnTo>
                  <a:lnTo>
                    <a:pt x="15" y="1823"/>
                  </a:lnTo>
                  <a:lnTo>
                    <a:pt x="30" y="1735"/>
                  </a:lnTo>
                  <a:lnTo>
                    <a:pt x="30" y="1735"/>
                  </a:lnTo>
                  <a:lnTo>
                    <a:pt x="59" y="1677"/>
                  </a:lnTo>
                  <a:lnTo>
                    <a:pt x="103" y="1648"/>
                  </a:lnTo>
                  <a:lnTo>
                    <a:pt x="190" y="1590"/>
                  </a:lnTo>
                  <a:lnTo>
                    <a:pt x="292" y="1546"/>
                  </a:lnTo>
                  <a:lnTo>
                    <a:pt x="409" y="1546"/>
                  </a:lnTo>
                  <a:lnTo>
                    <a:pt x="409" y="1546"/>
                  </a:lnTo>
                  <a:lnTo>
                    <a:pt x="511" y="1560"/>
                  </a:lnTo>
                  <a:lnTo>
                    <a:pt x="613" y="1590"/>
                  </a:lnTo>
                  <a:lnTo>
                    <a:pt x="817" y="1677"/>
                  </a:lnTo>
                  <a:lnTo>
                    <a:pt x="817" y="1677"/>
                  </a:lnTo>
                  <a:lnTo>
                    <a:pt x="701" y="1517"/>
                  </a:lnTo>
                  <a:lnTo>
                    <a:pt x="599" y="1356"/>
                  </a:lnTo>
                  <a:lnTo>
                    <a:pt x="526" y="1167"/>
                  </a:lnTo>
                  <a:lnTo>
                    <a:pt x="453" y="992"/>
                  </a:lnTo>
                  <a:lnTo>
                    <a:pt x="409" y="802"/>
                  </a:lnTo>
                  <a:lnTo>
                    <a:pt x="395" y="613"/>
                  </a:lnTo>
                  <a:lnTo>
                    <a:pt x="409" y="525"/>
                  </a:lnTo>
                  <a:lnTo>
                    <a:pt x="424" y="438"/>
                  </a:lnTo>
                  <a:lnTo>
                    <a:pt x="453" y="336"/>
                  </a:lnTo>
                  <a:lnTo>
                    <a:pt x="482" y="248"/>
                  </a:lnTo>
                  <a:lnTo>
                    <a:pt x="482" y="248"/>
                  </a:lnTo>
                  <a:lnTo>
                    <a:pt x="526" y="161"/>
                  </a:lnTo>
                  <a:lnTo>
                    <a:pt x="599" y="73"/>
                  </a:lnTo>
                  <a:lnTo>
                    <a:pt x="686" y="29"/>
                  </a:lnTo>
                  <a:lnTo>
                    <a:pt x="730" y="15"/>
                  </a:lnTo>
                  <a:lnTo>
                    <a:pt x="774" y="0"/>
                  </a:lnTo>
                  <a:lnTo>
                    <a:pt x="774" y="0"/>
                  </a:lnTo>
                  <a:lnTo>
                    <a:pt x="832" y="15"/>
                  </a:lnTo>
                  <a:lnTo>
                    <a:pt x="876" y="29"/>
                  </a:lnTo>
                  <a:lnTo>
                    <a:pt x="963" y="88"/>
                  </a:lnTo>
                  <a:lnTo>
                    <a:pt x="1051" y="161"/>
                  </a:lnTo>
                  <a:lnTo>
                    <a:pt x="1109" y="263"/>
                  </a:lnTo>
                  <a:lnTo>
                    <a:pt x="1109" y="263"/>
                  </a:lnTo>
                  <a:lnTo>
                    <a:pt x="1255" y="496"/>
                  </a:lnTo>
                  <a:lnTo>
                    <a:pt x="1386" y="729"/>
                  </a:lnTo>
                  <a:lnTo>
                    <a:pt x="1517" y="977"/>
                  </a:lnTo>
                  <a:lnTo>
                    <a:pt x="1634" y="1225"/>
                  </a:lnTo>
                  <a:lnTo>
                    <a:pt x="1634" y="1225"/>
                  </a:lnTo>
                  <a:lnTo>
                    <a:pt x="1678" y="963"/>
                  </a:lnTo>
                  <a:lnTo>
                    <a:pt x="1721" y="831"/>
                  </a:lnTo>
                  <a:lnTo>
                    <a:pt x="1765" y="700"/>
                  </a:lnTo>
                  <a:lnTo>
                    <a:pt x="1823" y="583"/>
                  </a:lnTo>
                  <a:lnTo>
                    <a:pt x="1911" y="481"/>
                  </a:lnTo>
                  <a:lnTo>
                    <a:pt x="1998" y="379"/>
                  </a:lnTo>
                  <a:lnTo>
                    <a:pt x="2100" y="306"/>
                  </a:lnTo>
                  <a:lnTo>
                    <a:pt x="2100" y="306"/>
                  </a:lnTo>
                  <a:lnTo>
                    <a:pt x="2173" y="263"/>
                  </a:lnTo>
                  <a:lnTo>
                    <a:pt x="2202" y="263"/>
                  </a:lnTo>
                  <a:lnTo>
                    <a:pt x="2246" y="263"/>
                  </a:lnTo>
                  <a:lnTo>
                    <a:pt x="2246" y="263"/>
                  </a:lnTo>
                  <a:lnTo>
                    <a:pt x="2319" y="277"/>
                  </a:lnTo>
                  <a:lnTo>
                    <a:pt x="2377" y="321"/>
                  </a:lnTo>
                  <a:lnTo>
                    <a:pt x="2377" y="321"/>
                  </a:lnTo>
                  <a:lnTo>
                    <a:pt x="2465" y="438"/>
                  </a:lnTo>
                  <a:lnTo>
                    <a:pt x="2523" y="554"/>
                  </a:lnTo>
                  <a:lnTo>
                    <a:pt x="2567" y="671"/>
                  </a:lnTo>
                  <a:lnTo>
                    <a:pt x="2596" y="817"/>
                  </a:lnTo>
                  <a:lnTo>
                    <a:pt x="2596" y="948"/>
                  </a:lnTo>
                  <a:lnTo>
                    <a:pt x="2596" y="1094"/>
                  </a:lnTo>
                  <a:lnTo>
                    <a:pt x="2567" y="1371"/>
                  </a:lnTo>
                  <a:lnTo>
                    <a:pt x="2567" y="1371"/>
                  </a:lnTo>
                  <a:lnTo>
                    <a:pt x="2611" y="1283"/>
                  </a:lnTo>
                  <a:lnTo>
                    <a:pt x="2669" y="1225"/>
                  </a:lnTo>
                  <a:lnTo>
                    <a:pt x="2757" y="1167"/>
                  </a:lnTo>
                  <a:lnTo>
                    <a:pt x="2844" y="1123"/>
                  </a:lnTo>
                  <a:lnTo>
                    <a:pt x="2931" y="1108"/>
                  </a:lnTo>
                  <a:lnTo>
                    <a:pt x="3034" y="1108"/>
                  </a:lnTo>
                  <a:lnTo>
                    <a:pt x="3121" y="1123"/>
                  </a:lnTo>
                  <a:lnTo>
                    <a:pt x="3209" y="1152"/>
                  </a:lnTo>
                  <a:lnTo>
                    <a:pt x="3209" y="1152"/>
                  </a:lnTo>
                  <a:lnTo>
                    <a:pt x="3296" y="1196"/>
                  </a:lnTo>
                  <a:lnTo>
                    <a:pt x="3369" y="1254"/>
                  </a:lnTo>
                  <a:lnTo>
                    <a:pt x="3442" y="1327"/>
                  </a:lnTo>
                  <a:lnTo>
                    <a:pt x="3486" y="1400"/>
                  </a:lnTo>
                  <a:lnTo>
                    <a:pt x="3544" y="1487"/>
                  </a:lnTo>
                  <a:lnTo>
                    <a:pt x="3573" y="1575"/>
                  </a:lnTo>
                  <a:lnTo>
                    <a:pt x="3631" y="1764"/>
                  </a:lnTo>
                  <a:lnTo>
                    <a:pt x="3631" y="1764"/>
                  </a:lnTo>
                  <a:lnTo>
                    <a:pt x="3661" y="1910"/>
                  </a:lnTo>
                  <a:lnTo>
                    <a:pt x="3661" y="2071"/>
                  </a:lnTo>
                  <a:lnTo>
                    <a:pt x="3631" y="2216"/>
                  </a:lnTo>
                  <a:lnTo>
                    <a:pt x="3573" y="2362"/>
                  </a:lnTo>
                  <a:lnTo>
                    <a:pt x="3573" y="2362"/>
                  </a:lnTo>
                  <a:lnTo>
                    <a:pt x="3529" y="2435"/>
                  </a:lnTo>
                  <a:lnTo>
                    <a:pt x="3486" y="2494"/>
                  </a:lnTo>
                  <a:lnTo>
                    <a:pt x="3427" y="2552"/>
                  </a:lnTo>
                  <a:lnTo>
                    <a:pt x="3369" y="2596"/>
                  </a:lnTo>
                  <a:lnTo>
                    <a:pt x="3296" y="2625"/>
                  </a:lnTo>
                  <a:lnTo>
                    <a:pt x="3238" y="2654"/>
                  </a:lnTo>
                  <a:lnTo>
                    <a:pt x="3150" y="2668"/>
                  </a:lnTo>
                  <a:lnTo>
                    <a:pt x="3077" y="2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9" name="Google Shape;1669;p32"/>
            <p:cNvSpPr/>
            <p:nvPr/>
          </p:nvSpPr>
          <p:spPr>
            <a:xfrm>
              <a:off x="16390918" y="1919446"/>
              <a:ext cx="282005" cy="132125"/>
            </a:xfrm>
            <a:custGeom>
              <a:avLst/>
              <a:gdLst/>
              <a:ahLst/>
              <a:cxnLst/>
              <a:rect l="l" t="t" r="r" b="b"/>
              <a:pathLst>
                <a:path w="3923" h="1838" extrusionOk="0">
                  <a:moveTo>
                    <a:pt x="2640" y="1"/>
                  </a:moveTo>
                  <a:lnTo>
                    <a:pt x="2552" y="15"/>
                  </a:lnTo>
                  <a:lnTo>
                    <a:pt x="2480" y="59"/>
                  </a:lnTo>
                  <a:lnTo>
                    <a:pt x="2436" y="103"/>
                  </a:lnTo>
                  <a:lnTo>
                    <a:pt x="2407" y="147"/>
                  </a:lnTo>
                  <a:lnTo>
                    <a:pt x="2348" y="263"/>
                  </a:lnTo>
                  <a:lnTo>
                    <a:pt x="2334" y="380"/>
                  </a:lnTo>
                  <a:lnTo>
                    <a:pt x="2334" y="497"/>
                  </a:lnTo>
                  <a:lnTo>
                    <a:pt x="2363" y="744"/>
                  </a:lnTo>
                  <a:lnTo>
                    <a:pt x="2377" y="861"/>
                  </a:lnTo>
                  <a:lnTo>
                    <a:pt x="2363" y="978"/>
                  </a:lnTo>
                  <a:lnTo>
                    <a:pt x="2305" y="934"/>
                  </a:lnTo>
                  <a:lnTo>
                    <a:pt x="2261" y="876"/>
                  </a:lnTo>
                  <a:lnTo>
                    <a:pt x="2173" y="730"/>
                  </a:lnTo>
                  <a:lnTo>
                    <a:pt x="2086" y="599"/>
                  </a:lnTo>
                  <a:lnTo>
                    <a:pt x="2042" y="526"/>
                  </a:lnTo>
                  <a:lnTo>
                    <a:pt x="1984" y="482"/>
                  </a:lnTo>
                  <a:lnTo>
                    <a:pt x="1911" y="424"/>
                  </a:lnTo>
                  <a:lnTo>
                    <a:pt x="1838" y="394"/>
                  </a:lnTo>
                  <a:lnTo>
                    <a:pt x="1750" y="380"/>
                  </a:lnTo>
                  <a:lnTo>
                    <a:pt x="1648" y="380"/>
                  </a:lnTo>
                  <a:lnTo>
                    <a:pt x="1561" y="394"/>
                  </a:lnTo>
                  <a:lnTo>
                    <a:pt x="1473" y="424"/>
                  </a:lnTo>
                  <a:lnTo>
                    <a:pt x="1401" y="482"/>
                  </a:lnTo>
                  <a:lnTo>
                    <a:pt x="1328" y="526"/>
                  </a:lnTo>
                  <a:lnTo>
                    <a:pt x="1269" y="599"/>
                  </a:lnTo>
                  <a:lnTo>
                    <a:pt x="1226" y="672"/>
                  </a:lnTo>
                  <a:lnTo>
                    <a:pt x="1182" y="759"/>
                  </a:lnTo>
                  <a:lnTo>
                    <a:pt x="1153" y="832"/>
                  </a:lnTo>
                  <a:lnTo>
                    <a:pt x="1124" y="919"/>
                  </a:lnTo>
                  <a:lnTo>
                    <a:pt x="1109" y="1021"/>
                  </a:lnTo>
                  <a:lnTo>
                    <a:pt x="1109" y="1196"/>
                  </a:lnTo>
                  <a:lnTo>
                    <a:pt x="919" y="1036"/>
                  </a:lnTo>
                  <a:lnTo>
                    <a:pt x="803" y="978"/>
                  </a:lnTo>
                  <a:lnTo>
                    <a:pt x="701" y="919"/>
                  </a:lnTo>
                  <a:lnTo>
                    <a:pt x="569" y="890"/>
                  </a:lnTo>
                  <a:lnTo>
                    <a:pt x="453" y="876"/>
                  </a:lnTo>
                  <a:lnTo>
                    <a:pt x="322" y="890"/>
                  </a:lnTo>
                  <a:lnTo>
                    <a:pt x="263" y="919"/>
                  </a:lnTo>
                  <a:lnTo>
                    <a:pt x="220" y="949"/>
                  </a:lnTo>
                  <a:lnTo>
                    <a:pt x="132" y="1007"/>
                  </a:lnTo>
                  <a:lnTo>
                    <a:pt x="74" y="1080"/>
                  </a:lnTo>
                  <a:lnTo>
                    <a:pt x="30" y="1167"/>
                  </a:lnTo>
                  <a:lnTo>
                    <a:pt x="15" y="1269"/>
                  </a:lnTo>
                  <a:lnTo>
                    <a:pt x="1" y="1371"/>
                  </a:lnTo>
                  <a:lnTo>
                    <a:pt x="1" y="1488"/>
                  </a:lnTo>
                  <a:lnTo>
                    <a:pt x="1" y="1590"/>
                  </a:lnTo>
                  <a:lnTo>
                    <a:pt x="30" y="1692"/>
                  </a:lnTo>
                  <a:lnTo>
                    <a:pt x="45" y="1750"/>
                  </a:lnTo>
                  <a:lnTo>
                    <a:pt x="74" y="1794"/>
                  </a:lnTo>
                  <a:lnTo>
                    <a:pt x="103" y="1823"/>
                  </a:lnTo>
                  <a:lnTo>
                    <a:pt x="132" y="1838"/>
                  </a:lnTo>
                  <a:lnTo>
                    <a:pt x="161" y="1823"/>
                  </a:lnTo>
                  <a:lnTo>
                    <a:pt x="3690" y="1838"/>
                  </a:lnTo>
                  <a:lnTo>
                    <a:pt x="3792" y="1721"/>
                  </a:lnTo>
                  <a:lnTo>
                    <a:pt x="3850" y="1590"/>
                  </a:lnTo>
                  <a:lnTo>
                    <a:pt x="3894" y="1459"/>
                  </a:lnTo>
                  <a:lnTo>
                    <a:pt x="3923" y="1313"/>
                  </a:lnTo>
                  <a:lnTo>
                    <a:pt x="3923" y="1182"/>
                  </a:lnTo>
                  <a:lnTo>
                    <a:pt x="3908" y="1036"/>
                  </a:lnTo>
                  <a:lnTo>
                    <a:pt x="3865" y="905"/>
                  </a:lnTo>
                  <a:lnTo>
                    <a:pt x="3792" y="774"/>
                  </a:lnTo>
                  <a:lnTo>
                    <a:pt x="3719" y="701"/>
                  </a:lnTo>
                  <a:lnTo>
                    <a:pt x="3646" y="628"/>
                  </a:lnTo>
                  <a:lnTo>
                    <a:pt x="3558" y="599"/>
                  </a:lnTo>
                  <a:lnTo>
                    <a:pt x="3515" y="584"/>
                  </a:lnTo>
                  <a:lnTo>
                    <a:pt x="3456" y="584"/>
                  </a:lnTo>
                  <a:lnTo>
                    <a:pt x="3398" y="599"/>
                  </a:lnTo>
                  <a:lnTo>
                    <a:pt x="3354" y="628"/>
                  </a:lnTo>
                  <a:lnTo>
                    <a:pt x="3311" y="672"/>
                  </a:lnTo>
                  <a:lnTo>
                    <a:pt x="3281" y="715"/>
                  </a:lnTo>
                  <a:lnTo>
                    <a:pt x="3223" y="817"/>
                  </a:lnTo>
                  <a:lnTo>
                    <a:pt x="3179" y="934"/>
                  </a:lnTo>
                  <a:lnTo>
                    <a:pt x="3179" y="759"/>
                  </a:lnTo>
                  <a:lnTo>
                    <a:pt x="3179" y="584"/>
                  </a:lnTo>
                  <a:lnTo>
                    <a:pt x="3150" y="409"/>
                  </a:lnTo>
                  <a:lnTo>
                    <a:pt x="3121" y="322"/>
                  </a:lnTo>
                  <a:lnTo>
                    <a:pt x="3077" y="249"/>
                  </a:lnTo>
                  <a:lnTo>
                    <a:pt x="3019" y="176"/>
                  </a:lnTo>
                  <a:lnTo>
                    <a:pt x="2961" y="103"/>
                  </a:lnTo>
                  <a:lnTo>
                    <a:pt x="2888" y="59"/>
                  </a:lnTo>
                  <a:lnTo>
                    <a:pt x="2800" y="15"/>
                  </a:lnTo>
                  <a:lnTo>
                    <a:pt x="2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70" name="Google Shape;1670;p32"/>
            <p:cNvSpPr/>
            <p:nvPr/>
          </p:nvSpPr>
          <p:spPr>
            <a:xfrm>
              <a:off x="16390918" y="1919446"/>
              <a:ext cx="282005" cy="132125"/>
            </a:xfrm>
            <a:custGeom>
              <a:avLst/>
              <a:gdLst/>
              <a:ahLst/>
              <a:cxnLst/>
              <a:rect l="l" t="t" r="r" b="b"/>
              <a:pathLst>
                <a:path w="3923" h="1838" fill="none" extrusionOk="0">
                  <a:moveTo>
                    <a:pt x="161" y="1823"/>
                  </a:moveTo>
                  <a:lnTo>
                    <a:pt x="161" y="1823"/>
                  </a:lnTo>
                  <a:lnTo>
                    <a:pt x="132" y="1838"/>
                  </a:lnTo>
                  <a:lnTo>
                    <a:pt x="103" y="1823"/>
                  </a:lnTo>
                  <a:lnTo>
                    <a:pt x="74" y="1794"/>
                  </a:lnTo>
                  <a:lnTo>
                    <a:pt x="45" y="1750"/>
                  </a:lnTo>
                  <a:lnTo>
                    <a:pt x="30" y="1692"/>
                  </a:lnTo>
                  <a:lnTo>
                    <a:pt x="30" y="1692"/>
                  </a:lnTo>
                  <a:lnTo>
                    <a:pt x="1" y="1590"/>
                  </a:lnTo>
                  <a:lnTo>
                    <a:pt x="1" y="1488"/>
                  </a:lnTo>
                  <a:lnTo>
                    <a:pt x="1" y="1371"/>
                  </a:lnTo>
                  <a:lnTo>
                    <a:pt x="15" y="1269"/>
                  </a:lnTo>
                  <a:lnTo>
                    <a:pt x="30" y="1167"/>
                  </a:lnTo>
                  <a:lnTo>
                    <a:pt x="74" y="1080"/>
                  </a:lnTo>
                  <a:lnTo>
                    <a:pt x="132" y="1007"/>
                  </a:lnTo>
                  <a:lnTo>
                    <a:pt x="220" y="949"/>
                  </a:lnTo>
                  <a:lnTo>
                    <a:pt x="220" y="949"/>
                  </a:lnTo>
                  <a:lnTo>
                    <a:pt x="263" y="919"/>
                  </a:lnTo>
                  <a:lnTo>
                    <a:pt x="322" y="890"/>
                  </a:lnTo>
                  <a:lnTo>
                    <a:pt x="453" y="876"/>
                  </a:lnTo>
                  <a:lnTo>
                    <a:pt x="569" y="890"/>
                  </a:lnTo>
                  <a:lnTo>
                    <a:pt x="701" y="919"/>
                  </a:lnTo>
                  <a:lnTo>
                    <a:pt x="701" y="919"/>
                  </a:lnTo>
                  <a:lnTo>
                    <a:pt x="803" y="978"/>
                  </a:lnTo>
                  <a:lnTo>
                    <a:pt x="919" y="1036"/>
                  </a:lnTo>
                  <a:lnTo>
                    <a:pt x="1109" y="1196"/>
                  </a:lnTo>
                  <a:lnTo>
                    <a:pt x="1109" y="1196"/>
                  </a:lnTo>
                  <a:lnTo>
                    <a:pt x="1109" y="1021"/>
                  </a:lnTo>
                  <a:lnTo>
                    <a:pt x="1124" y="919"/>
                  </a:lnTo>
                  <a:lnTo>
                    <a:pt x="1153" y="832"/>
                  </a:lnTo>
                  <a:lnTo>
                    <a:pt x="1182" y="759"/>
                  </a:lnTo>
                  <a:lnTo>
                    <a:pt x="1226" y="672"/>
                  </a:lnTo>
                  <a:lnTo>
                    <a:pt x="1269" y="599"/>
                  </a:lnTo>
                  <a:lnTo>
                    <a:pt x="1328" y="526"/>
                  </a:lnTo>
                  <a:lnTo>
                    <a:pt x="1328" y="526"/>
                  </a:lnTo>
                  <a:lnTo>
                    <a:pt x="1401" y="482"/>
                  </a:lnTo>
                  <a:lnTo>
                    <a:pt x="1473" y="424"/>
                  </a:lnTo>
                  <a:lnTo>
                    <a:pt x="1561" y="394"/>
                  </a:lnTo>
                  <a:lnTo>
                    <a:pt x="1648" y="380"/>
                  </a:lnTo>
                  <a:lnTo>
                    <a:pt x="1750" y="380"/>
                  </a:lnTo>
                  <a:lnTo>
                    <a:pt x="1838" y="394"/>
                  </a:lnTo>
                  <a:lnTo>
                    <a:pt x="1911" y="424"/>
                  </a:lnTo>
                  <a:lnTo>
                    <a:pt x="1984" y="482"/>
                  </a:lnTo>
                  <a:lnTo>
                    <a:pt x="1984" y="482"/>
                  </a:lnTo>
                  <a:lnTo>
                    <a:pt x="2042" y="526"/>
                  </a:lnTo>
                  <a:lnTo>
                    <a:pt x="2086" y="599"/>
                  </a:lnTo>
                  <a:lnTo>
                    <a:pt x="2173" y="730"/>
                  </a:lnTo>
                  <a:lnTo>
                    <a:pt x="2261" y="876"/>
                  </a:lnTo>
                  <a:lnTo>
                    <a:pt x="2305" y="934"/>
                  </a:lnTo>
                  <a:lnTo>
                    <a:pt x="2363" y="978"/>
                  </a:lnTo>
                  <a:lnTo>
                    <a:pt x="2363" y="978"/>
                  </a:lnTo>
                  <a:lnTo>
                    <a:pt x="2377" y="861"/>
                  </a:lnTo>
                  <a:lnTo>
                    <a:pt x="2363" y="744"/>
                  </a:lnTo>
                  <a:lnTo>
                    <a:pt x="2334" y="497"/>
                  </a:lnTo>
                  <a:lnTo>
                    <a:pt x="2334" y="497"/>
                  </a:lnTo>
                  <a:lnTo>
                    <a:pt x="2334" y="380"/>
                  </a:lnTo>
                  <a:lnTo>
                    <a:pt x="2348" y="263"/>
                  </a:lnTo>
                  <a:lnTo>
                    <a:pt x="2407" y="147"/>
                  </a:lnTo>
                  <a:lnTo>
                    <a:pt x="2436" y="103"/>
                  </a:lnTo>
                  <a:lnTo>
                    <a:pt x="2480" y="59"/>
                  </a:lnTo>
                  <a:lnTo>
                    <a:pt x="2480" y="59"/>
                  </a:lnTo>
                  <a:lnTo>
                    <a:pt x="2552" y="15"/>
                  </a:lnTo>
                  <a:lnTo>
                    <a:pt x="2640" y="1"/>
                  </a:lnTo>
                  <a:lnTo>
                    <a:pt x="2713" y="1"/>
                  </a:lnTo>
                  <a:lnTo>
                    <a:pt x="2800" y="15"/>
                  </a:lnTo>
                  <a:lnTo>
                    <a:pt x="2888" y="59"/>
                  </a:lnTo>
                  <a:lnTo>
                    <a:pt x="2961" y="103"/>
                  </a:lnTo>
                  <a:lnTo>
                    <a:pt x="3019" y="176"/>
                  </a:lnTo>
                  <a:lnTo>
                    <a:pt x="3077" y="249"/>
                  </a:lnTo>
                  <a:lnTo>
                    <a:pt x="3077" y="249"/>
                  </a:lnTo>
                  <a:lnTo>
                    <a:pt x="3121" y="322"/>
                  </a:lnTo>
                  <a:lnTo>
                    <a:pt x="3150" y="409"/>
                  </a:lnTo>
                  <a:lnTo>
                    <a:pt x="3179" y="584"/>
                  </a:lnTo>
                  <a:lnTo>
                    <a:pt x="3179" y="759"/>
                  </a:lnTo>
                  <a:lnTo>
                    <a:pt x="3179" y="934"/>
                  </a:lnTo>
                  <a:lnTo>
                    <a:pt x="3179" y="934"/>
                  </a:lnTo>
                  <a:lnTo>
                    <a:pt x="3223" y="817"/>
                  </a:lnTo>
                  <a:lnTo>
                    <a:pt x="3281" y="715"/>
                  </a:lnTo>
                  <a:lnTo>
                    <a:pt x="3311" y="672"/>
                  </a:lnTo>
                  <a:lnTo>
                    <a:pt x="3354" y="628"/>
                  </a:lnTo>
                  <a:lnTo>
                    <a:pt x="3398" y="599"/>
                  </a:lnTo>
                  <a:lnTo>
                    <a:pt x="3456" y="584"/>
                  </a:lnTo>
                  <a:lnTo>
                    <a:pt x="3456" y="584"/>
                  </a:lnTo>
                  <a:lnTo>
                    <a:pt x="3515" y="584"/>
                  </a:lnTo>
                  <a:lnTo>
                    <a:pt x="3558" y="599"/>
                  </a:lnTo>
                  <a:lnTo>
                    <a:pt x="3646" y="628"/>
                  </a:lnTo>
                  <a:lnTo>
                    <a:pt x="3719" y="701"/>
                  </a:lnTo>
                  <a:lnTo>
                    <a:pt x="3792" y="774"/>
                  </a:lnTo>
                  <a:lnTo>
                    <a:pt x="3792" y="774"/>
                  </a:lnTo>
                  <a:lnTo>
                    <a:pt x="3865" y="905"/>
                  </a:lnTo>
                  <a:lnTo>
                    <a:pt x="3908" y="1036"/>
                  </a:lnTo>
                  <a:lnTo>
                    <a:pt x="3923" y="1182"/>
                  </a:lnTo>
                  <a:lnTo>
                    <a:pt x="3923" y="1313"/>
                  </a:lnTo>
                  <a:lnTo>
                    <a:pt x="3894" y="1459"/>
                  </a:lnTo>
                  <a:lnTo>
                    <a:pt x="3850" y="1590"/>
                  </a:lnTo>
                  <a:lnTo>
                    <a:pt x="3792" y="1721"/>
                  </a:lnTo>
                  <a:lnTo>
                    <a:pt x="3690" y="183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71" name="Google Shape;1671;p32"/>
            <p:cNvSpPr/>
            <p:nvPr/>
          </p:nvSpPr>
          <p:spPr>
            <a:xfrm>
              <a:off x="16067077" y="2027417"/>
              <a:ext cx="679241" cy="142620"/>
            </a:xfrm>
            <a:custGeom>
              <a:avLst/>
              <a:gdLst/>
              <a:ahLst/>
              <a:cxnLst/>
              <a:rect l="l" t="t" r="r" b="b"/>
              <a:pathLst>
                <a:path w="9449" h="1984" extrusionOk="0">
                  <a:moveTo>
                    <a:pt x="525" y="1"/>
                  </a:moveTo>
                  <a:lnTo>
                    <a:pt x="423" y="15"/>
                  </a:lnTo>
                  <a:lnTo>
                    <a:pt x="321" y="44"/>
                  </a:lnTo>
                  <a:lnTo>
                    <a:pt x="234" y="88"/>
                  </a:lnTo>
                  <a:lnTo>
                    <a:pt x="146" y="161"/>
                  </a:lnTo>
                  <a:lnTo>
                    <a:pt x="88" y="234"/>
                  </a:lnTo>
                  <a:lnTo>
                    <a:pt x="44" y="321"/>
                  </a:lnTo>
                  <a:lnTo>
                    <a:pt x="0" y="423"/>
                  </a:lnTo>
                  <a:lnTo>
                    <a:pt x="0" y="525"/>
                  </a:lnTo>
                  <a:lnTo>
                    <a:pt x="0" y="1444"/>
                  </a:lnTo>
                  <a:lnTo>
                    <a:pt x="0" y="1546"/>
                  </a:lnTo>
                  <a:lnTo>
                    <a:pt x="44" y="1648"/>
                  </a:lnTo>
                  <a:lnTo>
                    <a:pt x="88" y="1736"/>
                  </a:lnTo>
                  <a:lnTo>
                    <a:pt x="146" y="1823"/>
                  </a:lnTo>
                  <a:lnTo>
                    <a:pt x="234" y="1881"/>
                  </a:lnTo>
                  <a:lnTo>
                    <a:pt x="321" y="1940"/>
                  </a:lnTo>
                  <a:lnTo>
                    <a:pt x="423" y="1969"/>
                  </a:lnTo>
                  <a:lnTo>
                    <a:pt x="525" y="1984"/>
                  </a:lnTo>
                  <a:lnTo>
                    <a:pt x="8924" y="1984"/>
                  </a:lnTo>
                  <a:lnTo>
                    <a:pt x="9026" y="1969"/>
                  </a:lnTo>
                  <a:lnTo>
                    <a:pt x="9128" y="1940"/>
                  </a:lnTo>
                  <a:lnTo>
                    <a:pt x="9215" y="1881"/>
                  </a:lnTo>
                  <a:lnTo>
                    <a:pt x="9288" y="1823"/>
                  </a:lnTo>
                  <a:lnTo>
                    <a:pt x="9361" y="1736"/>
                  </a:lnTo>
                  <a:lnTo>
                    <a:pt x="9405" y="1648"/>
                  </a:lnTo>
                  <a:lnTo>
                    <a:pt x="9434" y="1546"/>
                  </a:lnTo>
                  <a:lnTo>
                    <a:pt x="9449" y="1444"/>
                  </a:lnTo>
                  <a:lnTo>
                    <a:pt x="9449" y="525"/>
                  </a:lnTo>
                  <a:lnTo>
                    <a:pt x="9434" y="423"/>
                  </a:lnTo>
                  <a:lnTo>
                    <a:pt x="9405" y="321"/>
                  </a:lnTo>
                  <a:lnTo>
                    <a:pt x="9361" y="234"/>
                  </a:lnTo>
                  <a:lnTo>
                    <a:pt x="9288" y="161"/>
                  </a:lnTo>
                  <a:lnTo>
                    <a:pt x="9215" y="88"/>
                  </a:lnTo>
                  <a:lnTo>
                    <a:pt x="9128" y="44"/>
                  </a:lnTo>
                  <a:lnTo>
                    <a:pt x="9026" y="15"/>
                  </a:lnTo>
                  <a:lnTo>
                    <a:pt x="8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72" name="Google Shape;1672;p32"/>
            <p:cNvSpPr/>
            <p:nvPr/>
          </p:nvSpPr>
          <p:spPr>
            <a:xfrm>
              <a:off x="17126729" y="482541"/>
              <a:ext cx="291422" cy="98554"/>
            </a:xfrm>
            <a:custGeom>
              <a:avLst/>
              <a:gdLst/>
              <a:ahLst/>
              <a:cxnLst/>
              <a:rect l="l" t="t" r="r" b="b"/>
              <a:pathLst>
                <a:path w="4054" h="1371" extrusionOk="0">
                  <a:moveTo>
                    <a:pt x="277" y="0"/>
                  </a:moveTo>
                  <a:lnTo>
                    <a:pt x="204" y="29"/>
                  </a:lnTo>
                  <a:lnTo>
                    <a:pt x="146" y="58"/>
                  </a:lnTo>
                  <a:lnTo>
                    <a:pt x="102" y="102"/>
                  </a:lnTo>
                  <a:lnTo>
                    <a:pt x="59" y="146"/>
                  </a:lnTo>
                  <a:lnTo>
                    <a:pt x="29" y="204"/>
                  </a:lnTo>
                  <a:lnTo>
                    <a:pt x="15" y="262"/>
                  </a:lnTo>
                  <a:lnTo>
                    <a:pt x="0" y="335"/>
                  </a:lnTo>
                  <a:lnTo>
                    <a:pt x="0" y="1035"/>
                  </a:lnTo>
                  <a:lnTo>
                    <a:pt x="15" y="1108"/>
                  </a:lnTo>
                  <a:lnTo>
                    <a:pt x="29" y="1166"/>
                  </a:lnTo>
                  <a:lnTo>
                    <a:pt x="59" y="1225"/>
                  </a:lnTo>
                  <a:lnTo>
                    <a:pt x="102" y="1283"/>
                  </a:lnTo>
                  <a:lnTo>
                    <a:pt x="146" y="1312"/>
                  </a:lnTo>
                  <a:lnTo>
                    <a:pt x="204" y="1341"/>
                  </a:lnTo>
                  <a:lnTo>
                    <a:pt x="277" y="1371"/>
                  </a:lnTo>
                  <a:lnTo>
                    <a:pt x="3791" y="1371"/>
                  </a:lnTo>
                  <a:lnTo>
                    <a:pt x="3850" y="1341"/>
                  </a:lnTo>
                  <a:lnTo>
                    <a:pt x="3908" y="1312"/>
                  </a:lnTo>
                  <a:lnTo>
                    <a:pt x="3952" y="1283"/>
                  </a:lnTo>
                  <a:lnTo>
                    <a:pt x="3995" y="1225"/>
                  </a:lnTo>
                  <a:lnTo>
                    <a:pt x="4024" y="1166"/>
                  </a:lnTo>
                  <a:lnTo>
                    <a:pt x="4054" y="1108"/>
                  </a:lnTo>
                  <a:lnTo>
                    <a:pt x="4054" y="1035"/>
                  </a:lnTo>
                  <a:lnTo>
                    <a:pt x="4054" y="335"/>
                  </a:lnTo>
                  <a:lnTo>
                    <a:pt x="4054" y="262"/>
                  </a:lnTo>
                  <a:lnTo>
                    <a:pt x="4024" y="204"/>
                  </a:lnTo>
                  <a:lnTo>
                    <a:pt x="3995" y="146"/>
                  </a:lnTo>
                  <a:lnTo>
                    <a:pt x="3952" y="102"/>
                  </a:lnTo>
                  <a:lnTo>
                    <a:pt x="3908" y="58"/>
                  </a:lnTo>
                  <a:lnTo>
                    <a:pt x="3850" y="29"/>
                  </a:lnTo>
                  <a:lnTo>
                    <a:pt x="37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207350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84FB7-F9D9-88C4-A152-19E790B1ADE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7D73836-EEEB-E972-6534-1F0F0C985F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AAB6E0D-E8B0-3174-B75A-0208C3C8ED9F}"/>
              </a:ext>
            </a:extLst>
          </p:cNvPr>
          <p:cNvSpPr>
            <a:spLocks noGrp="1"/>
          </p:cNvSpPr>
          <p:nvPr>
            <p:ph type="dt" sz="half" idx="10"/>
          </p:nvPr>
        </p:nvSpPr>
        <p:spPr/>
        <p:txBody>
          <a:bodyPr/>
          <a:lstStyle/>
          <a:p>
            <a:fld id="{E07C2740-1FBE-4E7E-B450-DAFD3C6F6CA3}" type="datetimeFigureOut">
              <a:rPr lang="en-GB" smtClean="0"/>
              <a:t>26/03/2026</a:t>
            </a:fld>
            <a:endParaRPr lang="en-GB"/>
          </a:p>
        </p:txBody>
      </p:sp>
      <p:sp>
        <p:nvSpPr>
          <p:cNvPr id="5" name="Footer Placeholder 4">
            <a:extLst>
              <a:ext uri="{FF2B5EF4-FFF2-40B4-BE49-F238E27FC236}">
                <a16:creationId xmlns:a16="http://schemas.microsoft.com/office/drawing/2014/main" id="{42AB2DFB-EB90-D59E-16A7-0C7C92F2BC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D0622B-C407-BB8E-2015-4735C22E77DB}"/>
              </a:ext>
            </a:extLst>
          </p:cNvPr>
          <p:cNvSpPr>
            <a:spLocks noGrp="1"/>
          </p:cNvSpPr>
          <p:nvPr>
            <p:ph type="sldNum" sz="quarter" idx="12"/>
          </p:nvPr>
        </p:nvSpPr>
        <p:spPr/>
        <p:txBody>
          <a:bodyPr/>
          <a:lstStyle/>
          <a:p>
            <a:fld id="{7CCB3AF3-702E-4E66-AABD-6C2FB63C902D}" type="slidenum">
              <a:rPr lang="en-GB" smtClean="0"/>
              <a:t>‹#›</a:t>
            </a:fld>
            <a:endParaRPr lang="en-GB"/>
          </a:p>
        </p:txBody>
      </p:sp>
    </p:spTree>
    <p:extLst>
      <p:ext uri="{BB962C8B-B14F-4D97-AF65-F5344CB8AC3E}">
        <p14:creationId xmlns:p14="http://schemas.microsoft.com/office/powerpoint/2010/main" val="37166991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1C549-70A2-756C-9F21-969D9BDE39C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2CCB721-B090-412A-1CC5-8AB3D8945C1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D4E29CA-5D6F-D084-839E-7A26761F178A}"/>
              </a:ext>
            </a:extLst>
          </p:cNvPr>
          <p:cNvSpPr>
            <a:spLocks noGrp="1"/>
          </p:cNvSpPr>
          <p:nvPr>
            <p:ph type="dt" sz="half" idx="10"/>
          </p:nvPr>
        </p:nvSpPr>
        <p:spPr/>
        <p:txBody>
          <a:bodyPr/>
          <a:lstStyle/>
          <a:p>
            <a:fld id="{E07C2740-1FBE-4E7E-B450-DAFD3C6F6CA3}" type="datetimeFigureOut">
              <a:rPr lang="en-GB" smtClean="0"/>
              <a:t>26/03/2026</a:t>
            </a:fld>
            <a:endParaRPr lang="en-GB"/>
          </a:p>
        </p:txBody>
      </p:sp>
      <p:sp>
        <p:nvSpPr>
          <p:cNvPr id="5" name="Footer Placeholder 4">
            <a:extLst>
              <a:ext uri="{FF2B5EF4-FFF2-40B4-BE49-F238E27FC236}">
                <a16:creationId xmlns:a16="http://schemas.microsoft.com/office/drawing/2014/main" id="{E702F1D6-73BD-3FA6-5727-6426B7812E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B4D449-C535-AEAA-33D3-57AAAEC792E9}"/>
              </a:ext>
            </a:extLst>
          </p:cNvPr>
          <p:cNvSpPr>
            <a:spLocks noGrp="1"/>
          </p:cNvSpPr>
          <p:nvPr>
            <p:ph type="sldNum" sz="quarter" idx="12"/>
          </p:nvPr>
        </p:nvSpPr>
        <p:spPr/>
        <p:txBody>
          <a:bodyPr/>
          <a:lstStyle/>
          <a:p>
            <a:fld id="{7CCB3AF3-702E-4E66-AABD-6C2FB63C902D}" type="slidenum">
              <a:rPr lang="en-GB" smtClean="0"/>
              <a:t>‹#›</a:t>
            </a:fld>
            <a:endParaRPr lang="en-GB"/>
          </a:p>
        </p:txBody>
      </p:sp>
    </p:spTree>
    <p:extLst>
      <p:ext uri="{BB962C8B-B14F-4D97-AF65-F5344CB8AC3E}">
        <p14:creationId xmlns:p14="http://schemas.microsoft.com/office/powerpoint/2010/main" val="1698931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5DB30-E204-7365-FCE4-57C05F8A00D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9F0D595-7529-1FBB-406F-484A5D1298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2AFE856-4F6E-4FD4-C5C6-B249EC8780F6}"/>
              </a:ext>
            </a:extLst>
          </p:cNvPr>
          <p:cNvSpPr>
            <a:spLocks noGrp="1"/>
          </p:cNvSpPr>
          <p:nvPr>
            <p:ph type="dt" sz="half" idx="10"/>
          </p:nvPr>
        </p:nvSpPr>
        <p:spPr/>
        <p:txBody>
          <a:bodyPr/>
          <a:lstStyle/>
          <a:p>
            <a:fld id="{E07C2740-1FBE-4E7E-B450-DAFD3C6F6CA3}" type="datetimeFigureOut">
              <a:rPr lang="en-GB" smtClean="0"/>
              <a:t>26/03/2026</a:t>
            </a:fld>
            <a:endParaRPr lang="en-GB"/>
          </a:p>
        </p:txBody>
      </p:sp>
      <p:sp>
        <p:nvSpPr>
          <p:cNvPr id="5" name="Footer Placeholder 4">
            <a:extLst>
              <a:ext uri="{FF2B5EF4-FFF2-40B4-BE49-F238E27FC236}">
                <a16:creationId xmlns:a16="http://schemas.microsoft.com/office/drawing/2014/main" id="{A15A2248-BDF2-075E-0DFE-E14BE44AB3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004536-03D5-CADD-6B78-860A6B8E1C97}"/>
              </a:ext>
            </a:extLst>
          </p:cNvPr>
          <p:cNvSpPr>
            <a:spLocks noGrp="1"/>
          </p:cNvSpPr>
          <p:nvPr>
            <p:ph type="sldNum" sz="quarter" idx="12"/>
          </p:nvPr>
        </p:nvSpPr>
        <p:spPr/>
        <p:txBody>
          <a:bodyPr/>
          <a:lstStyle/>
          <a:p>
            <a:fld id="{7CCB3AF3-702E-4E66-AABD-6C2FB63C902D}" type="slidenum">
              <a:rPr lang="en-GB" smtClean="0"/>
              <a:t>‹#›</a:t>
            </a:fld>
            <a:endParaRPr lang="en-GB"/>
          </a:p>
        </p:txBody>
      </p:sp>
    </p:spTree>
    <p:extLst>
      <p:ext uri="{BB962C8B-B14F-4D97-AF65-F5344CB8AC3E}">
        <p14:creationId xmlns:p14="http://schemas.microsoft.com/office/powerpoint/2010/main" val="3208588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le Slide Option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87A47-CB4D-26C6-28C5-77D570C14589}"/>
              </a:ext>
            </a:extLst>
          </p:cNvPr>
          <p:cNvSpPr>
            <a:spLocks noGrp="1"/>
          </p:cNvSpPr>
          <p:nvPr>
            <p:ph type="ctrTitle"/>
          </p:nvPr>
        </p:nvSpPr>
        <p:spPr>
          <a:xfrm>
            <a:off x="417830" y="2455736"/>
            <a:ext cx="5678170" cy="2387600"/>
          </a:xfrm>
        </p:spPr>
        <p:txBody>
          <a:bodyPr anchor="b">
            <a:noAutofit/>
          </a:bodyPr>
          <a:lstStyle>
            <a:lvl1pPr algn="l">
              <a:lnSpc>
                <a:spcPct val="90000"/>
              </a:lnSpc>
              <a:defRPr sz="4000">
                <a:solidFill>
                  <a:schemeClr val="tx1"/>
                </a:solidFill>
                <a:latin typeface="Peckham Press" pitchFamily="2" charset="0"/>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B6FEE3E5-0373-39BA-6E61-74265958B81D}"/>
              </a:ext>
            </a:extLst>
          </p:cNvPr>
          <p:cNvSpPr>
            <a:spLocks noGrp="1"/>
          </p:cNvSpPr>
          <p:nvPr>
            <p:ph type="subTitle" idx="1"/>
          </p:nvPr>
        </p:nvSpPr>
        <p:spPr>
          <a:xfrm>
            <a:off x="417830" y="4852106"/>
            <a:ext cx="5678170" cy="1141343"/>
          </a:xfr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a:extLst>
              <a:ext uri="{FF2B5EF4-FFF2-40B4-BE49-F238E27FC236}">
                <a16:creationId xmlns:a16="http://schemas.microsoft.com/office/drawing/2014/main" id="{CCCB1DAC-D014-3A3A-E7F5-C84B41545A17}"/>
              </a:ext>
            </a:extLst>
          </p:cNvPr>
          <p:cNvSpPr>
            <a:spLocks noGrp="1"/>
          </p:cNvSpPr>
          <p:nvPr>
            <p:ph type="dt" sz="half" idx="10"/>
          </p:nvPr>
        </p:nvSpPr>
        <p:spPr>
          <a:xfrm>
            <a:off x="417830" y="6130107"/>
            <a:ext cx="2743200" cy="365125"/>
          </a:xfrm>
        </p:spPr>
        <p:txBody>
          <a:bodyPr/>
          <a:lstStyle>
            <a:lvl1pPr>
              <a:defRPr>
                <a:solidFill>
                  <a:schemeClr val="tx1"/>
                </a:solidFill>
                <a:latin typeface="Poppins" pitchFamily="2" charset="77"/>
                <a:cs typeface="Poppins" pitchFamily="2" charset="77"/>
              </a:defRPr>
            </a:lvl1pPr>
          </a:lstStyle>
          <a:p>
            <a:r>
              <a:rPr lang="en-US" dirty="0"/>
              <a:t>DD Month YYYY</a:t>
            </a:r>
            <a:endParaRPr lang="en-GB" dirty="0"/>
          </a:p>
        </p:txBody>
      </p:sp>
      <p:sp>
        <p:nvSpPr>
          <p:cNvPr id="7" name="Picture Placeholder 6">
            <a:extLst>
              <a:ext uri="{FF2B5EF4-FFF2-40B4-BE49-F238E27FC236}">
                <a16:creationId xmlns:a16="http://schemas.microsoft.com/office/drawing/2014/main" id="{7993B058-D3F9-A825-970E-F6E56A33A356}"/>
              </a:ext>
            </a:extLst>
          </p:cNvPr>
          <p:cNvSpPr>
            <a:spLocks noGrp="1"/>
          </p:cNvSpPr>
          <p:nvPr>
            <p:ph type="pic" sz="quarter" idx="11"/>
          </p:nvPr>
        </p:nvSpPr>
        <p:spPr>
          <a:xfrm rot="21007614">
            <a:off x="6476925" y="-574957"/>
            <a:ext cx="6249877" cy="7841585"/>
          </a:xfrm>
          <a:custGeom>
            <a:avLst/>
            <a:gdLst>
              <a:gd name="connsiteX0" fmla="*/ 0 w 6256583"/>
              <a:gd name="connsiteY0" fmla="*/ 8192458 h 8192458"/>
              <a:gd name="connsiteX1" fmla="*/ 1564146 w 6256583"/>
              <a:gd name="connsiteY1" fmla="*/ 0 h 8192458"/>
              <a:gd name="connsiteX2" fmla="*/ 6256583 w 6256583"/>
              <a:gd name="connsiteY2" fmla="*/ 0 h 8192458"/>
              <a:gd name="connsiteX3" fmla="*/ 4692437 w 6256583"/>
              <a:gd name="connsiteY3" fmla="*/ 8192458 h 8192458"/>
              <a:gd name="connsiteX4" fmla="*/ 0 w 6256583"/>
              <a:gd name="connsiteY4" fmla="*/ 8192458 h 8192458"/>
              <a:gd name="connsiteX0" fmla="*/ 0 w 6256583"/>
              <a:gd name="connsiteY0" fmla="*/ 8461463 h 8461463"/>
              <a:gd name="connsiteX1" fmla="*/ 260934 w 6256583"/>
              <a:gd name="connsiteY1" fmla="*/ 0 h 8461463"/>
              <a:gd name="connsiteX2" fmla="*/ 6256583 w 6256583"/>
              <a:gd name="connsiteY2" fmla="*/ 269005 h 8461463"/>
              <a:gd name="connsiteX3" fmla="*/ 4692437 w 6256583"/>
              <a:gd name="connsiteY3" fmla="*/ 8461463 h 8461463"/>
              <a:gd name="connsiteX4" fmla="*/ 0 w 6256583"/>
              <a:gd name="connsiteY4" fmla="*/ 8461463 h 8461463"/>
              <a:gd name="connsiteX0" fmla="*/ 0 w 6225014"/>
              <a:gd name="connsiteY0" fmla="*/ 7552875 h 8461463"/>
              <a:gd name="connsiteX1" fmla="*/ 229365 w 6225014"/>
              <a:gd name="connsiteY1" fmla="*/ 0 h 8461463"/>
              <a:gd name="connsiteX2" fmla="*/ 6225014 w 6225014"/>
              <a:gd name="connsiteY2" fmla="*/ 269005 h 8461463"/>
              <a:gd name="connsiteX3" fmla="*/ 4660868 w 6225014"/>
              <a:gd name="connsiteY3" fmla="*/ 8461463 h 8461463"/>
              <a:gd name="connsiteX4" fmla="*/ 0 w 6225014"/>
              <a:gd name="connsiteY4" fmla="*/ 7552875 h 8461463"/>
              <a:gd name="connsiteX0" fmla="*/ 0 w 6225014"/>
              <a:gd name="connsiteY0" fmla="*/ 7552875 h 8422328"/>
              <a:gd name="connsiteX1" fmla="*/ 229365 w 6225014"/>
              <a:gd name="connsiteY1" fmla="*/ 0 h 8422328"/>
              <a:gd name="connsiteX2" fmla="*/ 6225014 w 6225014"/>
              <a:gd name="connsiteY2" fmla="*/ 269005 h 8422328"/>
              <a:gd name="connsiteX3" fmla="*/ 4920811 w 6225014"/>
              <a:gd name="connsiteY3" fmla="*/ 8422328 h 8422328"/>
              <a:gd name="connsiteX4" fmla="*/ 0 w 6225014"/>
              <a:gd name="connsiteY4" fmla="*/ 7552875 h 8422328"/>
              <a:gd name="connsiteX0" fmla="*/ 0 w 6128699"/>
              <a:gd name="connsiteY0" fmla="*/ 7552875 h 8422328"/>
              <a:gd name="connsiteX1" fmla="*/ 229365 w 6128699"/>
              <a:gd name="connsiteY1" fmla="*/ 0 h 8422328"/>
              <a:gd name="connsiteX2" fmla="*/ 6128699 w 6128699"/>
              <a:gd name="connsiteY2" fmla="*/ 1630398 h 8422328"/>
              <a:gd name="connsiteX3" fmla="*/ 4920811 w 6128699"/>
              <a:gd name="connsiteY3" fmla="*/ 8422328 h 8422328"/>
              <a:gd name="connsiteX4" fmla="*/ 0 w 6128699"/>
              <a:gd name="connsiteY4" fmla="*/ 7552875 h 8422328"/>
              <a:gd name="connsiteX0" fmla="*/ 36577 w 6165276"/>
              <a:gd name="connsiteY0" fmla="*/ 6994459 h 7863912"/>
              <a:gd name="connsiteX1" fmla="*/ 0 w 6165276"/>
              <a:gd name="connsiteY1" fmla="*/ 0 h 7863912"/>
              <a:gd name="connsiteX2" fmla="*/ 6165276 w 6165276"/>
              <a:gd name="connsiteY2" fmla="*/ 1071982 h 7863912"/>
              <a:gd name="connsiteX3" fmla="*/ 4957388 w 6165276"/>
              <a:gd name="connsiteY3" fmla="*/ 7863912 h 7863912"/>
              <a:gd name="connsiteX4" fmla="*/ 36577 w 6165276"/>
              <a:gd name="connsiteY4" fmla="*/ 6994459 h 7863912"/>
              <a:gd name="connsiteX0" fmla="*/ 0 w 6235518"/>
              <a:gd name="connsiteY0" fmla="*/ 6961805 h 7863912"/>
              <a:gd name="connsiteX1" fmla="*/ 70242 w 6235518"/>
              <a:gd name="connsiteY1" fmla="*/ 0 h 7863912"/>
              <a:gd name="connsiteX2" fmla="*/ 6235518 w 6235518"/>
              <a:gd name="connsiteY2" fmla="*/ 1071982 h 7863912"/>
              <a:gd name="connsiteX3" fmla="*/ 5027630 w 6235518"/>
              <a:gd name="connsiteY3" fmla="*/ 7863912 h 7863912"/>
              <a:gd name="connsiteX4" fmla="*/ 0 w 6235518"/>
              <a:gd name="connsiteY4" fmla="*/ 6961805 h 7863912"/>
              <a:gd name="connsiteX0" fmla="*/ 0 w 6256293"/>
              <a:gd name="connsiteY0" fmla="*/ 7000377 h 7863912"/>
              <a:gd name="connsiteX1" fmla="*/ 91017 w 6256293"/>
              <a:gd name="connsiteY1" fmla="*/ 0 h 7863912"/>
              <a:gd name="connsiteX2" fmla="*/ 6256293 w 6256293"/>
              <a:gd name="connsiteY2" fmla="*/ 1071982 h 7863912"/>
              <a:gd name="connsiteX3" fmla="*/ 5048405 w 6256293"/>
              <a:gd name="connsiteY3" fmla="*/ 7863912 h 7863912"/>
              <a:gd name="connsiteX4" fmla="*/ 0 w 6256293"/>
              <a:gd name="connsiteY4" fmla="*/ 7000377 h 7863912"/>
              <a:gd name="connsiteX0" fmla="*/ 0 w 6258669"/>
              <a:gd name="connsiteY0" fmla="*/ 7000377 h 7863912"/>
              <a:gd name="connsiteX1" fmla="*/ 91017 w 6258669"/>
              <a:gd name="connsiteY1" fmla="*/ 0 h 7863912"/>
              <a:gd name="connsiteX2" fmla="*/ 6258669 w 6258669"/>
              <a:gd name="connsiteY2" fmla="*/ 1058332 h 7863912"/>
              <a:gd name="connsiteX3" fmla="*/ 5048405 w 6258669"/>
              <a:gd name="connsiteY3" fmla="*/ 7863912 h 7863912"/>
              <a:gd name="connsiteX4" fmla="*/ 0 w 6258669"/>
              <a:gd name="connsiteY4" fmla="*/ 7000377 h 7863912"/>
              <a:gd name="connsiteX0" fmla="*/ 0 w 6249877"/>
              <a:gd name="connsiteY0" fmla="*/ 6949862 h 7863912"/>
              <a:gd name="connsiteX1" fmla="*/ 82225 w 6249877"/>
              <a:gd name="connsiteY1" fmla="*/ 0 h 7863912"/>
              <a:gd name="connsiteX2" fmla="*/ 6249877 w 6249877"/>
              <a:gd name="connsiteY2" fmla="*/ 1058332 h 7863912"/>
              <a:gd name="connsiteX3" fmla="*/ 5039613 w 6249877"/>
              <a:gd name="connsiteY3" fmla="*/ 7863912 h 7863912"/>
              <a:gd name="connsiteX4" fmla="*/ 0 w 6249877"/>
              <a:gd name="connsiteY4" fmla="*/ 6949862 h 7863912"/>
              <a:gd name="connsiteX0" fmla="*/ 0 w 6249877"/>
              <a:gd name="connsiteY0" fmla="*/ 6949862 h 7843050"/>
              <a:gd name="connsiteX1" fmla="*/ 82225 w 6249877"/>
              <a:gd name="connsiteY1" fmla="*/ 0 h 7843050"/>
              <a:gd name="connsiteX2" fmla="*/ 6249877 w 6249877"/>
              <a:gd name="connsiteY2" fmla="*/ 1058332 h 7843050"/>
              <a:gd name="connsiteX3" fmla="*/ 5069268 w 6249877"/>
              <a:gd name="connsiteY3" fmla="*/ 7843050 h 7843050"/>
              <a:gd name="connsiteX4" fmla="*/ 0 w 6249877"/>
              <a:gd name="connsiteY4" fmla="*/ 6949862 h 7843050"/>
              <a:gd name="connsiteX0" fmla="*/ 0 w 6249877"/>
              <a:gd name="connsiteY0" fmla="*/ 6949862 h 7836096"/>
              <a:gd name="connsiteX1" fmla="*/ 82225 w 6249877"/>
              <a:gd name="connsiteY1" fmla="*/ 0 h 7836096"/>
              <a:gd name="connsiteX2" fmla="*/ 6249877 w 6249877"/>
              <a:gd name="connsiteY2" fmla="*/ 1058332 h 7836096"/>
              <a:gd name="connsiteX3" fmla="*/ 5079152 w 6249877"/>
              <a:gd name="connsiteY3" fmla="*/ 7836096 h 7836096"/>
              <a:gd name="connsiteX4" fmla="*/ 0 w 6249877"/>
              <a:gd name="connsiteY4" fmla="*/ 6949862 h 7836096"/>
              <a:gd name="connsiteX0" fmla="*/ 0 w 6249877"/>
              <a:gd name="connsiteY0" fmla="*/ 6955351 h 7841585"/>
              <a:gd name="connsiteX1" fmla="*/ 100528 w 6249877"/>
              <a:gd name="connsiteY1" fmla="*/ 0 h 7841585"/>
              <a:gd name="connsiteX2" fmla="*/ 6249877 w 6249877"/>
              <a:gd name="connsiteY2" fmla="*/ 1063821 h 7841585"/>
              <a:gd name="connsiteX3" fmla="*/ 5079152 w 6249877"/>
              <a:gd name="connsiteY3" fmla="*/ 7841585 h 7841585"/>
              <a:gd name="connsiteX4" fmla="*/ 0 w 6249877"/>
              <a:gd name="connsiteY4" fmla="*/ 6955351 h 784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877" h="7841585">
                <a:moveTo>
                  <a:pt x="0" y="6955351"/>
                </a:moveTo>
                <a:lnTo>
                  <a:pt x="100528" y="0"/>
                </a:lnTo>
                <a:lnTo>
                  <a:pt x="6249877" y="1063821"/>
                </a:lnTo>
                <a:lnTo>
                  <a:pt x="5079152" y="7841585"/>
                </a:lnTo>
                <a:lnTo>
                  <a:pt x="0" y="6955351"/>
                </a:lnTo>
                <a:close/>
              </a:path>
            </a:pathLst>
          </a:custGeom>
        </p:spPr>
        <p:txBody>
          <a:bodyPr/>
          <a:lstStyle>
            <a:lvl1pPr>
              <a:defRPr>
                <a:solidFill>
                  <a:schemeClr val="tx1"/>
                </a:solidFill>
              </a:defRPr>
            </a:lvl1pPr>
          </a:lstStyle>
          <a:p>
            <a:r>
              <a:rPr lang="en-GB"/>
              <a:t>Click icon to add picture</a:t>
            </a:r>
            <a:endParaRPr lang="en-GB" dirty="0"/>
          </a:p>
        </p:txBody>
      </p:sp>
      <p:pic>
        <p:nvPicPr>
          <p:cNvPr id="6" name="Graphic 5">
            <a:extLst>
              <a:ext uri="{FF2B5EF4-FFF2-40B4-BE49-F238E27FC236}">
                <a16:creationId xmlns:a16="http://schemas.microsoft.com/office/drawing/2014/main" id="{1A77DEBE-7A88-CD5D-AE26-A1D427EE57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7830" y="362768"/>
            <a:ext cx="1441450" cy="1457646"/>
          </a:xfrm>
          <a:prstGeom prst="rect">
            <a:avLst/>
          </a:prstGeom>
        </p:spPr>
      </p:pic>
    </p:spTree>
    <p:extLst>
      <p:ext uri="{BB962C8B-B14F-4D97-AF65-F5344CB8AC3E}">
        <p14:creationId xmlns:p14="http://schemas.microsoft.com/office/powerpoint/2010/main" val="1111648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50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02237-6C40-8E8D-E7FC-A97781545AB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8F9C24D-6118-E909-0691-49726AB81A6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AAF929F-9DC2-7744-0AF0-77741BEF4B4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974C17C-830D-BDDF-891A-38BBEC0242A0}"/>
              </a:ext>
            </a:extLst>
          </p:cNvPr>
          <p:cNvSpPr>
            <a:spLocks noGrp="1"/>
          </p:cNvSpPr>
          <p:nvPr>
            <p:ph type="dt" sz="half" idx="10"/>
          </p:nvPr>
        </p:nvSpPr>
        <p:spPr/>
        <p:txBody>
          <a:bodyPr/>
          <a:lstStyle/>
          <a:p>
            <a:fld id="{E07C2740-1FBE-4E7E-B450-DAFD3C6F6CA3}" type="datetimeFigureOut">
              <a:rPr lang="en-GB" smtClean="0"/>
              <a:t>26/03/2026</a:t>
            </a:fld>
            <a:endParaRPr lang="en-GB"/>
          </a:p>
        </p:txBody>
      </p:sp>
      <p:sp>
        <p:nvSpPr>
          <p:cNvPr id="6" name="Footer Placeholder 5">
            <a:extLst>
              <a:ext uri="{FF2B5EF4-FFF2-40B4-BE49-F238E27FC236}">
                <a16:creationId xmlns:a16="http://schemas.microsoft.com/office/drawing/2014/main" id="{A83DEB50-7532-AC43-5E42-B472A80476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F57B33-BA8F-633C-D1D5-CB16055A9767}"/>
              </a:ext>
            </a:extLst>
          </p:cNvPr>
          <p:cNvSpPr>
            <a:spLocks noGrp="1"/>
          </p:cNvSpPr>
          <p:nvPr>
            <p:ph type="sldNum" sz="quarter" idx="12"/>
          </p:nvPr>
        </p:nvSpPr>
        <p:spPr/>
        <p:txBody>
          <a:bodyPr/>
          <a:lstStyle/>
          <a:p>
            <a:fld id="{7CCB3AF3-702E-4E66-AABD-6C2FB63C902D}" type="slidenum">
              <a:rPr lang="en-GB" smtClean="0"/>
              <a:t>‹#›</a:t>
            </a:fld>
            <a:endParaRPr lang="en-GB"/>
          </a:p>
        </p:txBody>
      </p:sp>
    </p:spTree>
    <p:extLst>
      <p:ext uri="{BB962C8B-B14F-4D97-AF65-F5344CB8AC3E}">
        <p14:creationId xmlns:p14="http://schemas.microsoft.com/office/powerpoint/2010/main" val="3300318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FD6E-8118-A5A5-988A-50E881A6697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A4996D2-C930-228B-1E79-BD1A18AA14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B0A87BB-2212-B74A-7276-1B59FE416F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A1B4AE5-07D9-DB61-C13D-978F25DCB1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317BF5F-BFBD-65B3-03BC-8BD037DDF24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9F08D3B-735A-2ED2-E727-BC1DBC56C8B9}"/>
              </a:ext>
            </a:extLst>
          </p:cNvPr>
          <p:cNvSpPr>
            <a:spLocks noGrp="1"/>
          </p:cNvSpPr>
          <p:nvPr>
            <p:ph type="dt" sz="half" idx="10"/>
          </p:nvPr>
        </p:nvSpPr>
        <p:spPr/>
        <p:txBody>
          <a:bodyPr/>
          <a:lstStyle/>
          <a:p>
            <a:fld id="{E07C2740-1FBE-4E7E-B450-DAFD3C6F6CA3}" type="datetimeFigureOut">
              <a:rPr lang="en-GB" smtClean="0"/>
              <a:t>26/03/2026</a:t>
            </a:fld>
            <a:endParaRPr lang="en-GB"/>
          </a:p>
        </p:txBody>
      </p:sp>
      <p:sp>
        <p:nvSpPr>
          <p:cNvPr id="8" name="Footer Placeholder 7">
            <a:extLst>
              <a:ext uri="{FF2B5EF4-FFF2-40B4-BE49-F238E27FC236}">
                <a16:creationId xmlns:a16="http://schemas.microsoft.com/office/drawing/2014/main" id="{DC3ADD1E-54B6-70D8-E5B7-5EE2438AA91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BEBACD9-2246-EA32-BAD6-3993E0E99B1D}"/>
              </a:ext>
            </a:extLst>
          </p:cNvPr>
          <p:cNvSpPr>
            <a:spLocks noGrp="1"/>
          </p:cNvSpPr>
          <p:nvPr>
            <p:ph type="sldNum" sz="quarter" idx="12"/>
          </p:nvPr>
        </p:nvSpPr>
        <p:spPr/>
        <p:txBody>
          <a:bodyPr/>
          <a:lstStyle/>
          <a:p>
            <a:fld id="{7CCB3AF3-702E-4E66-AABD-6C2FB63C902D}" type="slidenum">
              <a:rPr lang="en-GB" smtClean="0"/>
              <a:t>‹#›</a:t>
            </a:fld>
            <a:endParaRPr lang="en-GB"/>
          </a:p>
        </p:txBody>
      </p:sp>
    </p:spTree>
    <p:extLst>
      <p:ext uri="{BB962C8B-B14F-4D97-AF65-F5344CB8AC3E}">
        <p14:creationId xmlns:p14="http://schemas.microsoft.com/office/powerpoint/2010/main" val="20324660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78196-B6F6-AE06-77F6-84F51E819B2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A2C39DD-0C29-5C8D-0C61-BAD698F900F9}"/>
              </a:ext>
            </a:extLst>
          </p:cNvPr>
          <p:cNvSpPr>
            <a:spLocks noGrp="1"/>
          </p:cNvSpPr>
          <p:nvPr>
            <p:ph type="dt" sz="half" idx="10"/>
          </p:nvPr>
        </p:nvSpPr>
        <p:spPr/>
        <p:txBody>
          <a:bodyPr/>
          <a:lstStyle/>
          <a:p>
            <a:fld id="{E07C2740-1FBE-4E7E-B450-DAFD3C6F6CA3}" type="datetimeFigureOut">
              <a:rPr lang="en-GB" smtClean="0"/>
              <a:t>26/03/2026</a:t>
            </a:fld>
            <a:endParaRPr lang="en-GB"/>
          </a:p>
        </p:txBody>
      </p:sp>
      <p:sp>
        <p:nvSpPr>
          <p:cNvPr id="4" name="Footer Placeholder 3">
            <a:extLst>
              <a:ext uri="{FF2B5EF4-FFF2-40B4-BE49-F238E27FC236}">
                <a16:creationId xmlns:a16="http://schemas.microsoft.com/office/drawing/2014/main" id="{1189F47B-A3BC-6A5A-FA8E-67B662EF51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E0CC379-D7B2-6278-8040-FE54F67C0BEA}"/>
              </a:ext>
            </a:extLst>
          </p:cNvPr>
          <p:cNvSpPr>
            <a:spLocks noGrp="1"/>
          </p:cNvSpPr>
          <p:nvPr>
            <p:ph type="sldNum" sz="quarter" idx="12"/>
          </p:nvPr>
        </p:nvSpPr>
        <p:spPr/>
        <p:txBody>
          <a:bodyPr/>
          <a:lstStyle/>
          <a:p>
            <a:fld id="{7CCB3AF3-702E-4E66-AABD-6C2FB63C902D}" type="slidenum">
              <a:rPr lang="en-GB" smtClean="0"/>
              <a:t>‹#›</a:t>
            </a:fld>
            <a:endParaRPr lang="en-GB"/>
          </a:p>
        </p:txBody>
      </p:sp>
    </p:spTree>
    <p:extLst>
      <p:ext uri="{BB962C8B-B14F-4D97-AF65-F5344CB8AC3E}">
        <p14:creationId xmlns:p14="http://schemas.microsoft.com/office/powerpoint/2010/main" val="23621061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F79997-5008-7DF5-5E83-8FB435B85DEF}"/>
              </a:ext>
            </a:extLst>
          </p:cNvPr>
          <p:cNvSpPr>
            <a:spLocks noGrp="1"/>
          </p:cNvSpPr>
          <p:nvPr>
            <p:ph type="dt" sz="half" idx="10"/>
          </p:nvPr>
        </p:nvSpPr>
        <p:spPr/>
        <p:txBody>
          <a:bodyPr/>
          <a:lstStyle/>
          <a:p>
            <a:fld id="{E07C2740-1FBE-4E7E-B450-DAFD3C6F6CA3}" type="datetimeFigureOut">
              <a:rPr lang="en-GB" smtClean="0"/>
              <a:t>26/03/2026</a:t>
            </a:fld>
            <a:endParaRPr lang="en-GB"/>
          </a:p>
        </p:txBody>
      </p:sp>
      <p:sp>
        <p:nvSpPr>
          <p:cNvPr id="3" name="Footer Placeholder 2">
            <a:extLst>
              <a:ext uri="{FF2B5EF4-FFF2-40B4-BE49-F238E27FC236}">
                <a16:creationId xmlns:a16="http://schemas.microsoft.com/office/drawing/2014/main" id="{3617E753-0197-0E47-77DE-86ABCFE7DF8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EDCECF-8998-D596-B310-D08EB7C6137D}"/>
              </a:ext>
            </a:extLst>
          </p:cNvPr>
          <p:cNvSpPr>
            <a:spLocks noGrp="1"/>
          </p:cNvSpPr>
          <p:nvPr>
            <p:ph type="sldNum" sz="quarter" idx="12"/>
          </p:nvPr>
        </p:nvSpPr>
        <p:spPr/>
        <p:txBody>
          <a:bodyPr/>
          <a:lstStyle/>
          <a:p>
            <a:fld id="{7CCB3AF3-702E-4E66-AABD-6C2FB63C902D}" type="slidenum">
              <a:rPr lang="en-GB" smtClean="0"/>
              <a:t>‹#›</a:t>
            </a:fld>
            <a:endParaRPr lang="en-GB"/>
          </a:p>
        </p:txBody>
      </p:sp>
    </p:spTree>
    <p:extLst>
      <p:ext uri="{BB962C8B-B14F-4D97-AF65-F5344CB8AC3E}">
        <p14:creationId xmlns:p14="http://schemas.microsoft.com/office/powerpoint/2010/main" val="1396501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717F-0C53-D40F-40CF-77DAB11103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A60330A-13F1-2394-D140-0AFBBD7B56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894DB6E-7E1D-98BB-492E-BD3822F3F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22728A-1492-B1ED-93FD-4553C508B791}"/>
              </a:ext>
            </a:extLst>
          </p:cNvPr>
          <p:cNvSpPr>
            <a:spLocks noGrp="1"/>
          </p:cNvSpPr>
          <p:nvPr>
            <p:ph type="dt" sz="half" idx="10"/>
          </p:nvPr>
        </p:nvSpPr>
        <p:spPr/>
        <p:txBody>
          <a:bodyPr/>
          <a:lstStyle/>
          <a:p>
            <a:fld id="{E07C2740-1FBE-4E7E-B450-DAFD3C6F6CA3}" type="datetimeFigureOut">
              <a:rPr lang="en-GB" smtClean="0"/>
              <a:t>26/03/2026</a:t>
            </a:fld>
            <a:endParaRPr lang="en-GB"/>
          </a:p>
        </p:txBody>
      </p:sp>
      <p:sp>
        <p:nvSpPr>
          <p:cNvPr id="6" name="Footer Placeholder 5">
            <a:extLst>
              <a:ext uri="{FF2B5EF4-FFF2-40B4-BE49-F238E27FC236}">
                <a16:creationId xmlns:a16="http://schemas.microsoft.com/office/drawing/2014/main" id="{3F54BD47-6448-7FB4-6F4A-B41BE04C17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B19F59-4C5F-B6FF-423C-1386C20C4D8A}"/>
              </a:ext>
            </a:extLst>
          </p:cNvPr>
          <p:cNvSpPr>
            <a:spLocks noGrp="1"/>
          </p:cNvSpPr>
          <p:nvPr>
            <p:ph type="sldNum" sz="quarter" idx="12"/>
          </p:nvPr>
        </p:nvSpPr>
        <p:spPr/>
        <p:txBody>
          <a:bodyPr/>
          <a:lstStyle/>
          <a:p>
            <a:fld id="{7CCB3AF3-702E-4E66-AABD-6C2FB63C902D}" type="slidenum">
              <a:rPr lang="en-GB" smtClean="0"/>
              <a:t>‹#›</a:t>
            </a:fld>
            <a:endParaRPr lang="en-GB"/>
          </a:p>
        </p:txBody>
      </p:sp>
    </p:spTree>
    <p:extLst>
      <p:ext uri="{BB962C8B-B14F-4D97-AF65-F5344CB8AC3E}">
        <p14:creationId xmlns:p14="http://schemas.microsoft.com/office/powerpoint/2010/main" val="13084791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DDD19-F5D9-5865-0AC5-28978CDCDF7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5074108E-7B6A-1023-FD6C-CE3856ABF6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6B417-84D2-B0C0-C142-187123712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28EF365-EDAB-9255-36C5-38C65DDE4AC7}"/>
              </a:ext>
            </a:extLst>
          </p:cNvPr>
          <p:cNvSpPr>
            <a:spLocks noGrp="1"/>
          </p:cNvSpPr>
          <p:nvPr>
            <p:ph type="dt" sz="half" idx="10"/>
          </p:nvPr>
        </p:nvSpPr>
        <p:spPr/>
        <p:txBody>
          <a:bodyPr/>
          <a:lstStyle/>
          <a:p>
            <a:fld id="{E07C2740-1FBE-4E7E-B450-DAFD3C6F6CA3}" type="datetimeFigureOut">
              <a:rPr lang="en-GB" smtClean="0"/>
              <a:t>26/03/2026</a:t>
            </a:fld>
            <a:endParaRPr lang="en-GB"/>
          </a:p>
        </p:txBody>
      </p:sp>
      <p:sp>
        <p:nvSpPr>
          <p:cNvPr id="6" name="Footer Placeholder 5">
            <a:extLst>
              <a:ext uri="{FF2B5EF4-FFF2-40B4-BE49-F238E27FC236}">
                <a16:creationId xmlns:a16="http://schemas.microsoft.com/office/drawing/2014/main" id="{631AC835-819C-8037-5C3C-07C0B1A2D5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85E8C3-C2B7-7C9E-66F2-930A51C5E0C8}"/>
              </a:ext>
            </a:extLst>
          </p:cNvPr>
          <p:cNvSpPr>
            <a:spLocks noGrp="1"/>
          </p:cNvSpPr>
          <p:nvPr>
            <p:ph type="sldNum" sz="quarter" idx="12"/>
          </p:nvPr>
        </p:nvSpPr>
        <p:spPr/>
        <p:txBody>
          <a:bodyPr/>
          <a:lstStyle/>
          <a:p>
            <a:fld id="{7CCB3AF3-702E-4E66-AABD-6C2FB63C902D}" type="slidenum">
              <a:rPr lang="en-GB" smtClean="0"/>
              <a:t>‹#›</a:t>
            </a:fld>
            <a:endParaRPr lang="en-GB"/>
          </a:p>
        </p:txBody>
      </p:sp>
    </p:spTree>
    <p:extLst>
      <p:ext uri="{BB962C8B-B14F-4D97-AF65-F5344CB8AC3E}">
        <p14:creationId xmlns:p14="http://schemas.microsoft.com/office/powerpoint/2010/main" val="38945289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D05A4-A787-F589-5763-DF8EA46CDF6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7CCE540-3C12-6F0C-4DD1-F5E9A42CCF8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AD776BB-8337-9A8E-57BE-A02E946A9393}"/>
              </a:ext>
            </a:extLst>
          </p:cNvPr>
          <p:cNvSpPr>
            <a:spLocks noGrp="1"/>
          </p:cNvSpPr>
          <p:nvPr>
            <p:ph type="dt" sz="half" idx="10"/>
          </p:nvPr>
        </p:nvSpPr>
        <p:spPr/>
        <p:txBody>
          <a:bodyPr/>
          <a:lstStyle/>
          <a:p>
            <a:fld id="{E07C2740-1FBE-4E7E-B450-DAFD3C6F6CA3}" type="datetimeFigureOut">
              <a:rPr lang="en-GB" smtClean="0"/>
              <a:t>26/03/2026</a:t>
            </a:fld>
            <a:endParaRPr lang="en-GB"/>
          </a:p>
        </p:txBody>
      </p:sp>
      <p:sp>
        <p:nvSpPr>
          <p:cNvPr id="5" name="Footer Placeholder 4">
            <a:extLst>
              <a:ext uri="{FF2B5EF4-FFF2-40B4-BE49-F238E27FC236}">
                <a16:creationId xmlns:a16="http://schemas.microsoft.com/office/drawing/2014/main" id="{00C5E84A-16FF-A00A-BC76-BF869D123F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AC48DE-738A-90B7-FF17-5301F448D19D}"/>
              </a:ext>
            </a:extLst>
          </p:cNvPr>
          <p:cNvSpPr>
            <a:spLocks noGrp="1"/>
          </p:cNvSpPr>
          <p:nvPr>
            <p:ph type="sldNum" sz="quarter" idx="12"/>
          </p:nvPr>
        </p:nvSpPr>
        <p:spPr/>
        <p:txBody>
          <a:bodyPr/>
          <a:lstStyle/>
          <a:p>
            <a:fld id="{7CCB3AF3-702E-4E66-AABD-6C2FB63C902D}" type="slidenum">
              <a:rPr lang="en-GB" smtClean="0"/>
              <a:t>‹#›</a:t>
            </a:fld>
            <a:endParaRPr lang="en-GB"/>
          </a:p>
        </p:txBody>
      </p:sp>
    </p:spTree>
    <p:extLst>
      <p:ext uri="{BB962C8B-B14F-4D97-AF65-F5344CB8AC3E}">
        <p14:creationId xmlns:p14="http://schemas.microsoft.com/office/powerpoint/2010/main" val="2016221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0FB078-08DF-FBFB-4F38-559FF34D83D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60ADE6E-E476-4D55-E9ED-A811CD7B9A5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EDDDC42-4F1E-7A14-03BE-694335E8DF92}"/>
              </a:ext>
            </a:extLst>
          </p:cNvPr>
          <p:cNvSpPr>
            <a:spLocks noGrp="1"/>
          </p:cNvSpPr>
          <p:nvPr>
            <p:ph type="dt" sz="half" idx="10"/>
          </p:nvPr>
        </p:nvSpPr>
        <p:spPr/>
        <p:txBody>
          <a:bodyPr/>
          <a:lstStyle/>
          <a:p>
            <a:fld id="{E07C2740-1FBE-4E7E-B450-DAFD3C6F6CA3}" type="datetimeFigureOut">
              <a:rPr lang="en-GB" smtClean="0"/>
              <a:t>26/03/2026</a:t>
            </a:fld>
            <a:endParaRPr lang="en-GB"/>
          </a:p>
        </p:txBody>
      </p:sp>
      <p:sp>
        <p:nvSpPr>
          <p:cNvPr id="5" name="Footer Placeholder 4">
            <a:extLst>
              <a:ext uri="{FF2B5EF4-FFF2-40B4-BE49-F238E27FC236}">
                <a16:creationId xmlns:a16="http://schemas.microsoft.com/office/drawing/2014/main" id="{1C9E2921-7551-58F8-F12A-E51723C23F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2E5EBF-2B45-62DB-990C-C87D99F184A2}"/>
              </a:ext>
            </a:extLst>
          </p:cNvPr>
          <p:cNvSpPr>
            <a:spLocks noGrp="1"/>
          </p:cNvSpPr>
          <p:nvPr>
            <p:ph type="sldNum" sz="quarter" idx="12"/>
          </p:nvPr>
        </p:nvSpPr>
        <p:spPr/>
        <p:txBody>
          <a:bodyPr/>
          <a:lstStyle/>
          <a:p>
            <a:fld id="{7CCB3AF3-702E-4E66-AABD-6C2FB63C902D}" type="slidenum">
              <a:rPr lang="en-GB" smtClean="0"/>
              <a:t>‹#›</a:t>
            </a:fld>
            <a:endParaRPr lang="en-GB"/>
          </a:p>
        </p:txBody>
      </p:sp>
    </p:spTree>
    <p:extLst>
      <p:ext uri="{BB962C8B-B14F-4D97-AF65-F5344CB8AC3E}">
        <p14:creationId xmlns:p14="http://schemas.microsoft.com/office/powerpoint/2010/main" val="34959505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13"/>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13"/>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505704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Google Shape;14;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5259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444D3-A341-87BD-489C-23284C884A97}"/>
              </a:ext>
            </a:extLst>
          </p:cNvPr>
          <p:cNvSpPr>
            <a:spLocks noGrp="1"/>
          </p:cNvSpPr>
          <p:nvPr>
            <p:ph type="title"/>
          </p:nvPr>
        </p:nvSpPr>
        <p:spPr>
          <a:xfrm>
            <a:off x="385439" y="365125"/>
            <a:ext cx="11430740" cy="911225"/>
          </a:xfrm>
        </p:spPr>
        <p:txBody>
          <a:bodyPr anchor="b"/>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FA04CBD6-502C-F00E-3E83-5BEC523F2D47}"/>
              </a:ext>
            </a:extLst>
          </p:cNvPr>
          <p:cNvSpPr>
            <a:spLocks noGrp="1"/>
          </p:cNvSpPr>
          <p:nvPr>
            <p:ph idx="1"/>
          </p:nvPr>
        </p:nvSpPr>
        <p:spPr>
          <a:xfrm>
            <a:off x="385439" y="1495425"/>
            <a:ext cx="11430740" cy="4378250"/>
          </a:xfrm>
        </p:spPr>
        <p:txBody>
          <a:bodyPr/>
          <a:lstStyle>
            <a:lvl1pPr>
              <a:defRPr sz="26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8" name="Date Placeholder 2">
            <a:extLst>
              <a:ext uri="{FF2B5EF4-FFF2-40B4-BE49-F238E27FC236}">
                <a16:creationId xmlns:a16="http://schemas.microsoft.com/office/drawing/2014/main" id="{E8346544-E54E-ADAF-4D26-88F4A74D669F}"/>
              </a:ext>
            </a:extLst>
          </p:cNvPr>
          <p:cNvSpPr>
            <a:spLocks noGrp="1"/>
          </p:cNvSpPr>
          <p:nvPr>
            <p:ph type="dt" sz="half" idx="10"/>
          </p:nvPr>
        </p:nvSpPr>
        <p:spPr>
          <a:xfrm>
            <a:off x="7562850" y="6196458"/>
            <a:ext cx="2847974" cy="365125"/>
          </a:xfrm>
        </p:spPr>
        <p:txBody>
          <a:bodyPr/>
          <a:lstStyle>
            <a:lvl1pPr>
              <a:defRPr>
                <a:solidFill>
                  <a:schemeClr val="tx2"/>
                </a:solidFill>
              </a:defRPr>
            </a:lvl1pPr>
          </a:lstStyle>
          <a:p>
            <a:r>
              <a:rPr lang="en-US"/>
              <a:t>DD Month YYYY</a:t>
            </a:r>
            <a:endParaRPr lang="en-GB" dirty="0"/>
          </a:p>
        </p:txBody>
      </p:sp>
      <p:sp>
        <p:nvSpPr>
          <p:cNvPr id="19" name="Footer Placeholder 3">
            <a:extLst>
              <a:ext uri="{FF2B5EF4-FFF2-40B4-BE49-F238E27FC236}">
                <a16:creationId xmlns:a16="http://schemas.microsoft.com/office/drawing/2014/main" id="{9D45F71E-304D-0C5B-271A-10F0C69FA939}"/>
              </a:ext>
            </a:extLst>
          </p:cNvPr>
          <p:cNvSpPr>
            <a:spLocks noGrp="1"/>
          </p:cNvSpPr>
          <p:nvPr>
            <p:ph type="ftr" sz="quarter" idx="11"/>
          </p:nvPr>
        </p:nvSpPr>
        <p:spPr>
          <a:xfrm>
            <a:off x="1225176" y="6196458"/>
            <a:ext cx="6242424" cy="365125"/>
          </a:xfrm>
        </p:spPr>
        <p:txBody>
          <a:bodyPr/>
          <a:lstStyle>
            <a:lvl1pPr algn="l">
              <a:defRPr>
                <a:solidFill>
                  <a:schemeClr val="tx2"/>
                </a:solidFill>
              </a:defRPr>
            </a:lvl1pPr>
          </a:lstStyle>
          <a:p>
            <a:r>
              <a:rPr lang="en-GB" dirty="0"/>
              <a:t>Presentation title</a:t>
            </a:r>
          </a:p>
        </p:txBody>
      </p:sp>
      <p:sp>
        <p:nvSpPr>
          <p:cNvPr id="20" name="Slide Number Placeholder 4">
            <a:extLst>
              <a:ext uri="{FF2B5EF4-FFF2-40B4-BE49-F238E27FC236}">
                <a16:creationId xmlns:a16="http://schemas.microsoft.com/office/drawing/2014/main" id="{964730D8-A573-016B-E768-8C40FC3BF920}"/>
              </a:ext>
            </a:extLst>
          </p:cNvPr>
          <p:cNvSpPr>
            <a:spLocks noGrp="1"/>
          </p:cNvSpPr>
          <p:nvPr>
            <p:ph type="sldNum" sz="quarter" idx="12"/>
          </p:nvPr>
        </p:nvSpPr>
        <p:spPr>
          <a:xfrm>
            <a:off x="10497196" y="6196457"/>
            <a:ext cx="1309365" cy="365125"/>
          </a:xfrm>
        </p:spPr>
        <p:txBody>
          <a:bodyPr/>
          <a:lstStyle>
            <a:lvl1pPr>
              <a:defRPr>
                <a:solidFill>
                  <a:schemeClr val="tx2"/>
                </a:solidFill>
              </a:defRPr>
            </a:lvl1pPr>
          </a:lstStyle>
          <a:p>
            <a:fld id="{DCE29462-D582-495B-966A-7379D4E80C1C}" type="slidenum">
              <a:rPr lang="en-GB" smtClean="0"/>
              <a:pPr/>
              <a:t>‹#›</a:t>
            </a:fld>
            <a:endParaRPr lang="en-GB"/>
          </a:p>
        </p:txBody>
      </p:sp>
      <p:pic>
        <p:nvPicPr>
          <p:cNvPr id="4" name="Graphic 3">
            <a:extLst>
              <a:ext uri="{FF2B5EF4-FFF2-40B4-BE49-F238E27FC236}">
                <a16:creationId xmlns:a16="http://schemas.microsoft.com/office/drawing/2014/main" id="{9F3EE2CD-3E25-FDA9-7405-D3628C64BE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5439" y="6033270"/>
            <a:ext cx="562415" cy="568735"/>
          </a:xfrm>
          <a:prstGeom prst="rect">
            <a:avLst/>
          </a:prstGeom>
        </p:spPr>
      </p:pic>
    </p:spTree>
    <p:extLst>
      <p:ext uri="{BB962C8B-B14F-4D97-AF65-F5344CB8AC3E}">
        <p14:creationId xmlns:p14="http://schemas.microsoft.com/office/powerpoint/2010/main" val="3822867249"/>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1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p1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8" name="Google Shape;18;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92632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1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21" name="Google Shape;21;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454184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16"/>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5" name="Google Shape;25;p16"/>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6" name="Google Shape;26;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53054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73477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
        <p:cNvGrpSpPr/>
        <p:nvPr/>
      </p:nvGrpSpPr>
      <p:grpSpPr>
        <a:xfrm>
          <a:off x="0" y="0"/>
          <a:ext cx="0" cy="0"/>
          <a:chOff x="0" y="0"/>
          <a:chExt cx="0" cy="0"/>
        </a:xfrm>
      </p:grpSpPr>
      <p:sp>
        <p:nvSpPr>
          <p:cNvPr id="31" name="Google Shape;31;p18"/>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2" name="Google Shape;32;p18"/>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3" name="Google Shape;33;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30439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6" name="Google Shape;36;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139500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2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 name="Google Shape;39;p20"/>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40" name="Google Shape;40;p20"/>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1" name="Google Shape;41;p20"/>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42" name="Google Shape;42;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210001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21"/>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stStyle>
          <a:p>
            <a:endParaRPr/>
          </a:p>
        </p:txBody>
      </p:sp>
      <p:sp>
        <p:nvSpPr>
          <p:cNvPr id="45" name="Google Shape;45;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435772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Google Shape;47;p22"/>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8" name="Google Shape;48;p22"/>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49" name="Google Shape;49;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800739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1C7D-A57A-7C05-F53F-1A4DDD5FF5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2BDA54-AF17-B64F-87C6-0F3149E256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E9EF67-F1BA-7258-C0A8-5268D70AF883}"/>
              </a:ext>
            </a:extLst>
          </p:cNvPr>
          <p:cNvSpPr>
            <a:spLocks noGrp="1"/>
          </p:cNvSpPr>
          <p:nvPr>
            <p:ph type="dt" sz="half" idx="10"/>
          </p:nvPr>
        </p:nvSpPr>
        <p:spPr/>
        <p:txBody>
          <a:bodyPr/>
          <a:lstStyle/>
          <a:p>
            <a:fld id="{8E4FCB27-1481-4B8D-8966-6F94C998345C}" type="datetimeFigureOut">
              <a:rPr lang="en-GB" smtClean="0"/>
              <a:t>26/03/2026</a:t>
            </a:fld>
            <a:endParaRPr lang="en-GB"/>
          </a:p>
        </p:txBody>
      </p:sp>
      <p:sp>
        <p:nvSpPr>
          <p:cNvPr id="5" name="Footer Placeholder 4">
            <a:extLst>
              <a:ext uri="{FF2B5EF4-FFF2-40B4-BE49-F238E27FC236}">
                <a16:creationId xmlns:a16="http://schemas.microsoft.com/office/drawing/2014/main" id="{C3E4FBE0-917C-9294-D6E3-7B7191F8D9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BA84FF-87EF-8CD6-AA7F-7C89B4A539D4}"/>
              </a:ext>
            </a:extLst>
          </p:cNvPr>
          <p:cNvSpPr>
            <a:spLocks noGrp="1"/>
          </p:cNvSpPr>
          <p:nvPr>
            <p:ph type="sldNum" sz="quarter" idx="12"/>
          </p:nvPr>
        </p:nvSpPr>
        <p:spPr/>
        <p:txBody>
          <a:bodyPr/>
          <a:lstStyle/>
          <a:p>
            <a:fld id="{39BD7E5A-B611-4FDB-9600-98316BFC70C6}" type="slidenum">
              <a:rPr lang="en-GB" smtClean="0"/>
              <a:t>‹#›</a:t>
            </a:fld>
            <a:endParaRPr lang="en-GB"/>
          </a:p>
        </p:txBody>
      </p:sp>
    </p:spTree>
    <p:extLst>
      <p:ext uri="{BB962C8B-B14F-4D97-AF65-F5344CB8AC3E}">
        <p14:creationId xmlns:p14="http://schemas.microsoft.com/office/powerpoint/2010/main" val="2253175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BE839-F880-AD8E-A0E6-88B0E424E729}"/>
              </a:ext>
            </a:extLst>
          </p:cNvPr>
          <p:cNvSpPr>
            <a:spLocks noGrp="1"/>
          </p:cNvSpPr>
          <p:nvPr>
            <p:ph type="title"/>
          </p:nvPr>
        </p:nvSpPr>
        <p:spPr>
          <a:xfrm>
            <a:off x="379707" y="365125"/>
            <a:ext cx="11417067" cy="911225"/>
          </a:xfrm>
        </p:spPr>
        <p:txBody>
          <a:bodyPr anchor="b"/>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4987C9DC-2C03-67E6-5016-E6E5E4A3DE51}"/>
              </a:ext>
            </a:extLst>
          </p:cNvPr>
          <p:cNvSpPr>
            <a:spLocks noGrp="1"/>
          </p:cNvSpPr>
          <p:nvPr>
            <p:ph sz="half" idx="1"/>
          </p:nvPr>
        </p:nvSpPr>
        <p:spPr>
          <a:xfrm>
            <a:off x="379707" y="1495426"/>
            <a:ext cx="5611811" cy="4314360"/>
          </a:xfrm>
        </p:spPr>
        <p:txBody>
          <a:bodyPr/>
          <a:lstStyle>
            <a:lvl1pPr>
              <a:defRPr sz="26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a:extLst>
              <a:ext uri="{FF2B5EF4-FFF2-40B4-BE49-F238E27FC236}">
                <a16:creationId xmlns:a16="http://schemas.microsoft.com/office/drawing/2014/main" id="{5C604352-94AE-A3E5-54A4-FE9CDBC9C6F0}"/>
              </a:ext>
            </a:extLst>
          </p:cNvPr>
          <p:cNvSpPr>
            <a:spLocks noGrp="1"/>
          </p:cNvSpPr>
          <p:nvPr>
            <p:ph sz="half" idx="2"/>
          </p:nvPr>
        </p:nvSpPr>
        <p:spPr>
          <a:xfrm>
            <a:off x="6200484" y="1495426"/>
            <a:ext cx="5596290" cy="4314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2">
            <a:extLst>
              <a:ext uri="{FF2B5EF4-FFF2-40B4-BE49-F238E27FC236}">
                <a16:creationId xmlns:a16="http://schemas.microsoft.com/office/drawing/2014/main" id="{49B7B68D-9470-5B69-8BB5-DDF78BACC61F}"/>
              </a:ext>
            </a:extLst>
          </p:cNvPr>
          <p:cNvSpPr>
            <a:spLocks noGrp="1"/>
          </p:cNvSpPr>
          <p:nvPr>
            <p:ph type="dt" sz="half" idx="10"/>
          </p:nvPr>
        </p:nvSpPr>
        <p:spPr>
          <a:xfrm>
            <a:off x="7562850" y="6196458"/>
            <a:ext cx="2847974" cy="365125"/>
          </a:xfrm>
        </p:spPr>
        <p:txBody>
          <a:bodyPr/>
          <a:lstStyle>
            <a:lvl1pPr>
              <a:defRPr>
                <a:solidFill>
                  <a:schemeClr val="tx2"/>
                </a:solidFill>
              </a:defRPr>
            </a:lvl1pPr>
          </a:lstStyle>
          <a:p>
            <a:r>
              <a:rPr lang="en-US"/>
              <a:t>DD Month YYYY</a:t>
            </a:r>
            <a:endParaRPr lang="en-GB" dirty="0"/>
          </a:p>
        </p:txBody>
      </p:sp>
      <p:sp>
        <p:nvSpPr>
          <p:cNvPr id="6" name="Footer Placeholder 3">
            <a:extLst>
              <a:ext uri="{FF2B5EF4-FFF2-40B4-BE49-F238E27FC236}">
                <a16:creationId xmlns:a16="http://schemas.microsoft.com/office/drawing/2014/main" id="{772CC651-601C-AD60-36A6-280A54EF230F}"/>
              </a:ext>
            </a:extLst>
          </p:cNvPr>
          <p:cNvSpPr>
            <a:spLocks noGrp="1"/>
          </p:cNvSpPr>
          <p:nvPr>
            <p:ph type="ftr" sz="quarter" idx="11"/>
          </p:nvPr>
        </p:nvSpPr>
        <p:spPr>
          <a:xfrm>
            <a:off x="1225176" y="6196458"/>
            <a:ext cx="6242424" cy="365125"/>
          </a:xfrm>
        </p:spPr>
        <p:txBody>
          <a:bodyPr/>
          <a:lstStyle>
            <a:lvl1pPr algn="l">
              <a:defRPr>
                <a:solidFill>
                  <a:schemeClr val="tx2"/>
                </a:solidFill>
              </a:defRPr>
            </a:lvl1pPr>
          </a:lstStyle>
          <a:p>
            <a:r>
              <a:rPr lang="en-GB" dirty="0"/>
              <a:t>Presentation title</a:t>
            </a:r>
          </a:p>
        </p:txBody>
      </p:sp>
      <p:sp>
        <p:nvSpPr>
          <p:cNvPr id="7" name="Slide Number Placeholder 4">
            <a:extLst>
              <a:ext uri="{FF2B5EF4-FFF2-40B4-BE49-F238E27FC236}">
                <a16:creationId xmlns:a16="http://schemas.microsoft.com/office/drawing/2014/main" id="{7DD7DF50-DBDF-76F7-B8B7-14298B70C435}"/>
              </a:ext>
            </a:extLst>
          </p:cNvPr>
          <p:cNvSpPr>
            <a:spLocks noGrp="1"/>
          </p:cNvSpPr>
          <p:nvPr>
            <p:ph type="sldNum" sz="quarter" idx="12"/>
          </p:nvPr>
        </p:nvSpPr>
        <p:spPr>
          <a:xfrm>
            <a:off x="10497196" y="6196457"/>
            <a:ext cx="1309365" cy="365125"/>
          </a:xfrm>
        </p:spPr>
        <p:txBody>
          <a:bodyPr/>
          <a:lstStyle>
            <a:lvl1pPr>
              <a:defRPr>
                <a:solidFill>
                  <a:schemeClr val="tx2"/>
                </a:solidFill>
              </a:defRPr>
            </a:lvl1pPr>
          </a:lstStyle>
          <a:p>
            <a:fld id="{DCE29462-D582-495B-966A-7379D4E80C1C}" type="slidenum">
              <a:rPr lang="en-GB" smtClean="0"/>
              <a:pPr/>
              <a:t>‹#›</a:t>
            </a:fld>
            <a:endParaRPr lang="en-GB"/>
          </a:p>
        </p:txBody>
      </p:sp>
      <p:pic>
        <p:nvPicPr>
          <p:cNvPr id="8" name="Graphic 7">
            <a:extLst>
              <a:ext uri="{FF2B5EF4-FFF2-40B4-BE49-F238E27FC236}">
                <a16:creationId xmlns:a16="http://schemas.microsoft.com/office/drawing/2014/main" id="{F601B991-71C4-D9AF-7744-FD34E00315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5439" y="6033270"/>
            <a:ext cx="562415" cy="568735"/>
          </a:xfrm>
          <a:prstGeom prst="rect">
            <a:avLst/>
          </a:prstGeom>
        </p:spPr>
      </p:pic>
    </p:spTree>
    <p:extLst>
      <p:ext uri="{BB962C8B-B14F-4D97-AF65-F5344CB8AC3E}">
        <p14:creationId xmlns:p14="http://schemas.microsoft.com/office/powerpoint/2010/main" val="143077554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4198-3AF8-FA06-C776-F2C7F23468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1CCCEC-1656-4825-53EC-49CA123F85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465487-60AB-071A-B39B-F119A847EA92}"/>
              </a:ext>
            </a:extLst>
          </p:cNvPr>
          <p:cNvSpPr>
            <a:spLocks noGrp="1"/>
          </p:cNvSpPr>
          <p:nvPr>
            <p:ph type="dt" sz="half" idx="10"/>
          </p:nvPr>
        </p:nvSpPr>
        <p:spPr/>
        <p:txBody>
          <a:bodyPr/>
          <a:lstStyle/>
          <a:p>
            <a:fld id="{8E4FCB27-1481-4B8D-8966-6F94C998345C}" type="datetimeFigureOut">
              <a:rPr lang="en-GB" smtClean="0"/>
              <a:t>26/03/2026</a:t>
            </a:fld>
            <a:endParaRPr lang="en-GB"/>
          </a:p>
        </p:txBody>
      </p:sp>
      <p:sp>
        <p:nvSpPr>
          <p:cNvPr id="5" name="Footer Placeholder 4">
            <a:extLst>
              <a:ext uri="{FF2B5EF4-FFF2-40B4-BE49-F238E27FC236}">
                <a16:creationId xmlns:a16="http://schemas.microsoft.com/office/drawing/2014/main" id="{0B011903-E378-76CB-104B-F7BD527EA1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B31DF4-1251-A679-4832-658839CD0C39}"/>
              </a:ext>
            </a:extLst>
          </p:cNvPr>
          <p:cNvSpPr>
            <a:spLocks noGrp="1"/>
          </p:cNvSpPr>
          <p:nvPr>
            <p:ph type="sldNum" sz="quarter" idx="12"/>
          </p:nvPr>
        </p:nvSpPr>
        <p:spPr/>
        <p:txBody>
          <a:bodyPr/>
          <a:lstStyle/>
          <a:p>
            <a:fld id="{39BD7E5A-B611-4FDB-9600-98316BFC70C6}" type="slidenum">
              <a:rPr lang="en-GB" smtClean="0"/>
              <a:t>‹#›</a:t>
            </a:fld>
            <a:endParaRPr lang="en-GB"/>
          </a:p>
        </p:txBody>
      </p:sp>
    </p:spTree>
    <p:extLst>
      <p:ext uri="{BB962C8B-B14F-4D97-AF65-F5344CB8AC3E}">
        <p14:creationId xmlns:p14="http://schemas.microsoft.com/office/powerpoint/2010/main" val="11687400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A8CCD-0EA1-A806-5129-172298F52C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ED032A-3B68-EAF2-3D34-67D1B93206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38F828-A878-1079-55C0-13172197A115}"/>
              </a:ext>
            </a:extLst>
          </p:cNvPr>
          <p:cNvSpPr>
            <a:spLocks noGrp="1"/>
          </p:cNvSpPr>
          <p:nvPr>
            <p:ph type="dt" sz="half" idx="10"/>
          </p:nvPr>
        </p:nvSpPr>
        <p:spPr/>
        <p:txBody>
          <a:bodyPr/>
          <a:lstStyle/>
          <a:p>
            <a:fld id="{8E4FCB27-1481-4B8D-8966-6F94C998345C}" type="datetimeFigureOut">
              <a:rPr lang="en-GB" smtClean="0"/>
              <a:t>26/03/2026</a:t>
            </a:fld>
            <a:endParaRPr lang="en-GB"/>
          </a:p>
        </p:txBody>
      </p:sp>
      <p:sp>
        <p:nvSpPr>
          <p:cNvPr id="5" name="Footer Placeholder 4">
            <a:extLst>
              <a:ext uri="{FF2B5EF4-FFF2-40B4-BE49-F238E27FC236}">
                <a16:creationId xmlns:a16="http://schemas.microsoft.com/office/drawing/2014/main" id="{076C02AF-2CF7-60CB-18C5-D8AB21FA5D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13E98B-CF7F-F49C-83C5-B0C48A92245B}"/>
              </a:ext>
            </a:extLst>
          </p:cNvPr>
          <p:cNvSpPr>
            <a:spLocks noGrp="1"/>
          </p:cNvSpPr>
          <p:nvPr>
            <p:ph type="sldNum" sz="quarter" idx="12"/>
          </p:nvPr>
        </p:nvSpPr>
        <p:spPr/>
        <p:txBody>
          <a:bodyPr/>
          <a:lstStyle/>
          <a:p>
            <a:fld id="{39BD7E5A-B611-4FDB-9600-98316BFC70C6}" type="slidenum">
              <a:rPr lang="en-GB" smtClean="0"/>
              <a:t>‹#›</a:t>
            </a:fld>
            <a:endParaRPr lang="en-GB"/>
          </a:p>
        </p:txBody>
      </p:sp>
    </p:spTree>
    <p:extLst>
      <p:ext uri="{BB962C8B-B14F-4D97-AF65-F5344CB8AC3E}">
        <p14:creationId xmlns:p14="http://schemas.microsoft.com/office/powerpoint/2010/main" val="28757590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0376-1C7E-FD09-BF47-3FB364E318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1DA98D8-CF6F-47B6-B299-0C187E95F0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0348B3-3959-DAC5-DAF6-76927770B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66A425-3864-A881-081E-FBA54863338E}"/>
              </a:ext>
            </a:extLst>
          </p:cNvPr>
          <p:cNvSpPr>
            <a:spLocks noGrp="1"/>
          </p:cNvSpPr>
          <p:nvPr>
            <p:ph type="dt" sz="half" idx="10"/>
          </p:nvPr>
        </p:nvSpPr>
        <p:spPr/>
        <p:txBody>
          <a:bodyPr/>
          <a:lstStyle/>
          <a:p>
            <a:fld id="{8E4FCB27-1481-4B8D-8966-6F94C998345C}" type="datetimeFigureOut">
              <a:rPr lang="en-GB" smtClean="0"/>
              <a:t>26/03/2026</a:t>
            </a:fld>
            <a:endParaRPr lang="en-GB"/>
          </a:p>
        </p:txBody>
      </p:sp>
      <p:sp>
        <p:nvSpPr>
          <p:cNvPr id="6" name="Footer Placeholder 5">
            <a:extLst>
              <a:ext uri="{FF2B5EF4-FFF2-40B4-BE49-F238E27FC236}">
                <a16:creationId xmlns:a16="http://schemas.microsoft.com/office/drawing/2014/main" id="{EA76BA35-32F6-3599-B0FE-4B79CE0259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26B604-5CD3-348A-F0C2-03337FEDD115}"/>
              </a:ext>
            </a:extLst>
          </p:cNvPr>
          <p:cNvSpPr>
            <a:spLocks noGrp="1"/>
          </p:cNvSpPr>
          <p:nvPr>
            <p:ph type="sldNum" sz="quarter" idx="12"/>
          </p:nvPr>
        </p:nvSpPr>
        <p:spPr/>
        <p:txBody>
          <a:bodyPr/>
          <a:lstStyle/>
          <a:p>
            <a:fld id="{39BD7E5A-B611-4FDB-9600-98316BFC70C6}" type="slidenum">
              <a:rPr lang="en-GB" smtClean="0"/>
              <a:t>‹#›</a:t>
            </a:fld>
            <a:endParaRPr lang="en-GB"/>
          </a:p>
        </p:txBody>
      </p:sp>
    </p:spTree>
    <p:extLst>
      <p:ext uri="{BB962C8B-B14F-4D97-AF65-F5344CB8AC3E}">
        <p14:creationId xmlns:p14="http://schemas.microsoft.com/office/powerpoint/2010/main" val="22773470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38CA3-7441-F4B8-6D93-98C3E60C83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F7266F-78BD-24C6-A8DC-7E979F8805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3030FB-2719-D003-B9D3-FB9921C7BC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6EF36F5-5356-2492-B0CD-988A9C3F0C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470C92-15C8-D35E-1E59-33D1980EE3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765125D-385A-C78A-70C2-06DDB8835EA3}"/>
              </a:ext>
            </a:extLst>
          </p:cNvPr>
          <p:cNvSpPr>
            <a:spLocks noGrp="1"/>
          </p:cNvSpPr>
          <p:nvPr>
            <p:ph type="dt" sz="half" idx="10"/>
          </p:nvPr>
        </p:nvSpPr>
        <p:spPr/>
        <p:txBody>
          <a:bodyPr/>
          <a:lstStyle/>
          <a:p>
            <a:fld id="{8E4FCB27-1481-4B8D-8966-6F94C998345C}" type="datetimeFigureOut">
              <a:rPr lang="en-GB" smtClean="0"/>
              <a:t>26/03/2026</a:t>
            </a:fld>
            <a:endParaRPr lang="en-GB"/>
          </a:p>
        </p:txBody>
      </p:sp>
      <p:sp>
        <p:nvSpPr>
          <p:cNvPr id="8" name="Footer Placeholder 7">
            <a:extLst>
              <a:ext uri="{FF2B5EF4-FFF2-40B4-BE49-F238E27FC236}">
                <a16:creationId xmlns:a16="http://schemas.microsoft.com/office/drawing/2014/main" id="{514FFE36-7319-E86F-C9AA-7644D4AB72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A76D330-73D9-E4F2-7A87-67EE8C6A113E}"/>
              </a:ext>
            </a:extLst>
          </p:cNvPr>
          <p:cNvSpPr>
            <a:spLocks noGrp="1"/>
          </p:cNvSpPr>
          <p:nvPr>
            <p:ph type="sldNum" sz="quarter" idx="12"/>
          </p:nvPr>
        </p:nvSpPr>
        <p:spPr/>
        <p:txBody>
          <a:bodyPr/>
          <a:lstStyle/>
          <a:p>
            <a:fld id="{39BD7E5A-B611-4FDB-9600-98316BFC70C6}" type="slidenum">
              <a:rPr lang="en-GB" smtClean="0"/>
              <a:t>‹#›</a:t>
            </a:fld>
            <a:endParaRPr lang="en-GB"/>
          </a:p>
        </p:txBody>
      </p:sp>
    </p:spTree>
    <p:extLst>
      <p:ext uri="{BB962C8B-B14F-4D97-AF65-F5344CB8AC3E}">
        <p14:creationId xmlns:p14="http://schemas.microsoft.com/office/powerpoint/2010/main" val="22685386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D7CAA-42CF-DFEC-8601-E4CAC3B48A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48BC15E-F5E6-6E72-B4E1-A48DACEA2843}"/>
              </a:ext>
            </a:extLst>
          </p:cNvPr>
          <p:cNvSpPr>
            <a:spLocks noGrp="1"/>
          </p:cNvSpPr>
          <p:nvPr>
            <p:ph type="dt" sz="half" idx="10"/>
          </p:nvPr>
        </p:nvSpPr>
        <p:spPr/>
        <p:txBody>
          <a:bodyPr/>
          <a:lstStyle/>
          <a:p>
            <a:fld id="{8E4FCB27-1481-4B8D-8966-6F94C998345C}" type="datetimeFigureOut">
              <a:rPr lang="en-GB" smtClean="0"/>
              <a:t>26/03/2026</a:t>
            </a:fld>
            <a:endParaRPr lang="en-GB"/>
          </a:p>
        </p:txBody>
      </p:sp>
      <p:sp>
        <p:nvSpPr>
          <p:cNvPr id="4" name="Footer Placeholder 3">
            <a:extLst>
              <a:ext uri="{FF2B5EF4-FFF2-40B4-BE49-F238E27FC236}">
                <a16:creationId xmlns:a16="http://schemas.microsoft.com/office/drawing/2014/main" id="{21F55861-2E32-EA04-8258-C7873CC5BD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B6BC561-853B-40B5-4A01-EC2DCF253CFB}"/>
              </a:ext>
            </a:extLst>
          </p:cNvPr>
          <p:cNvSpPr>
            <a:spLocks noGrp="1"/>
          </p:cNvSpPr>
          <p:nvPr>
            <p:ph type="sldNum" sz="quarter" idx="12"/>
          </p:nvPr>
        </p:nvSpPr>
        <p:spPr/>
        <p:txBody>
          <a:bodyPr/>
          <a:lstStyle/>
          <a:p>
            <a:fld id="{39BD7E5A-B611-4FDB-9600-98316BFC70C6}" type="slidenum">
              <a:rPr lang="en-GB" smtClean="0"/>
              <a:t>‹#›</a:t>
            </a:fld>
            <a:endParaRPr lang="en-GB"/>
          </a:p>
        </p:txBody>
      </p:sp>
    </p:spTree>
    <p:extLst>
      <p:ext uri="{BB962C8B-B14F-4D97-AF65-F5344CB8AC3E}">
        <p14:creationId xmlns:p14="http://schemas.microsoft.com/office/powerpoint/2010/main" val="16151257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088CC4-32AD-BF3D-F53B-28BA7462B258}"/>
              </a:ext>
            </a:extLst>
          </p:cNvPr>
          <p:cNvSpPr>
            <a:spLocks noGrp="1"/>
          </p:cNvSpPr>
          <p:nvPr>
            <p:ph type="dt" sz="half" idx="10"/>
          </p:nvPr>
        </p:nvSpPr>
        <p:spPr/>
        <p:txBody>
          <a:bodyPr/>
          <a:lstStyle/>
          <a:p>
            <a:fld id="{8E4FCB27-1481-4B8D-8966-6F94C998345C}" type="datetimeFigureOut">
              <a:rPr lang="en-GB" smtClean="0"/>
              <a:t>26/03/2026</a:t>
            </a:fld>
            <a:endParaRPr lang="en-GB"/>
          </a:p>
        </p:txBody>
      </p:sp>
      <p:sp>
        <p:nvSpPr>
          <p:cNvPr id="3" name="Footer Placeholder 2">
            <a:extLst>
              <a:ext uri="{FF2B5EF4-FFF2-40B4-BE49-F238E27FC236}">
                <a16:creationId xmlns:a16="http://schemas.microsoft.com/office/drawing/2014/main" id="{4E40A2BD-644C-8489-BA4A-382DC47324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ABC7794-06FF-868C-14C8-2246A59FC825}"/>
              </a:ext>
            </a:extLst>
          </p:cNvPr>
          <p:cNvSpPr>
            <a:spLocks noGrp="1"/>
          </p:cNvSpPr>
          <p:nvPr>
            <p:ph type="sldNum" sz="quarter" idx="12"/>
          </p:nvPr>
        </p:nvSpPr>
        <p:spPr/>
        <p:txBody>
          <a:bodyPr/>
          <a:lstStyle/>
          <a:p>
            <a:fld id="{39BD7E5A-B611-4FDB-9600-98316BFC70C6}" type="slidenum">
              <a:rPr lang="en-GB" smtClean="0"/>
              <a:t>‹#›</a:t>
            </a:fld>
            <a:endParaRPr lang="en-GB"/>
          </a:p>
        </p:txBody>
      </p:sp>
    </p:spTree>
    <p:extLst>
      <p:ext uri="{BB962C8B-B14F-4D97-AF65-F5344CB8AC3E}">
        <p14:creationId xmlns:p14="http://schemas.microsoft.com/office/powerpoint/2010/main" val="1433985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78819-C49E-1051-A954-8777EC1ACB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8D0731C-3C4E-225B-6019-759C0FD7F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71AC5B-CF82-5466-2C93-BC321674BA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5F890-2097-89ED-13D1-01C4D3533BD6}"/>
              </a:ext>
            </a:extLst>
          </p:cNvPr>
          <p:cNvSpPr>
            <a:spLocks noGrp="1"/>
          </p:cNvSpPr>
          <p:nvPr>
            <p:ph type="dt" sz="half" idx="10"/>
          </p:nvPr>
        </p:nvSpPr>
        <p:spPr/>
        <p:txBody>
          <a:bodyPr/>
          <a:lstStyle/>
          <a:p>
            <a:fld id="{8E4FCB27-1481-4B8D-8966-6F94C998345C}" type="datetimeFigureOut">
              <a:rPr lang="en-GB" smtClean="0"/>
              <a:t>26/03/2026</a:t>
            </a:fld>
            <a:endParaRPr lang="en-GB"/>
          </a:p>
        </p:txBody>
      </p:sp>
      <p:sp>
        <p:nvSpPr>
          <p:cNvPr id="6" name="Footer Placeholder 5">
            <a:extLst>
              <a:ext uri="{FF2B5EF4-FFF2-40B4-BE49-F238E27FC236}">
                <a16:creationId xmlns:a16="http://schemas.microsoft.com/office/drawing/2014/main" id="{7C5799F5-8509-E88C-AD59-2099890F85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ADAF5D-D560-D452-EFEE-3A9FE3D6B96B}"/>
              </a:ext>
            </a:extLst>
          </p:cNvPr>
          <p:cNvSpPr>
            <a:spLocks noGrp="1"/>
          </p:cNvSpPr>
          <p:nvPr>
            <p:ph type="sldNum" sz="quarter" idx="12"/>
          </p:nvPr>
        </p:nvSpPr>
        <p:spPr/>
        <p:txBody>
          <a:bodyPr/>
          <a:lstStyle/>
          <a:p>
            <a:fld id="{39BD7E5A-B611-4FDB-9600-98316BFC70C6}" type="slidenum">
              <a:rPr lang="en-GB" smtClean="0"/>
              <a:t>‹#›</a:t>
            </a:fld>
            <a:endParaRPr lang="en-GB"/>
          </a:p>
        </p:txBody>
      </p:sp>
    </p:spTree>
    <p:extLst>
      <p:ext uri="{BB962C8B-B14F-4D97-AF65-F5344CB8AC3E}">
        <p14:creationId xmlns:p14="http://schemas.microsoft.com/office/powerpoint/2010/main" val="32860364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72AD7-40EF-8460-F604-8960B5610C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7824A14-61AD-75A5-E6C6-0B1B19E5D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A16DD14-8AF8-DA28-E621-3AFD8B94C9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700BB-2C3D-CAAA-E214-50E925B097EF}"/>
              </a:ext>
            </a:extLst>
          </p:cNvPr>
          <p:cNvSpPr>
            <a:spLocks noGrp="1"/>
          </p:cNvSpPr>
          <p:nvPr>
            <p:ph type="dt" sz="half" idx="10"/>
          </p:nvPr>
        </p:nvSpPr>
        <p:spPr/>
        <p:txBody>
          <a:bodyPr/>
          <a:lstStyle/>
          <a:p>
            <a:fld id="{8E4FCB27-1481-4B8D-8966-6F94C998345C}" type="datetimeFigureOut">
              <a:rPr lang="en-GB" smtClean="0"/>
              <a:t>26/03/2026</a:t>
            </a:fld>
            <a:endParaRPr lang="en-GB"/>
          </a:p>
        </p:txBody>
      </p:sp>
      <p:sp>
        <p:nvSpPr>
          <p:cNvPr id="6" name="Footer Placeholder 5">
            <a:extLst>
              <a:ext uri="{FF2B5EF4-FFF2-40B4-BE49-F238E27FC236}">
                <a16:creationId xmlns:a16="http://schemas.microsoft.com/office/drawing/2014/main" id="{85D6D5AF-A808-A8DB-CF10-477A2F3389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2CDA5B-361C-E3FC-D104-6473359DED2D}"/>
              </a:ext>
            </a:extLst>
          </p:cNvPr>
          <p:cNvSpPr>
            <a:spLocks noGrp="1"/>
          </p:cNvSpPr>
          <p:nvPr>
            <p:ph type="sldNum" sz="quarter" idx="12"/>
          </p:nvPr>
        </p:nvSpPr>
        <p:spPr/>
        <p:txBody>
          <a:bodyPr/>
          <a:lstStyle/>
          <a:p>
            <a:fld id="{39BD7E5A-B611-4FDB-9600-98316BFC70C6}" type="slidenum">
              <a:rPr lang="en-GB" smtClean="0"/>
              <a:t>‹#›</a:t>
            </a:fld>
            <a:endParaRPr lang="en-GB"/>
          </a:p>
        </p:txBody>
      </p:sp>
    </p:spTree>
    <p:extLst>
      <p:ext uri="{BB962C8B-B14F-4D97-AF65-F5344CB8AC3E}">
        <p14:creationId xmlns:p14="http://schemas.microsoft.com/office/powerpoint/2010/main" val="21503351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C37C3-D914-1136-2E95-211F329199E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9EF2B9-ABFB-3138-F299-2089225187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36EF42-FD28-FE88-C59D-053DD963A771}"/>
              </a:ext>
            </a:extLst>
          </p:cNvPr>
          <p:cNvSpPr>
            <a:spLocks noGrp="1"/>
          </p:cNvSpPr>
          <p:nvPr>
            <p:ph type="dt" sz="half" idx="10"/>
          </p:nvPr>
        </p:nvSpPr>
        <p:spPr/>
        <p:txBody>
          <a:bodyPr/>
          <a:lstStyle/>
          <a:p>
            <a:fld id="{8E4FCB27-1481-4B8D-8966-6F94C998345C}" type="datetimeFigureOut">
              <a:rPr lang="en-GB" smtClean="0"/>
              <a:t>26/03/2026</a:t>
            </a:fld>
            <a:endParaRPr lang="en-GB"/>
          </a:p>
        </p:txBody>
      </p:sp>
      <p:sp>
        <p:nvSpPr>
          <p:cNvPr id="5" name="Footer Placeholder 4">
            <a:extLst>
              <a:ext uri="{FF2B5EF4-FFF2-40B4-BE49-F238E27FC236}">
                <a16:creationId xmlns:a16="http://schemas.microsoft.com/office/drawing/2014/main" id="{D42617DC-9F04-F4C6-325E-BD8B98E097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DC337A-DD03-D044-7A0D-3FE8943CB37F}"/>
              </a:ext>
            </a:extLst>
          </p:cNvPr>
          <p:cNvSpPr>
            <a:spLocks noGrp="1"/>
          </p:cNvSpPr>
          <p:nvPr>
            <p:ph type="sldNum" sz="quarter" idx="12"/>
          </p:nvPr>
        </p:nvSpPr>
        <p:spPr/>
        <p:txBody>
          <a:bodyPr/>
          <a:lstStyle/>
          <a:p>
            <a:fld id="{39BD7E5A-B611-4FDB-9600-98316BFC70C6}" type="slidenum">
              <a:rPr lang="en-GB" smtClean="0"/>
              <a:t>‹#›</a:t>
            </a:fld>
            <a:endParaRPr lang="en-GB"/>
          </a:p>
        </p:txBody>
      </p:sp>
    </p:spTree>
    <p:extLst>
      <p:ext uri="{BB962C8B-B14F-4D97-AF65-F5344CB8AC3E}">
        <p14:creationId xmlns:p14="http://schemas.microsoft.com/office/powerpoint/2010/main" val="7215253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EF8396-A023-391D-0964-6347FD8D8D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8BBFDD6-58A1-6452-3F96-8687FFCF4C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F4F930-207E-6D5A-3A86-9AA89AD06C01}"/>
              </a:ext>
            </a:extLst>
          </p:cNvPr>
          <p:cNvSpPr>
            <a:spLocks noGrp="1"/>
          </p:cNvSpPr>
          <p:nvPr>
            <p:ph type="dt" sz="half" idx="10"/>
          </p:nvPr>
        </p:nvSpPr>
        <p:spPr/>
        <p:txBody>
          <a:bodyPr/>
          <a:lstStyle/>
          <a:p>
            <a:fld id="{8E4FCB27-1481-4B8D-8966-6F94C998345C}" type="datetimeFigureOut">
              <a:rPr lang="en-GB" smtClean="0"/>
              <a:t>26/03/2026</a:t>
            </a:fld>
            <a:endParaRPr lang="en-GB"/>
          </a:p>
        </p:txBody>
      </p:sp>
      <p:sp>
        <p:nvSpPr>
          <p:cNvPr id="5" name="Footer Placeholder 4">
            <a:extLst>
              <a:ext uri="{FF2B5EF4-FFF2-40B4-BE49-F238E27FC236}">
                <a16:creationId xmlns:a16="http://schemas.microsoft.com/office/drawing/2014/main" id="{79B57D64-DE12-1F29-DD38-0953033B00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4741FC-0139-D02E-C35E-1207947ADDC4}"/>
              </a:ext>
            </a:extLst>
          </p:cNvPr>
          <p:cNvSpPr>
            <a:spLocks noGrp="1"/>
          </p:cNvSpPr>
          <p:nvPr>
            <p:ph type="sldNum" sz="quarter" idx="12"/>
          </p:nvPr>
        </p:nvSpPr>
        <p:spPr/>
        <p:txBody>
          <a:bodyPr/>
          <a:lstStyle/>
          <a:p>
            <a:fld id="{39BD7E5A-B611-4FDB-9600-98316BFC70C6}" type="slidenum">
              <a:rPr lang="en-GB" smtClean="0"/>
              <a:t>‹#›</a:t>
            </a:fld>
            <a:endParaRPr lang="en-GB"/>
          </a:p>
        </p:txBody>
      </p:sp>
    </p:spTree>
    <p:extLst>
      <p:ext uri="{BB962C8B-B14F-4D97-AF65-F5344CB8AC3E}">
        <p14:creationId xmlns:p14="http://schemas.microsoft.com/office/powerpoint/2010/main" val="2270163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9E95-98F0-8B9C-82D2-D24F1669504E}"/>
              </a:ext>
            </a:extLst>
          </p:cNvPr>
          <p:cNvSpPr>
            <a:spLocks noGrp="1"/>
          </p:cNvSpPr>
          <p:nvPr>
            <p:ph type="title"/>
          </p:nvPr>
        </p:nvSpPr>
        <p:spPr>
          <a:xfrm>
            <a:off x="376560" y="365126"/>
            <a:ext cx="11438880" cy="911224"/>
          </a:xfrm>
        </p:spPr>
        <p:txBody>
          <a:bodyPr anchor="b"/>
          <a:lstStyle/>
          <a:p>
            <a:r>
              <a:rPr lang="en-GB"/>
              <a:t>Click to edit Master title style</a:t>
            </a:r>
            <a:endParaRPr lang="en-GB" dirty="0"/>
          </a:p>
        </p:txBody>
      </p:sp>
      <p:sp>
        <p:nvSpPr>
          <p:cNvPr id="3" name="Text Placeholder 2">
            <a:extLst>
              <a:ext uri="{FF2B5EF4-FFF2-40B4-BE49-F238E27FC236}">
                <a16:creationId xmlns:a16="http://schemas.microsoft.com/office/drawing/2014/main" id="{3838CC22-DEC0-6332-F335-010EBD7B20F0}"/>
              </a:ext>
            </a:extLst>
          </p:cNvPr>
          <p:cNvSpPr>
            <a:spLocks noGrp="1"/>
          </p:cNvSpPr>
          <p:nvPr>
            <p:ph type="body" idx="1"/>
          </p:nvPr>
        </p:nvSpPr>
        <p:spPr>
          <a:xfrm>
            <a:off x="376560" y="1477761"/>
            <a:ext cx="5621015" cy="603657"/>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1F0A7D0-BEA7-1B4A-B718-E91AFA0B8D2C}"/>
              </a:ext>
            </a:extLst>
          </p:cNvPr>
          <p:cNvSpPr>
            <a:spLocks noGrp="1"/>
          </p:cNvSpPr>
          <p:nvPr>
            <p:ph sz="half" idx="2"/>
          </p:nvPr>
        </p:nvSpPr>
        <p:spPr>
          <a:xfrm>
            <a:off x="376560" y="2171701"/>
            <a:ext cx="5621015" cy="3571177"/>
          </a:xfrm>
        </p:spPr>
        <p:txBody>
          <a:bodyPr/>
          <a:lstStyle>
            <a:lvl1pPr>
              <a:defRPr sz="26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a:extLst>
              <a:ext uri="{FF2B5EF4-FFF2-40B4-BE49-F238E27FC236}">
                <a16:creationId xmlns:a16="http://schemas.microsoft.com/office/drawing/2014/main" id="{73CBBBE3-140C-3BB2-8EE0-B9864AC23CD7}"/>
              </a:ext>
            </a:extLst>
          </p:cNvPr>
          <p:cNvSpPr>
            <a:spLocks noGrp="1"/>
          </p:cNvSpPr>
          <p:nvPr>
            <p:ph type="body" sz="quarter" idx="3"/>
          </p:nvPr>
        </p:nvSpPr>
        <p:spPr>
          <a:xfrm>
            <a:off x="6199143" y="1477761"/>
            <a:ext cx="5616295" cy="603657"/>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E865862-B4BC-0359-7748-647913511744}"/>
              </a:ext>
            </a:extLst>
          </p:cNvPr>
          <p:cNvSpPr>
            <a:spLocks noGrp="1"/>
          </p:cNvSpPr>
          <p:nvPr>
            <p:ph sz="quarter" idx="4"/>
          </p:nvPr>
        </p:nvSpPr>
        <p:spPr>
          <a:xfrm>
            <a:off x="6199143" y="2171701"/>
            <a:ext cx="5616295" cy="3571177"/>
          </a:xfrm>
        </p:spPr>
        <p:txBody>
          <a:bodyPr/>
          <a:lstStyle>
            <a:lvl1pPr>
              <a:defRPr sz="26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2">
            <a:extLst>
              <a:ext uri="{FF2B5EF4-FFF2-40B4-BE49-F238E27FC236}">
                <a16:creationId xmlns:a16="http://schemas.microsoft.com/office/drawing/2014/main" id="{727905B6-6BD1-13FF-CCED-1B456DAF61F7}"/>
              </a:ext>
            </a:extLst>
          </p:cNvPr>
          <p:cNvSpPr>
            <a:spLocks noGrp="1"/>
          </p:cNvSpPr>
          <p:nvPr>
            <p:ph type="dt" sz="half" idx="10"/>
          </p:nvPr>
        </p:nvSpPr>
        <p:spPr>
          <a:xfrm>
            <a:off x="7562850" y="6196458"/>
            <a:ext cx="2847974" cy="365125"/>
          </a:xfrm>
        </p:spPr>
        <p:txBody>
          <a:bodyPr/>
          <a:lstStyle>
            <a:lvl1pPr>
              <a:defRPr>
                <a:solidFill>
                  <a:schemeClr val="tx2"/>
                </a:solidFill>
              </a:defRPr>
            </a:lvl1pPr>
          </a:lstStyle>
          <a:p>
            <a:r>
              <a:rPr lang="en-US"/>
              <a:t>DD Month YYYY</a:t>
            </a:r>
            <a:endParaRPr lang="en-GB" dirty="0"/>
          </a:p>
        </p:txBody>
      </p:sp>
      <p:sp>
        <p:nvSpPr>
          <p:cNvPr id="8" name="Footer Placeholder 3">
            <a:extLst>
              <a:ext uri="{FF2B5EF4-FFF2-40B4-BE49-F238E27FC236}">
                <a16:creationId xmlns:a16="http://schemas.microsoft.com/office/drawing/2014/main" id="{5BFED2DA-AF14-ED03-351C-4F97FB9E3E44}"/>
              </a:ext>
            </a:extLst>
          </p:cNvPr>
          <p:cNvSpPr>
            <a:spLocks noGrp="1"/>
          </p:cNvSpPr>
          <p:nvPr>
            <p:ph type="ftr" sz="quarter" idx="11"/>
          </p:nvPr>
        </p:nvSpPr>
        <p:spPr>
          <a:xfrm>
            <a:off x="1225176" y="6196458"/>
            <a:ext cx="6242424" cy="365125"/>
          </a:xfrm>
        </p:spPr>
        <p:txBody>
          <a:bodyPr/>
          <a:lstStyle>
            <a:lvl1pPr algn="l">
              <a:defRPr>
                <a:solidFill>
                  <a:schemeClr val="tx2"/>
                </a:solidFill>
              </a:defRPr>
            </a:lvl1pPr>
          </a:lstStyle>
          <a:p>
            <a:r>
              <a:rPr lang="en-GB" dirty="0"/>
              <a:t>Presentation title</a:t>
            </a:r>
          </a:p>
        </p:txBody>
      </p:sp>
      <p:sp>
        <p:nvSpPr>
          <p:cNvPr id="9" name="Slide Number Placeholder 4">
            <a:extLst>
              <a:ext uri="{FF2B5EF4-FFF2-40B4-BE49-F238E27FC236}">
                <a16:creationId xmlns:a16="http://schemas.microsoft.com/office/drawing/2014/main" id="{29CE0C43-E33E-63BE-B8CF-CB143352D4B7}"/>
              </a:ext>
            </a:extLst>
          </p:cNvPr>
          <p:cNvSpPr>
            <a:spLocks noGrp="1"/>
          </p:cNvSpPr>
          <p:nvPr>
            <p:ph type="sldNum" sz="quarter" idx="12"/>
          </p:nvPr>
        </p:nvSpPr>
        <p:spPr>
          <a:xfrm>
            <a:off x="10497196" y="6196457"/>
            <a:ext cx="1309365" cy="365125"/>
          </a:xfrm>
        </p:spPr>
        <p:txBody>
          <a:bodyPr/>
          <a:lstStyle>
            <a:lvl1pPr>
              <a:defRPr>
                <a:solidFill>
                  <a:schemeClr val="tx2"/>
                </a:solidFill>
              </a:defRPr>
            </a:lvl1pPr>
          </a:lstStyle>
          <a:p>
            <a:fld id="{DCE29462-D582-495B-966A-7379D4E80C1C}" type="slidenum">
              <a:rPr lang="en-GB" smtClean="0"/>
              <a:pPr/>
              <a:t>‹#›</a:t>
            </a:fld>
            <a:endParaRPr lang="en-GB"/>
          </a:p>
        </p:txBody>
      </p:sp>
      <p:pic>
        <p:nvPicPr>
          <p:cNvPr id="10" name="Graphic 9">
            <a:extLst>
              <a:ext uri="{FF2B5EF4-FFF2-40B4-BE49-F238E27FC236}">
                <a16:creationId xmlns:a16="http://schemas.microsoft.com/office/drawing/2014/main" id="{78EA147D-A1A7-2B7D-C85F-62A009C7E0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5439" y="6033270"/>
            <a:ext cx="562415" cy="568735"/>
          </a:xfrm>
          <a:prstGeom prst="rect">
            <a:avLst/>
          </a:prstGeom>
        </p:spPr>
      </p:pic>
    </p:spTree>
    <p:extLst>
      <p:ext uri="{BB962C8B-B14F-4D97-AF65-F5344CB8AC3E}">
        <p14:creationId xmlns:p14="http://schemas.microsoft.com/office/powerpoint/2010/main" val="26036610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98C93-FFF8-A23F-ABFD-CCE8BBB4551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9E5D30B-C81D-E569-173B-E81B92ADA6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0F66165-D333-0E5B-02C3-348904F3F658}"/>
              </a:ext>
            </a:extLst>
          </p:cNvPr>
          <p:cNvSpPr>
            <a:spLocks noGrp="1"/>
          </p:cNvSpPr>
          <p:nvPr>
            <p:ph type="dt" sz="half" idx="10"/>
          </p:nvPr>
        </p:nvSpPr>
        <p:spPr/>
        <p:txBody>
          <a:bodyPr/>
          <a:lstStyle/>
          <a:p>
            <a:fld id="{D3956FCA-6EC9-40AD-A829-705BA0667276}" type="datetimeFigureOut">
              <a:rPr lang="en-GB" smtClean="0"/>
              <a:t>26/03/2026</a:t>
            </a:fld>
            <a:endParaRPr lang="en-GB"/>
          </a:p>
        </p:txBody>
      </p:sp>
      <p:sp>
        <p:nvSpPr>
          <p:cNvPr id="5" name="Footer Placeholder 4">
            <a:extLst>
              <a:ext uri="{FF2B5EF4-FFF2-40B4-BE49-F238E27FC236}">
                <a16:creationId xmlns:a16="http://schemas.microsoft.com/office/drawing/2014/main" id="{D1FE2A86-21D7-A732-1770-6F965B4D77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040FFC-8DC1-D378-F28D-9B123C543BFA}"/>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519101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F15A0-959A-D1FD-9B3B-07AC3B582AE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48D6942-B152-DD2D-0D8D-4021099CC4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CFF306E-19CF-B42D-9F15-67C302730F91}"/>
              </a:ext>
            </a:extLst>
          </p:cNvPr>
          <p:cNvSpPr>
            <a:spLocks noGrp="1"/>
          </p:cNvSpPr>
          <p:nvPr>
            <p:ph type="dt" sz="half" idx="10"/>
          </p:nvPr>
        </p:nvSpPr>
        <p:spPr/>
        <p:txBody>
          <a:bodyPr/>
          <a:lstStyle/>
          <a:p>
            <a:fld id="{D3956FCA-6EC9-40AD-A829-705BA0667276}" type="datetimeFigureOut">
              <a:rPr lang="en-GB" smtClean="0"/>
              <a:t>26/03/2026</a:t>
            </a:fld>
            <a:endParaRPr lang="en-GB"/>
          </a:p>
        </p:txBody>
      </p:sp>
      <p:sp>
        <p:nvSpPr>
          <p:cNvPr id="5" name="Footer Placeholder 4">
            <a:extLst>
              <a:ext uri="{FF2B5EF4-FFF2-40B4-BE49-F238E27FC236}">
                <a16:creationId xmlns:a16="http://schemas.microsoft.com/office/drawing/2014/main" id="{04B1B58A-8D1D-2ACD-C50B-B15784E793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5E8D11-3B39-BE36-4974-309A014A492A}"/>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712675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2BDD-B912-AE85-4B89-562FEC84998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9A90FD5-B607-35B3-DA30-DD4FEE3AAA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487EB23-D74E-369F-6FF3-97869801F6C9}"/>
              </a:ext>
            </a:extLst>
          </p:cNvPr>
          <p:cNvSpPr>
            <a:spLocks noGrp="1"/>
          </p:cNvSpPr>
          <p:nvPr>
            <p:ph type="dt" sz="half" idx="10"/>
          </p:nvPr>
        </p:nvSpPr>
        <p:spPr/>
        <p:txBody>
          <a:bodyPr/>
          <a:lstStyle/>
          <a:p>
            <a:fld id="{D3956FCA-6EC9-40AD-A829-705BA0667276}" type="datetimeFigureOut">
              <a:rPr lang="en-GB" smtClean="0"/>
              <a:t>26/03/2026</a:t>
            </a:fld>
            <a:endParaRPr lang="en-GB"/>
          </a:p>
        </p:txBody>
      </p:sp>
      <p:sp>
        <p:nvSpPr>
          <p:cNvPr id="5" name="Footer Placeholder 4">
            <a:extLst>
              <a:ext uri="{FF2B5EF4-FFF2-40B4-BE49-F238E27FC236}">
                <a16:creationId xmlns:a16="http://schemas.microsoft.com/office/drawing/2014/main" id="{F20066A8-A12F-6909-B3EB-ED30A1F5F9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945D7C-E37A-6B0A-E2B0-5B345994D773}"/>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3622363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3B08-9986-D831-1AB9-A7F58605CBB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913786E-9859-AF96-DA25-3C52F19D2A7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F90660C-645C-6233-45EE-7186CE1FF35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3CF5997-438C-B22D-E0C8-42EDBAE022CD}"/>
              </a:ext>
            </a:extLst>
          </p:cNvPr>
          <p:cNvSpPr>
            <a:spLocks noGrp="1"/>
          </p:cNvSpPr>
          <p:nvPr>
            <p:ph type="dt" sz="half" idx="10"/>
          </p:nvPr>
        </p:nvSpPr>
        <p:spPr/>
        <p:txBody>
          <a:bodyPr/>
          <a:lstStyle/>
          <a:p>
            <a:fld id="{D3956FCA-6EC9-40AD-A829-705BA0667276}" type="datetimeFigureOut">
              <a:rPr lang="en-GB" smtClean="0"/>
              <a:t>26/03/2026</a:t>
            </a:fld>
            <a:endParaRPr lang="en-GB"/>
          </a:p>
        </p:txBody>
      </p:sp>
      <p:sp>
        <p:nvSpPr>
          <p:cNvPr id="6" name="Footer Placeholder 5">
            <a:extLst>
              <a:ext uri="{FF2B5EF4-FFF2-40B4-BE49-F238E27FC236}">
                <a16:creationId xmlns:a16="http://schemas.microsoft.com/office/drawing/2014/main" id="{C0948590-4076-4F29-5D34-2805FD3C49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A4F8E6-5760-9CD3-B9F7-FBBD7122CB3B}"/>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2596912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538A-EABC-14BF-3207-39ADCC7A7C6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7D0D923-A25F-19B8-6F47-625C06E892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14A564-6181-EA3B-8B97-DC3695603BF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718D4598-9582-2CF0-B5AB-B8737D11AB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D3190B4-2E8E-3C02-5786-E00EC20B3BB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FA157-E463-6FD3-8B42-C8FA0E52A0AE}"/>
              </a:ext>
            </a:extLst>
          </p:cNvPr>
          <p:cNvSpPr>
            <a:spLocks noGrp="1"/>
          </p:cNvSpPr>
          <p:nvPr>
            <p:ph type="dt" sz="half" idx="10"/>
          </p:nvPr>
        </p:nvSpPr>
        <p:spPr/>
        <p:txBody>
          <a:bodyPr/>
          <a:lstStyle/>
          <a:p>
            <a:fld id="{D3956FCA-6EC9-40AD-A829-705BA0667276}" type="datetimeFigureOut">
              <a:rPr lang="en-GB" smtClean="0"/>
              <a:t>26/03/2026</a:t>
            </a:fld>
            <a:endParaRPr lang="en-GB"/>
          </a:p>
        </p:txBody>
      </p:sp>
      <p:sp>
        <p:nvSpPr>
          <p:cNvPr id="8" name="Footer Placeholder 7">
            <a:extLst>
              <a:ext uri="{FF2B5EF4-FFF2-40B4-BE49-F238E27FC236}">
                <a16:creationId xmlns:a16="http://schemas.microsoft.com/office/drawing/2014/main" id="{4DAB033B-143B-25F5-08CC-FD3FC54CBE7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2B31F4-2442-F8F8-9F0B-977B119A847F}"/>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935393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11A08-EFA2-F0F0-01EC-3459E54E473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68E71AB-5DE4-F83E-EA9E-DCD00853113A}"/>
              </a:ext>
            </a:extLst>
          </p:cNvPr>
          <p:cNvSpPr>
            <a:spLocks noGrp="1"/>
          </p:cNvSpPr>
          <p:nvPr>
            <p:ph type="dt" sz="half" idx="10"/>
          </p:nvPr>
        </p:nvSpPr>
        <p:spPr/>
        <p:txBody>
          <a:bodyPr/>
          <a:lstStyle/>
          <a:p>
            <a:fld id="{D3956FCA-6EC9-40AD-A829-705BA0667276}" type="datetimeFigureOut">
              <a:rPr lang="en-GB" smtClean="0"/>
              <a:t>26/03/2026</a:t>
            </a:fld>
            <a:endParaRPr lang="en-GB"/>
          </a:p>
        </p:txBody>
      </p:sp>
      <p:sp>
        <p:nvSpPr>
          <p:cNvPr id="4" name="Footer Placeholder 3">
            <a:extLst>
              <a:ext uri="{FF2B5EF4-FFF2-40B4-BE49-F238E27FC236}">
                <a16:creationId xmlns:a16="http://schemas.microsoft.com/office/drawing/2014/main" id="{1DB51AFD-4422-AF2B-03B7-DBF70BB5BC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6FD78A-F0FF-3129-1F2A-524AEF9ABB55}"/>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3623985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D44A9B-3F67-3777-26CA-C11D746209D8}"/>
              </a:ext>
            </a:extLst>
          </p:cNvPr>
          <p:cNvSpPr>
            <a:spLocks noGrp="1"/>
          </p:cNvSpPr>
          <p:nvPr>
            <p:ph type="dt" sz="half" idx="10"/>
          </p:nvPr>
        </p:nvSpPr>
        <p:spPr/>
        <p:txBody>
          <a:bodyPr/>
          <a:lstStyle/>
          <a:p>
            <a:fld id="{D3956FCA-6EC9-40AD-A829-705BA0667276}" type="datetimeFigureOut">
              <a:rPr lang="en-GB" smtClean="0"/>
              <a:t>26/03/2026</a:t>
            </a:fld>
            <a:endParaRPr lang="en-GB"/>
          </a:p>
        </p:txBody>
      </p:sp>
      <p:sp>
        <p:nvSpPr>
          <p:cNvPr id="3" name="Footer Placeholder 2">
            <a:extLst>
              <a:ext uri="{FF2B5EF4-FFF2-40B4-BE49-F238E27FC236}">
                <a16:creationId xmlns:a16="http://schemas.microsoft.com/office/drawing/2014/main" id="{40263F25-E69F-1F10-C2BF-283492C3764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453381E-2954-0599-8B31-1B2E06794639}"/>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3497412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3002A-F56B-8A18-BAE7-9CE060DED26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9E4B803-5D50-5D43-1567-69D3EAACDC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F5D0FD9-5C80-34BD-6C73-3B8CEA378A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41269D8-6947-0D20-35F1-8CE8199A39BA}"/>
              </a:ext>
            </a:extLst>
          </p:cNvPr>
          <p:cNvSpPr>
            <a:spLocks noGrp="1"/>
          </p:cNvSpPr>
          <p:nvPr>
            <p:ph type="dt" sz="half" idx="10"/>
          </p:nvPr>
        </p:nvSpPr>
        <p:spPr/>
        <p:txBody>
          <a:bodyPr/>
          <a:lstStyle/>
          <a:p>
            <a:fld id="{D3956FCA-6EC9-40AD-A829-705BA0667276}" type="datetimeFigureOut">
              <a:rPr lang="en-GB" smtClean="0"/>
              <a:t>26/03/2026</a:t>
            </a:fld>
            <a:endParaRPr lang="en-GB"/>
          </a:p>
        </p:txBody>
      </p:sp>
      <p:sp>
        <p:nvSpPr>
          <p:cNvPr id="6" name="Footer Placeholder 5">
            <a:extLst>
              <a:ext uri="{FF2B5EF4-FFF2-40B4-BE49-F238E27FC236}">
                <a16:creationId xmlns:a16="http://schemas.microsoft.com/office/drawing/2014/main" id="{0717BF5D-AAFE-EFB1-3EA0-0A9297CD93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C678A8-2DA6-26B1-7F68-1E8BB3E4DA84}"/>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614517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9A23A-5B5D-54DD-B95B-101496FCF64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51C3A5D6-1C24-C2E3-B8AA-48C5AB2232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25E299-29A3-536C-116F-BC92DD3024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A85D91D-0ED9-46C1-4C60-FE31CDDE2D8B}"/>
              </a:ext>
            </a:extLst>
          </p:cNvPr>
          <p:cNvSpPr>
            <a:spLocks noGrp="1"/>
          </p:cNvSpPr>
          <p:nvPr>
            <p:ph type="dt" sz="half" idx="10"/>
          </p:nvPr>
        </p:nvSpPr>
        <p:spPr/>
        <p:txBody>
          <a:bodyPr/>
          <a:lstStyle/>
          <a:p>
            <a:fld id="{D3956FCA-6EC9-40AD-A829-705BA0667276}" type="datetimeFigureOut">
              <a:rPr lang="en-GB" smtClean="0"/>
              <a:t>26/03/2026</a:t>
            </a:fld>
            <a:endParaRPr lang="en-GB"/>
          </a:p>
        </p:txBody>
      </p:sp>
      <p:sp>
        <p:nvSpPr>
          <p:cNvPr id="6" name="Footer Placeholder 5">
            <a:extLst>
              <a:ext uri="{FF2B5EF4-FFF2-40B4-BE49-F238E27FC236}">
                <a16:creationId xmlns:a16="http://schemas.microsoft.com/office/drawing/2014/main" id="{DF20F385-3F1F-2314-5247-5C1BA22047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1FF941-E22D-67C7-1C58-B9712291305F}"/>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3585466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FA100-C3E8-B490-1796-D79412D4651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E4FF5CB-BF9E-01C5-EFF4-D9A24430E3A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F6ACA35-4EF4-89A0-BA58-28414D17A8DD}"/>
              </a:ext>
            </a:extLst>
          </p:cNvPr>
          <p:cNvSpPr>
            <a:spLocks noGrp="1"/>
          </p:cNvSpPr>
          <p:nvPr>
            <p:ph type="dt" sz="half" idx="10"/>
          </p:nvPr>
        </p:nvSpPr>
        <p:spPr/>
        <p:txBody>
          <a:bodyPr/>
          <a:lstStyle/>
          <a:p>
            <a:fld id="{D3956FCA-6EC9-40AD-A829-705BA0667276}" type="datetimeFigureOut">
              <a:rPr lang="en-GB" smtClean="0"/>
              <a:t>26/03/2026</a:t>
            </a:fld>
            <a:endParaRPr lang="en-GB"/>
          </a:p>
        </p:txBody>
      </p:sp>
      <p:sp>
        <p:nvSpPr>
          <p:cNvPr id="5" name="Footer Placeholder 4">
            <a:extLst>
              <a:ext uri="{FF2B5EF4-FFF2-40B4-BE49-F238E27FC236}">
                <a16:creationId xmlns:a16="http://schemas.microsoft.com/office/drawing/2014/main" id="{1003D910-DFA0-84E3-AC85-BA79145928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78565D-013A-6AF9-23D3-C50A10AFD4D9}"/>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4272945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Green Fie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DF01E-B4E0-D56E-A4F7-D6645B63A0A0}"/>
              </a:ext>
            </a:extLst>
          </p:cNvPr>
          <p:cNvSpPr>
            <a:spLocks noGrp="1"/>
          </p:cNvSpPr>
          <p:nvPr>
            <p:ph type="title"/>
          </p:nvPr>
        </p:nvSpPr>
        <p:spPr>
          <a:xfrm>
            <a:off x="417831" y="2279688"/>
            <a:ext cx="10515600" cy="2852737"/>
          </a:xfrm>
        </p:spPr>
        <p:txBody>
          <a:bodyPr anchor="b">
            <a:normAutofit/>
          </a:bodyPr>
          <a:lstStyle>
            <a:lvl1pPr>
              <a:defRPr sz="6600">
                <a:solidFill>
                  <a:schemeClr val="bg1"/>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BEE4A95-9854-E7DD-0C99-E3502C246B0A}"/>
              </a:ext>
            </a:extLst>
          </p:cNvPr>
          <p:cNvSpPr>
            <a:spLocks noGrp="1"/>
          </p:cNvSpPr>
          <p:nvPr>
            <p:ph type="body" idx="1"/>
          </p:nvPr>
        </p:nvSpPr>
        <p:spPr>
          <a:xfrm>
            <a:off x="417831" y="5132425"/>
            <a:ext cx="10515600" cy="968376"/>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6" name="Graphic 5">
            <a:extLst>
              <a:ext uri="{FF2B5EF4-FFF2-40B4-BE49-F238E27FC236}">
                <a16:creationId xmlns:a16="http://schemas.microsoft.com/office/drawing/2014/main" id="{1AD3080E-418A-BA5B-C2A1-A7EA62636E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7831" y="362769"/>
            <a:ext cx="1441450" cy="1457646"/>
          </a:xfrm>
          <a:prstGeom prst="rect">
            <a:avLst/>
          </a:prstGeom>
        </p:spPr>
      </p:pic>
    </p:spTree>
    <p:extLst>
      <p:ext uri="{BB962C8B-B14F-4D97-AF65-F5344CB8AC3E}">
        <p14:creationId xmlns:p14="http://schemas.microsoft.com/office/powerpoint/2010/main" val="3514240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1D3232-11D0-3DCA-DA3A-D378A308060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E14866B-797E-0989-363A-2D54F7478E5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4306FAB-2EFF-0F80-D11F-B2284DFE2D29}"/>
              </a:ext>
            </a:extLst>
          </p:cNvPr>
          <p:cNvSpPr>
            <a:spLocks noGrp="1"/>
          </p:cNvSpPr>
          <p:nvPr>
            <p:ph type="dt" sz="half" idx="10"/>
          </p:nvPr>
        </p:nvSpPr>
        <p:spPr/>
        <p:txBody>
          <a:bodyPr/>
          <a:lstStyle/>
          <a:p>
            <a:fld id="{D3956FCA-6EC9-40AD-A829-705BA0667276}" type="datetimeFigureOut">
              <a:rPr lang="en-GB" smtClean="0"/>
              <a:t>26/03/2026</a:t>
            </a:fld>
            <a:endParaRPr lang="en-GB"/>
          </a:p>
        </p:txBody>
      </p:sp>
      <p:sp>
        <p:nvSpPr>
          <p:cNvPr id="5" name="Footer Placeholder 4">
            <a:extLst>
              <a:ext uri="{FF2B5EF4-FFF2-40B4-BE49-F238E27FC236}">
                <a16:creationId xmlns:a16="http://schemas.microsoft.com/office/drawing/2014/main" id="{78B98A2F-3C92-9240-B462-EA2671AF1A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9C3C73-B344-7347-A6BF-42D308FF8A44}"/>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1220488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1517-E7EB-72F5-BE23-7DDD3095F60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0E6654D-22F1-8100-2C84-0DD721B3A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137C5C5-3649-D928-A0F4-0B5082C06F51}"/>
              </a:ext>
            </a:extLst>
          </p:cNvPr>
          <p:cNvSpPr>
            <a:spLocks noGrp="1"/>
          </p:cNvSpPr>
          <p:nvPr>
            <p:ph type="dt" sz="half" idx="10"/>
          </p:nvPr>
        </p:nvSpPr>
        <p:spPr/>
        <p:txBody>
          <a:bodyPr/>
          <a:lstStyle/>
          <a:p>
            <a:fld id="{F5DC95A6-E7DA-0549-9C17-30BAD9313AEC}" type="datetimeFigureOut">
              <a:rPr lang="en-US" smtClean="0"/>
              <a:t>3/26/2026</a:t>
            </a:fld>
            <a:endParaRPr lang="en-US"/>
          </a:p>
        </p:txBody>
      </p:sp>
      <p:sp>
        <p:nvSpPr>
          <p:cNvPr id="5" name="Footer Placeholder 4">
            <a:extLst>
              <a:ext uri="{FF2B5EF4-FFF2-40B4-BE49-F238E27FC236}">
                <a16:creationId xmlns:a16="http://schemas.microsoft.com/office/drawing/2014/main" id="{405F4A91-4C9B-7128-3E11-09CAEFDBCC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A2763-18F3-A33E-7867-D924303143C6}"/>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21516897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84E0B-642F-0586-7C92-4265025C52C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469E0F6-39CA-8270-6F5A-77A0E7E7C1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AE8FE15-1E10-C7AA-FCFF-CCDA7AF40D28}"/>
              </a:ext>
            </a:extLst>
          </p:cNvPr>
          <p:cNvSpPr>
            <a:spLocks noGrp="1"/>
          </p:cNvSpPr>
          <p:nvPr>
            <p:ph type="dt" sz="half" idx="10"/>
          </p:nvPr>
        </p:nvSpPr>
        <p:spPr/>
        <p:txBody>
          <a:bodyPr/>
          <a:lstStyle/>
          <a:p>
            <a:fld id="{F5DC95A6-E7DA-0549-9C17-30BAD9313AEC}" type="datetimeFigureOut">
              <a:rPr lang="en-US" smtClean="0"/>
              <a:t>3/26/2026</a:t>
            </a:fld>
            <a:endParaRPr lang="en-US"/>
          </a:p>
        </p:txBody>
      </p:sp>
      <p:sp>
        <p:nvSpPr>
          <p:cNvPr id="5" name="Footer Placeholder 4">
            <a:extLst>
              <a:ext uri="{FF2B5EF4-FFF2-40B4-BE49-F238E27FC236}">
                <a16:creationId xmlns:a16="http://schemas.microsoft.com/office/drawing/2014/main" id="{F0CA3ED8-88FA-E234-B05B-DDE961B55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7F8B52-1713-A157-F983-6932D78D7F67}"/>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20010452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9C1B1-6071-FC72-EAAF-02A1AE14BCA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B4C89C8-5B8B-B8CD-A161-6D5882FFAA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03E132-3241-787B-C35A-4FA93E113203}"/>
              </a:ext>
            </a:extLst>
          </p:cNvPr>
          <p:cNvSpPr>
            <a:spLocks noGrp="1"/>
          </p:cNvSpPr>
          <p:nvPr>
            <p:ph type="dt" sz="half" idx="10"/>
          </p:nvPr>
        </p:nvSpPr>
        <p:spPr/>
        <p:txBody>
          <a:bodyPr/>
          <a:lstStyle/>
          <a:p>
            <a:fld id="{F5DC95A6-E7DA-0549-9C17-30BAD9313AEC}" type="datetimeFigureOut">
              <a:rPr lang="en-US" smtClean="0"/>
              <a:t>3/26/2026</a:t>
            </a:fld>
            <a:endParaRPr lang="en-US"/>
          </a:p>
        </p:txBody>
      </p:sp>
      <p:sp>
        <p:nvSpPr>
          <p:cNvPr id="5" name="Footer Placeholder 4">
            <a:extLst>
              <a:ext uri="{FF2B5EF4-FFF2-40B4-BE49-F238E27FC236}">
                <a16:creationId xmlns:a16="http://schemas.microsoft.com/office/drawing/2014/main" id="{B85752EA-8E2F-73F4-A5C6-D4BACB76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5347C-20F2-7837-B82D-976A5954D5C1}"/>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19078239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1AF1-29B8-2253-15DC-88663C1A8FB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F610E5F-0027-3E19-1B6B-9A3FF67D6FD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DEBE46F-46C4-A5B8-7A56-E1969373C83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C1F52E9-D15E-FD05-8D50-619C45478186}"/>
              </a:ext>
            </a:extLst>
          </p:cNvPr>
          <p:cNvSpPr>
            <a:spLocks noGrp="1"/>
          </p:cNvSpPr>
          <p:nvPr>
            <p:ph type="dt" sz="half" idx="10"/>
          </p:nvPr>
        </p:nvSpPr>
        <p:spPr/>
        <p:txBody>
          <a:bodyPr/>
          <a:lstStyle/>
          <a:p>
            <a:fld id="{F5DC95A6-E7DA-0549-9C17-30BAD9313AEC}" type="datetimeFigureOut">
              <a:rPr lang="en-US" smtClean="0"/>
              <a:t>3/26/2026</a:t>
            </a:fld>
            <a:endParaRPr lang="en-US"/>
          </a:p>
        </p:txBody>
      </p:sp>
      <p:sp>
        <p:nvSpPr>
          <p:cNvPr id="6" name="Footer Placeholder 5">
            <a:extLst>
              <a:ext uri="{FF2B5EF4-FFF2-40B4-BE49-F238E27FC236}">
                <a16:creationId xmlns:a16="http://schemas.microsoft.com/office/drawing/2014/main" id="{B80830B0-6B4B-28CB-0AED-B5F7FCA5BD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A98B35-3EA8-5025-7E7C-233361110380}"/>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11691042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7F693-F573-A857-CCE6-E789F834A30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D37BBC-9C1F-2A30-315C-D27FEC1155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5E75F3F-66C0-F694-9525-818B9C5C8D6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290B550-22F9-F425-7F81-2760EA4E22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606020-B466-5F33-B1A3-A1BC0514015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68B9FFE-B836-996C-5FD3-847C7E7EDE96}"/>
              </a:ext>
            </a:extLst>
          </p:cNvPr>
          <p:cNvSpPr>
            <a:spLocks noGrp="1"/>
          </p:cNvSpPr>
          <p:nvPr>
            <p:ph type="dt" sz="half" idx="10"/>
          </p:nvPr>
        </p:nvSpPr>
        <p:spPr/>
        <p:txBody>
          <a:bodyPr/>
          <a:lstStyle/>
          <a:p>
            <a:fld id="{F5DC95A6-E7DA-0549-9C17-30BAD9313AEC}" type="datetimeFigureOut">
              <a:rPr lang="en-US" smtClean="0"/>
              <a:t>3/26/2026</a:t>
            </a:fld>
            <a:endParaRPr lang="en-US"/>
          </a:p>
        </p:txBody>
      </p:sp>
      <p:sp>
        <p:nvSpPr>
          <p:cNvPr id="8" name="Footer Placeholder 7">
            <a:extLst>
              <a:ext uri="{FF2B5EF4-FFF2-40B4-BE49-F238E27FC236}">
                <a16:creationId xmlns:a16="http://schemas.microsoft.com/office/drawing/2014/main" id="{D2396EF2-65A8-DA6F-D2C8-2B151B9D58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C43AF2-4B0D-4F5D-A5E2-711E882E70A8}"/>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17378408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60BFA-C8F8-C5EA-6A3A-855C210D84F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DC166B5-9585-8D5F-7A8E-B81B9E6EC0EE}"/>
              </a:ext>
            </a:extLst>
          </p:cNvPr>
          <p:cNvSpPr>
            <a:spLocks noGrp="1"/>
          </p:cNvSpPr>
          <p:nvPr>
            <p:ph type="dt" sz="half" idx="10"/>
          </p:nvPr>
        </p:nvSpPr>
        <p:spPr/>
        <p:txBody>
          <a:bodyPr/>
          <a:lstStyle/>
          <a:p>
            <a:fld id="{F5DC95A6-E7DA-0549-9C17-30BAD9313AEC}" type="datetimeFigureOut">
              <a:rPr lang="en-US" smtClean="0"/>
              <a:t>3/26/2026</a:t>
            </a:fld>
            <a:endParaRPr lang="en-US"/>
          </a:p>
        </p:txBody>
      </p:sp>
      <p:sp>
        <p:nvSpPr>
          <p:cNvPr id="4" name="Footer Placeholder 3">
            <a:extLst>
              <a:ext uri="{FF2B5EF4-FFF2-40B4-BE49-F238E27FC236}">
                <a16:creationId xmlns:a16="http://schemas.microsoft.com/office/drawing/2014/main" id="{85444E68-21E8-2F7F-C57B-4E3CA06BD6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8EA852-91C7-EEA2-836C-C9B9CC2CFE92}"/>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39898187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47BC5-CA1F-B909-4AE4-632D171EECF2}"/>
              </a:ext>
            </a:extLst>
          </p:cNvPr>
          <p:cNvSpPr>
            <a:spLocks noGrp="1"/>
          </p:cNvSpPr>
          <p:nvPr>
            <p:ph type="dt" sz="half" idx="10"/>
          </p:nvPr>
        </p:nvSpPr>
        <p:spPr/>
        <p:txBody>
          <a:bodyPr/>
          <a:lstStyle/>
          <a:p>
            <a:fld id="{F5DC95A6-E7DA-0549-9C17-30BAD9313AEC}" type="datetimeFigureOut">
              <a:rPr lang="en-US" smtClean="0"/>
              <a:t>3/26/2026</a:t>
            </a:fld>
            <a:endParaRPr lang="en-US"/>
          </a:p>
        </p:txBody>
      </p:sp>
      <p:sp>
        <p:nvSpPr>
          <p:cNvPr id="3" name="Footer Placeholder 2">
            <a:extLst>
              <a:ext uri="{FF2B5EF4-FFF2-40B4-BE49-F238E27FC236}">
                <a16:creationId xmlns:a16="http://schemas.microsoft.com/office/drawing/2014/main" id="{797C4D3D-0076-734E-BAC0-5FAC1EB841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B2452C-F4E9-5C42-0C51-3087A50334D0}"/>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20477393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9C6DE-A2B7-C868-E963-B01414ADF2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EDDB6BA-E130-169A-642E-71CB4B0DC9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FB8CECA-4BAC-E98C-9114-E0D6EB697D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6F1D5D-C4FE-1CA5-1412-14D998DCEAF6}"/>
              </a:ext>
            </a:extLst>
          </p:cNvPr>
          <p:cNvSpPr>
            <a:spLocks noGrp="1"/>
          </p:cNvSpPr>
          <p:nvPr>
            <p:ph type="dt" sz="half" idx="10"/>
          </p:nvPr>
        </p:nvSpPr>
        <p:spPr/>
        <p:txBody>
          <a:bodyPr/>
          <a:lstStyle/>
          <a:p>
            <a:fld id="{F5DC95A6-E7DA-0549-9C17-30BAD9313AEC}" type="datetimeFigureOut">
              <a:rPr lang="en-US" smtClean="0"/>
              <a:t>3/26/2026</a:t>
            </a:fld>
            <a:endParaRPr lang="en-US"/>
          </a:p>
        </p:txBody>
      </p:sp>
      <p:sp>
        <p:nvSpPr>
          <p:cNvPr id="6" name="Footer Placeholder 5">
            <a:extLst>
              <a:ext uri="{FF2B5EF4-FFF2-40B4-BE49-F238E27FC236}">
                <a16:creationId xmlns:a16="http://schemas.microsoft.com/office/drawing/2014/main" id="{244C537C-896C-B6BC-C815-2643918E8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03FF6A-5F83-F3F4-0E00-2F9C59AAF30A}"/>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29942564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C19E-02A1-85F6-0B03-AEBEF665A0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7505FCB-E004-0835-14DC-4752F9C024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E37178-58EF-7E40-735E-7AD5D5F58B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BF70EF1-D714-9B4A-625A-76B885639C12}"/>
              </a:ext>
            </a:extLst>
          </p:cNvPr>
          <p:cNvSpPr>
            <a:spLocks noGrp="1"/>
          </p:cNvSpPr>
          <p:nvPr>
            <p:ph type="dt" sz="half" idx="10"/>
          </p:nvPr>
        </p:nvSpPr>
        <p:spPr/>
        <p:txBody>
          <a:bodyPr/>
          <a:lstStyle/>
          <a:p>
            <a:fld id="{F5DC95A6-E7DA-0549-9C17-30BAD9313AEC}" type="datetimeFigureOut">
              <a:rPr lang="en-US" smtClean="0"/>
              <a:t>3/26/2026</a:t>
            </a:fld>
            <a:endParaRPr lang="en-US"/>
          </a:p>
        </p:txBody>
      </p:sp>
      <p:sp>
        <p:nvSpPr>
          <p:cNvPr id="6" name="Footer Placeholder 5">
            <a:extLst>
              <a:ext uri="{FF2B5EF4-FFF2-40B4-BE49-F238E27FC236}">
                <a16:creationId xmlns:a16="http://schemas.microsoft.com/office/drawing/2014/main" id="{80A8CC8E-D8E1-7202-2AB0-9766B0D2B8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00CDD8-E461-4BE0-91BE-C55272783DB2}"/>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570224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Yellow Card">
    <p:bg>
      <p:bgPr>
        <a:solidFill>
          <a:schemeClr val="accent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3D0CE21-19F2-5104-1016-C576922A25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7830" y="362768"/>
            <a:ext cx="1441450" cy="1457646"/>
          </a:xfrm>
          <a:prstGeom prst="rect">
            <a:avLst/>
          </a:prstGeom>
        </p:spPr>
      </p:pic>
      <p:sp>
        <p:nvSpPr>
          <p:cNvPr id="7" name="Title 1">
            <a:extLst>
              <a:ext uri="{FF2B5EF4-FFF2-40B4-BE49-F238E27FC236}">
                <a16:creationId xmlns:a16="http://schemas.microsoft.com/office/drawing/2014/main" id="{15FE765A-7793-8777-64AB-A5845FD2002B}"/>
              </a:ext>
            </a:extLst>
          </p:cNvPr>
          <p:cNvSpPr>
            <a:spLocks noGrp="1"/>
          </p:cNvSpPr>
          <p:nvPr>
            <p:ph type="title"/>
          </p:nvPr>
        </p:nvSpPr>
        <p:spPr>
          <a:xfrm>
            <a:off x="417831" y="2279688"/>
            <a:ext cx="10515600" cy="2852737"/>
          </a:xfrm>
        </p:spPr>
        <p:txBody>
          <a:bodyPr anchor="b">
            <a:normAutofit/>
          </a:bodyPr>
          <a:lstStyle>
            <a:lvl1pPr>
              <a:defRPr sz="6600">
                <a:solidFill>
                  <a:schemeClr val="tx2"/>
                </a:solidFill>
              </a:defRPr>
            </a:lvl1pPr>
          </a:lstStyle>
          <a:p>
            <a:r>
              <a:rPr lang="en-GB"/>
              <a:t>Click to edit Master title style</a:t>
            </a:r>
            <a:endParaRPr lang="en-GB" dirty="0"/>
          </a:p>
        </p:txBody>
      </p:sp>
      <p:sp>
        <p:nvSpPr>
          <p:cNvPr id="8" name="Text Placeholder 2">
            <a:extLst>
              <a:ext uri="{FF2B5EF4-FFF2-40B4-BE49-F238E27FC236}">
                <a16:creationId xmlns:a16="http://schemas.microsoft.com/office/drawing/2014/main" id="{C5D289D0-FE9E-EF5F-3D8A-05E1BB902D0F}"/>
              </a:ext>
            </a:extLst>
          </p:cNvPr>
          <p:cNvSpPr>
            <a:spLocks noGrp="1"/>
          </p:cNvSpPr>
          <p:nvPr>
            <p:ph type="body" idx="1"/>
          </p:nvPr>
        </p:nvSpPr>
        <p:spPr>
          <a:xfrm>
            <a:off x="417831" y="5132425"/>
            <a:ext cx="10515600" cy="968376"/>
          </a:xfrm>
        </p:spPr>
        <p:txBody>
          <a:bodyPr/>
          <a:lstStyle>
            <a:lvl1pPr marL="0" indent="0">
              <a:buNone/>
              <a:defRPr sz="24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9192599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B23A-7A3D-E6BE-F288-6658154A7C2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6268B42-D2C4-9C8A-810E-1BEAC276757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FB5095-C08B-D23D-A2DF-42C3250FFAB6}"/>
              </a:ext>
            </a:extLst>
          </p:cNvPr>
          <p:cNvSpPr>
            <a:spLocks noGrp="1"/>
          </p:cNvSpPr>
          <p:nvPr>
            <p:ph type="dt" sz="half" idx="10"/>
          </p:nvPr>
        </p:nvSpPr>
        <p:spPr/>
        <p:txBody>
          <a:bodyPr/>
          <a:lstStyle/>
          <a:p>
            <a:fld id="{F5DC95A6-E7DA-0549-9C17-30BAD9313AEC}" type="datetimeFigureOut">
              <a:rPr lang="en-US" smtClean="0"/>
              <a:t>3/26/2026</a:t>
            </a:fld>
            <a:endParaRPr lang="en-US"/>
          </a:p>
        </p:txBody>
      </p:sp>
      <p:sp>
        <p:nvSpPr>
          <p:cNvPr id="5" name="Footer Placeholder 4">
            <a:extLst>
              <a:ext uri="{FF2B5EF4-FFF2-40B4-BE49-F238E27FC236}">
                <a16:creationId xmlns:a16="http://schemas.microsoft.com/office/drawing/2014/main" id="{6AF20CFE-4F3B-3126-8439-FB10A9E74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B66D7-D0DE-178A-6DFA-DF6624C376FB}"/>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17427281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BB1E73-81DE-46B5-6CBD-55A2C2DA50C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A888A7-E1BA-EC1E-002C-CA33F8DAE06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F1C44AD-B39D-6904-EAD1-CDEA0B73ECCB}"/>
              </a:ext>
            </a:extLst>
          </p:cNvPr>
          <p:cNvSpPr>
            <a:spLocks noGrp="1"/>
          </p:cNvSpPr>
          <p:nvPr>
            <p:ph type="dt" sz="half" idx="10"/>
          </p:nvPr>
        </p:nvSpPr>
        <p:spPr/>
        <p:txBody>
          <a:bodyPr/>
          <a:lstStyle/>
          <a:p>
            <a:fld id="{F5DC95A6-E7DA-0549-9C17-30BAD9313AEC}" type="datetimeFigureOut">
              <a:rPr lang="en-US" smtClean="0"/>
              <a:t>3/26/2026</a:t>
            </a:fld>
            <a:endParaRPr lang="en-US"/>
          </a:p>
        </p:txBody>
      </p:sp>
      <p:sp>
        <p:nvSpPr>
          <p:cNvPr id="5" name="Footer Placeholder 4">
            <a:extLst>
              <a:ext uri="{FF2B5EF4-FFF2-40B4-BE49-F238E27FC236}">
                <a16:creationId xmlns:a16="http://schemas.microsoft.com/office/drawing/2014/main" id="{EB51653D-E482-D271-1284-5099CBB62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B2BED-7920-EDA6-D5E0-2797CA13252D}"/>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38862069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E2A19-AE47-5E05-A9C1-5CC0A811A7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05F0BC5-6CE0-281D-054A-788962F801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4F754A3-5B69-9F36-DF87-DADEB2E11793}"/>
              </a:ext>
            </a:extLst>
          </p:cNvPr>
          <p:cNvSpPr>
            <a:spLocks noGrp="1"/>
          </p:cNvSpPr>
          <p:nvPr>
            <p:ph type="dt" sz="half" idx="10"/>
          </p:nvPr>
        </p:nvSpPr>
        <p:spPr/>
        <p:txBody>
          <a:bodyPr/>
          <a:lstStyle/>
          <a:p>
            <a:fld id="{642C7FA3-4387-43D1-8C79-A80A5F920311}" type="datetimeFigureOut">
              <a:rPr lang="en-GB" smtClean="0"/>
              <a:t>26/03/2026</a:t>
            </a:fld>
            <a:endParaRPr lang="en-GB"/>
          </a:p>
        </p:txBody>
      </p:sp>
      <p:sp>
        <p:nvSpPr>
          <p:cNvPr id="5" name="Footer Placeholder 4">
            <a:extLst>
              <a:ext uri="{FF2B5EF4-FFF2-40B4-BE49-F238E27FC236}">
                <a16:creationId xmlns:a16="http://schemas.microsoft.com/office/drawing/2014/main" id="{F5549065-E7F6-16C8-06BF-7749F8680B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034F65-83F4-E618-A968-D1E4A73CEEF7}"/>
              </a:ext>
            </a:extLst>
          </p:cNvPr>
          <p:cNvSpPr>
            <a:spLocks noGrp="1"/>
          </p:cNvSpPr>
          <p:nvPr>
            <p:ph type="sldNum" sz="quarter" idx="12"/>
          </p:nvPr>
        </p:nvSpPr>
        <p:spPr/>
        <p:txBody>
          <a:bodyPr/>
          <a:lstStyle/>
          <a:p>
            <a:fld id="{50F51FD0-1832-4A0B-9004-6740B622FEDD}" type="slidenum">
              <a:rPr lang="en-GB" smtClean="0"/>
              <a:t>‹#›</a:t>
            </a:fld>
            <a:endParaRPr lang="en-GB"/>
          </a:p>
        </p:txBody>
      </p:sp>
    </p:spTree>
    <p:extLst>
      <p:ext uri="{BB962C8B-B14F-4D97-AF65-F5344CB8AC3E}">
        <p14:creationId xmlns:p14="http://schemas.microsoft.com/office/powerpoint/2010/main" val="13347509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E45AC-7CE3-2CF4-A937-24190860D9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7A6AEB-624D-953B-0B77-32D187F427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F495BB-EFD8-B0BF-D0FE-E8516A0AD2B3}"/>
              </a:ext>
            </a:extLst>
          </p:cNvPr>
          <p:cNvSpPr>
            <a:spLocks noGrp="1"/>
          </p:cNvSpPr>
          <p:nvPr>
            <p:ph type="dt" sz="half" idx="10"/>
          </p:nvPr>
        </p:nvSpPr>
        <p:spPr/>
        <p:txBody>
          <a:bodyPr/>
          <a:lstStyle/>
          <a:p>
            <a:fld id="{642C7FA3-4387-43D1-8C79-A80A5F920311}" type="datetimeFigureOut">
              <a:rPr lang="en-GB" smtClean="0"/>
              <a:t>26/03/2026</a:t>
            </a:fld>
            <a:endParaRPr lang="en-GB"/>
          </a:p>
        </p:txBody>
      </p:sp>
      <p:sp>
        <p:nvSpPr>
          <p:cNvPr id="5" name="Footer Placeholder 4">
            <a:extLst>
              <a:ext uri="{FF2B5EF4-FFF2-40B4-BE49-F238E27FC236}">
                <a16:creationId xmlns:a16="http://schemas.microsoft.com/office/drawing/2014/main" id="{442FFA0D-DFF0-68C8-C88F-1A19F9CC9E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ECE626-827F-EF96-7890-40F902BC4CC6}"/>
              </a:ext>
            </a:extLst>
          </p:cNvPr>
          <p:cNvSpPr>
            <a:spLocks noGrp="1"/>
          </p:cNvSpPr>
          <p:nvPr>
            <p:ph type="sldNum" sz="quarter" idx="12"/>
          </p:nvPr>
        </p:nvSpPr>
        <p:spPr/>
        <p:txBody>
          <a:bodyPr/>
          <a:lstStyle/>
          <a:p>
            <a:fld id="{50F51FD0-1832-4A0B-9004-6740B622FEDD}" type="slidenum">
              <a:rPr lang="en-GB" smtClean="0"/>
              <a:t>‹#›</a:t>
            </a:fld>
            <a:endParaRPr lang="en-GB"/>
          </a:p>
        </p:txBody>
      </p:sp>
    </p:spTree>
    <p:extLst>
      <p:ext uri="{BB962C8B-B14F-4D97-AF65-F5344CB8AC3E}">
        <p14:creationId xmlns:p14="http://schemas.microsoft.com/office/powerpoint/2010/main" val="14825628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54D7F-B8FA-7BC9-5AF5-DB465EAFD1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2933DD-ECC2-F117-CE9F-EC45EED87C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65BB8C-BF8B-D231-E4CB-FB4869367817}"/>
              </a:ext>
            </a:extLst>
          </p:cNvPr>
          <p:cNvSpPr>
            <a:spLocks noGrp="1"/>
          </p:cNvSpPr>
          <p:nvPr>
            <p:ph type="dt" sz="half" idx="10"/>
          </p:nvPr>
        </p:nvSpPr>
        <p:spPr/>
        <p:txBody>
          <a:bodyPr/>
          <a:lstStyle/>
          <a:p>
            <a:fld id="{642C7FA3-4387-43D1-8C79-A80A5F920311}" type="datetimeFigureOut">
              <a:rPr lang="en-GB" smtClean="0"/>
              <a:t>26/03/2026</a:t>
            </a:fld>
            <a:endParaRPr lang="en-GB"/>
          </a:p>
        </p:txBody>
      </p:sp>
      <p:sp>
        <p:nvSpPr>
          <p:cNvPr id="5" name="Footer Placeholder 4">
            <a:extLst>
              <a:ext uri="{FF2B5EF4-FFF2-40B4-BE49-F238E27FC236}">
                <a16:creationId xmlns:a16="http://schemas.microsoft.com/office/drawing/2014/main" id="{657A366D-F278-BE86-BFCD-7AD564C0BC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D716E4-1074-3723-D357-C137525A21D3}"/>
              </a:ext>
            </a:extLst>
          </p:cNvPr>
          <p:cNvSpPr>
            <a:spLocks noGrp="1"/>
          </p:cNvSpPr>
          <p:nvPr>
            <p:ph type="sldNum" sz="quarter" idx="12"/>
          </p:nvPr>
        </p:nvSpPr>
        <p:spPr/>
        <p:txBody>
          <a:bodyPr/>
          <a:lstStyle/>
          <a:p>
            <a:fld id="{50F51FD0-1832-4A0B-9004-6740B622FEDD}" type="slidenum">
              <a:rPr lang="en-GB" smtClean="0"/>
              <a:t>‹#›</a:t>
            </a:fld>
            <a:endParaRPr lang="en-GB"/>
          </a:p>
        </p:txBody>
      </p:sp>
    </p:spTree>
    <p:extLst>
      <p:ext uri="{BB962C8B-B14F-4D97-AF65-F5344CB8AC3E}">
        <p14:creationId xmlns:p14="http://schemas.microsoft.com/office/powerpoint/2010/main" val="9038131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7CF43-8F9C-9E3A-886C-05672F660E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CFD093-2F06-45DC-8C75-1ED458AC09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26DEECA-F677-608D-207D-1C7DCCC8C1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79BA6E6-9A71-8A36-BA8C-915004AA52FD}"/>
              </a:ext>
            </a:extLst>
          </p:cNvPr>
          <p:cNvSpPr>
            <a:spLocks noGrp="1"/>
          </p:cNvSpPr>
          <p:nvPr>
            <p:ph type="dt" sz="half" idx="10"/>
          </p:nvPr>
        </p:nvSpPr>
        <p:spPr/>
        <p:txBody>
          <a:bodyPr/>
          <a:lstStyle/>
          <a:p>
            <a:fld id="{642C7FA3-4387-43D1-8C79-A80A5F920311}" type="datetimeFigureOut">
              <a:rPr lang="en-GB" smtClean="0"/>
              <a:t>26/03/2026</a:t>
            </a:fld>
            <a:endParaRPr lang="en-GB"/>
          </a:p>
        </p:txBody>
      </p:sp>
      <p:sp>
        <p:nvSpPr>
          <p:cNvPr id="6" name="Footer Placeholder 5">
            <a:extLst>
              <a:ext uri="{FF2B5EF4-FFF2-40B4-BE49-F238E27FC236}">
                <a16:creationId xmlns:a16="http://schemas.microsoft.com/office/drawing/2014/main" id="{AF871E12-303D-4B19-3AFE-126DF02D63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CBF40D-ABE2-6F19-CB52-9C4BD0276AB6}"/>
              </a:ext>
            </a:extLst>
          </p:cNvPr>
          <p:cNvSpPr>
            <a:spLocks noGrp="1"/>
          </p:cNvSpPr>
          <p:nvPr>
            <p:ph type="sldNum" sz="quarter" idx="12"/>
          </p:nvPr>
        </p:nvSpPr>
        <p:spPr/>
        <p:txBody>
          <a:bodyPr/>
          <a:lstStyle/>
          <a:p>
            <a:fld id="{50F51FD0-1832-4A0B-9004-6740B622FEDD}" type="slidenum">
              <a:rPr lang="en-GB" smtClean="0"/>
              <a:t>‹#›</a:t>
            </a:fld>
            <a:endParaRPr lang="en-GB"/>
          </a:p>
        </p:txBody>
      </p:sp>
    </p:spTree>
    <p:extLst>
      <p:ext uri="{BB962C8B-B14F-4D97-AF65-F5344CB8AC3E}">
        <p14:creationId xmlns:p14="http://schemas.microsoft.com/office/powerpoint/2010/main" val="1497533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6D2DE-9B90-9313-59C9-46A5673CA93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BB3B9C-1188-F67F-DBC0-24FA1C83B9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999A16-134A-7727-2EB1-7B9FD6F1CF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8BDCBA-AA95-E5E0-A58E-1E5276C5F4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C906E8-AB94-B3E6-327B-4128DC9560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0A9A91-9414-1611-13F5-D4125FFFEE12}"/>
              </a:ext>
            </a:extLst>
          </p:cNvPr>
          <p:cNvSpPr>
            <a:spLocks noGrp="1"/>
          </p:cNvSpPr>
          <p:nvPr>
            <p:ph type="dt" sz="half" idx="10"/>
          </p:nvPr>
        </p:nvSpPr>
        <p:spPr/>
        <p:txBody>
          <a:bodyPr/>
          <a:lstStyle/>
          <a:p>
            <a:fld id="{642C7FA3-4387-43D1-8C79-A80A5F920311}" type="datetimeFigureOut">
              <a:rPr lang="en-GB" smtClean="0"/>
              <a:t>26/03/2026</a:t>
            </a:fld>
            <a:endParaRPr lang="en-GB"/>
          </a:p>
        </p:txBody>
      </p:sp>
      <p:sp>
        <p:nvSpPr>
          <p:cNvPr id="8" name="Footer Placeholder 7">
            <a:extLst>
              <a:ext uri="{FF2B5EF4-FFF2-40B4-BE49-F238E27FC236}">
                <a16:creationId xmlns:a16="http://schemas.microsoft.com/office/drawing/2014/main" id="{F48CC571-809A-CF73-592D-A92FB700AC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A876236-C616-D14D-D001-67460630A733}"/>
              </a:ext>
            </a:extLst>
          </p:cNvPr>
          <p:cNvSpPr>
            <a:spLocks noGrp="1"/>
          </p:cNvSpPr>
          <p:nvPr>
            <p:ph type="sldNum" sz="quarter" idx="12"/>
          </p:nvPr>
        </p:nvSpPr>
        <p:spPr/>
        <p:txBody>
          <a:bodyPr/>
          <a:lstStyle/>
          <a:p>
            <a:fld id="{50F51FD0-1832-4A0B-9004-6740B622FEDD}" type="slidenum">
              <a:rPr lang="en-GB" smtClean="0"/>
              <a:t>‹#›</a:t>
            </a:fld>
            <a:endParaRPr lang="en-GB"/>
          </a:p>
        </p:txBody>
      </p:sp>
    </p:spTree>
    <p:extLst>
      <p:ext uri="{BB962C8B-B14F-4D97-AF65-F5344CB8AC3E}">
        <p14:creationId xmlns:p14="http://schemas.microsoft.com/office/powerpoint/2010/main" val="26124217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BBC97-A858-5FDF-1D2A-087EEAE2DE7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DAC415-C2E5-F568-2EB8-3BF89065C6D7}"/>
              </a:ext>
            </a:extLst>
          </p:cNvPr>
          <p:cNvSpPr>
            <a:spLocks noGrp="1"/>
          </p:cNvSpPr>
          <p:nvPr>
            <p:ph type="dt" sz="half" idx="10"/>
          </p:nvPr>
        </p:nvSpPr>
        <p:spPr/>
        <p:txBody>
          <a:bodyPr/>
          <a:lstStyle/>
          <a:p>
            <a:fld id="{642C7FA3-4387-43D1-8C79-A80A5F920311}" type="datetimeFigureOut">
              <a:rPr lang="en-GB" smtClean="0"/>
              <a:t>26/03/2026</a:t>
            </a:fld>
            <a:endParaRPr lang="en-GB"/>
          </a:p>
        </p:txBody>
      </p:sp>
      <p:sp>
        <p:nvSpPr>
          <p:cNvPr id="4" name="Footer Placeholder 3">
            <a:extLst>
              <a:ext uri="{FF2B5EF4-FFF2-40B4-BE49-F238E27FC236}">
                <a16:creationId xmlns:a16="http://schemas.microsoft.com/office/drawing/2014/main" id="{E594ACB8-A603-B7B8-ADFA-4716B1B038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1C9156C-13DE-3094-BC6A-2B68AB87187A}"/>
              </a:ext>
            </a:extLst>
          </p:cNvPr>
          <p:cNvSpPr>
            <a:spLocks noGrp="1"/>
          </p:cNvSpPr>
          <p:nvPr>
            <p:ph type="sldNum" sz="quarter" idx="12"/>
          </p:nvPr>
        </p:nvSpPr>
        <p:spPr/>
        <p:txBody>
          <a:bodyPr/>
          <a:lstStyle/>
          <a:p>
            <a:fld id="{50F51FD0-1832-4A0B-9004-6740B622FEDD}" type="slidenum">
              <a:rPr lang="en-GB" smtClean="0"/>
              <a:t>‹#›</a:t>
            </a:fld>
            <a:endParaRPr lang="en-GB"/>
          </a:p>
        </p:txBody>
      </p:sp>
    </p:spTree>
    <p:extLst>
      <p:ext uri="{BB962C8B-B14F-4D97-AF65-F5344CB8AC3E}">
        <p14:creationId xmlns:p14="http://schemas.microsoft.com/office/powerpoint/2010/main" val="41580303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E750A7-CD17-2808-7B4C-EDE730D29B1C}"/>
              </a:ext>
            </a:extLst>
          </p:cNvPr>
          <p:cNvSpPr>
            <a:spLocks noGrp="1"/>
          </p:cNvSpPr>
          <p:nvPr>
            <p:ph type="dt" sz="half" idx="10"/>
          </p:nvPr>
        </p:nvSpPr>
        <p:spPr/>
        <p:txBody>
          <a:bodyPr/>
          <a:lstStyle/>
          <a:p>
            <a:fld id="{642C7FA3-4387-43D1-8C79-A80A5F920311}" type="datetimeFigureOut">
              <a:rPr lang="en-GB" smtClean="0"/>
              <a:t>26/03/2026</a:t>
            </a:fld>
            <a:endParaRPr lang="en-GB"/>
          </a:p>
        </p:txBody>
      </p:sp>
      <p:sp>
        <p:nvSpPr>
          <p:cNvPr id="3" name="Footer Placeholder 2">
            <a:extLst>
              <a:ext uri="{FF2B5EF4-FFF2-40B4-BE49-F238E27FC236}">
                <a16:creationId xmlns:a16="http://schemas.microsoft.com/office/drawing/2014/main" id="{75A09D42-448D-43CD-10FA-22BB6D0EED5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9C8A2F-CCD0-589B-24C0-7550A27B46F0}"/>
              </a:ext>
            </a:extLst>
          </p:cNvPr>
          <p:cNvSpPr>
            <a:spLocks noGrp="1"/>
          </p:cNvSpPr>
          <p:nvPr>
            <p:ph type="sldNum" sz="quarter" idx="12"/>
          </p:nvPr>
        </p:nvSpPr>
        <p:spPr/>
        <p:txBody>
          <a:bodyPr/>
          <a:lstStyle/>
          <a:p>
            <a:fld id="{50F51FD0-1832-4A0B-9004-6740B622FEDD}" type="slidenum">
              <a:rPr lang="en-GB" smtClean="0"/>
              <a:t>‹#›</a:t>
            </a:fld>
            <a:endParaRPr lang="en-GB"/>
          </a:p>
        </p:txBody>
      </p:sp>
    </p:spTree>
    <p:extLst>
      <p:ext uri="{BB962C8B-B14F-4D97-AF65-F5344CB8AC3E}">
        <p14:creationId xmlns:p14="http://schemas.microsoft.com/office/powerpoint/2010/main" val="31116458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7A59-2DD7-F9E7-D3AC-7AFA6FCCF6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1C934D6-E61B-8E28-67E2-12943EC12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4080881-72E4-35ED-2334-AB726C2267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D5BD5E-7A72-AF06-9C15-639CEE75EC1C}"/>
              </a:ext>
            </a:extLst>
          </p:cNvPr>
          <p:cNvSpPr>
            <a:spLocks noGrp="1"/>
          </p:cNvSpPr>
          <p:nvPr>
            <p:ph type="dt" sz="half" idx="10"/>
          </p:nvPr>
        </p:nvSpPr>
        <p:spPr/>
        <p:txBody>
          <a:bodyPr/>
          <a:lstStyle/>
          <a:p>
            <a:fld id="{642C7FA3-4387-43D1-8C79-A80A5F920311}" type="datetimeFigureOut">
              <a:rPr lang="en-GB" smtClean="0"/>
              <a:t>26/03/2026</a:t>
            </a:fld>
            <a:endParaRPr lang="en-GB"/>
          </a:p>
        </p:txBody>
      </p:sp>
      <p:sp>
        <p:nvSpPr>
          <p:cNvPr id="6" name="Footer Placeholder 5">
            <a:extLst>
              <a:ext uri="{FF2B5EF4-FFF2-40B4-BE49-F238E27FC236}">
                <a16:creationId xmlns:a16="http://schemas.microsoft.com/office/drawing/2014/main" id="{6C4C5457-215E-5EF1-D9F2-EC868DFF81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FB4FA2-008F-F13D-33D6-50DA6CAA29DD}"/>
              </a:ext>
            </a:extLst>
          </p:cNvPr>
          <p:cNvSpPr>
            <a:spLocks noGrp="1"/>
          </p:cNvSpPr>
          <p:nvPr>
            <p:ph type="sldNum" sz="quarter" idx="12"/>
          </p:nvPr>
        </p:nvSpPr>
        <p:spPr/>
        <p:txBody>
          <a:bodyPr/>
          <a:lstStyle/>
          <a:p>
            <a:fld id="{50F51FD0-1832-4A0B-9004-6740B622FEDD}" type="slidenum">
              <a:rPr lang="en-GB" smtClean="0"/>
              <a:t>‹#›</a:t>
            </a:fld>
            <a:endParaRPr lang="en-GB"/>
          </a:p>
        </p:txBody>
      </p:sp>
    </p:spTree>
    <p:extLst>
      <p:ext uri="{BB962C8B-B14F-4D97-AF65-F5344CB8AC3E}">
        <p14:creationId xmlns:p14="http://schemas.microsoft.com/office/powerpoint/2010/main" val="3671421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 Id="rId9"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2.xml"/><Relationship Id="rId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BB9AD5-DC0E-6760-21EF-5C257F2B368A}"/>
              </a:ext>
            </a:extLst>
          </p:cNvPr>
          <p:cNvSpPr>
            <a:spLocks noGrp="1"/>
          </p:cNvSpPr>
          <p:nvPr>
            <p:ph type="title"/>
          </p:nvPr>
        </p:nvSpPr>
        <p:spPr>
          <a:xfrm>
            <a:off x="376560" y="365125"/>
            <a:ext cx="11448495" cy="911225"/>
          </a:xfrm>
          <a:prstGeom prst="rect">
            <a:avLst/>
          </a:prstGeom>
        </p:spPr>
        <p:txBody>
          <a:bodyPr vert="horz" lIns="91440" tIns="45720" rIns="91440" bIns="45720" rtlCol="0" anchor="b">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0B966167-EF28-7F25-F960-C996E9DCAFCF}"/>
              </a:ext>
            </a:extLst>
          </p:cNvPr>
          <p:cNvSpPr>
            <a:spLocks noGrp="1"/>
          </p:cNvSpPr>
          <p:nvPr>
            <p:ph type="body" idx="1"/>
          </p:nvPr>
        </p:nvSpPr>
        <p:spPr>
          <a:xfrm>
            <a:off x="376560" y="1419225"/>
            <a:ext cx="11448495" cy="47577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A7E032DD-E6DC-C818-CC38-FF30E94EC5E0}"/>
              </a:ext>
            </a:extLst>
          </p:cNvPr>
          <p:cNvSpPr>
            <a:spLocks noGrp="1"/>
          </p:cNvSpPr>
          <p:nvPr>
            <p:ph type="dt" sz="half" idx="2"/>
          </p:nvPr>
        </p:nvSpPr>
        <p:spPr>
          <a:xfrm>
            <a:off x="6233603" y="6356350"/>
            <a:ext cx="2743200" cy="365125"/>
          </a:xfrm>
          <a:prstGeom prst="rect">
            <a:avLst/>
          </a:prstGeom>
        </p:spPr>
        <p:txBody>
          <a:bodyPr vert="horz" lIns="91440" tIns="45720" rIns="91440" bIns="45720" rtlCol="0" anchor="ctr"/>
          <a:lstStyle>
            <a:lvl1pPr algn="l">
              <a:defRPr sz="1200">
                <a:solidFill>
                  <a:schemeClr val="tx2"/>
                </a:solidFill>
                <a:latin typeface="Poppins" pitchFamily="2" charset="77"/>
                <a:cs typeface="Poppins" pitchFamily="2" charset="77"/>
              </a:defRPr>
            </a:lvl1pPr>
          </a:lstStyle>
          <a:p>
            <a:r>
              <a:rPr lang="en-US" dirty="0"/>
              <a:t>DD Month YYYY</a:t>
            </a:r>
            <a:endParaRPr lang="en-GB" dirty="0"/>
          </a:p>
        </p:txBody>
      </p:sp>
      <p:sp>
        <p:nvSpPr>
          <p:cNvPr id="5" name="Footer Placeholder 4">
            <a:extLst>
              <a:ext uri="{FF2B5EF4-FFF2-40B4-BE49-F238E27FC236}">
                <a16:creationId xmlns:a16="http://schemas.microsoft.com/office/drawing/2014/main" id="{C063BA7A-7F97-5111-0A93-2BC33DB5352F}"/>
              </a:ext>
            </a:extLst>
          </p:cNvPr>
          <p:cNvSpPr>
            <a:spLocks noGrp="1"/>
          </p:cNvSpPr>
          <p:nvPr>
            <p:ph type="ftr" sz="quarter" idx="3"/>
          </p:nvPr>
        </p:nvSpPr>
        <p:spPr>
          <a:xfrm>
            <a:off x="376560" y="6356350"/>
            <a:ext cx="5761607" cy="365125"/>
          </a:xfrm>
          <a:prstGeom prst="rect">
            <a:avLst/>
          </a:prstGeom>
        </p:spPr>
        <p:txBody>
          <a:bodyPr vert="horz" lIns="91440" tIns="45720" rIns="91440" bIns="45720" rtlCol="0" anchor="ctr"/>
          <a:lstStyle>
            <a:lvl1pPr algn="ctr">
              <a:defRPr sz="1200">
                <a:solidFill>
                  <a:schemeClr val="tx2"/>
                </a:solidFill>
                <a:latin typeface="Poppins" pitchFamily="2" charset="77"/>
                <a:cs typeface="Poppins" pitchFamily="2" charset="77"/>
              </a:defRPr>
            </a:lvl1pPr>
          </a:lstStyle>
          <a:p>
            <a:r>
              <a:rPr lang="en-GB" dirty="0"/>
              <a:t>Presentation title</a:t>
            </a:r>
          </a:p>
        </p:txBody>
      </p:sp>
      <p:sp>
        <p:nvSpPr>
          <p:cNvPr id="6" name="Slide Number Placeholder 5">
            <a:extLst>
              <a:ext uri="{FF2B5EF4-FFF2-40B4-BE49-F238E27FC236}">
                <a16:creationId xmlns:a16="http://schemas.microsoft.com/office/drawing/2014/main" id="{17155283-F670-5F90-4E0F-4B882DB32821}"/>
              </a:ext>
            </a:extLst>
          </p:cNvPr>
          <p:cNvSpPr>
            <a:spLocks noGrp="1"/>
          </p:cNvSpPr>
          <p:nvPr>
            <p:ph type="sldNum" sz="quarter" idx="4"/>
          </p:nvPr>
        </p:nvSpPr>
        <p:spPr>
          <a:xfrm>
            <a:off x="9072240" y="6356350"/>
            <a:ext cx="2743200" cy="365125"/>
          </a:xfrm>
          <a:prstGeom prst="rect">
            <a:avLst/>
          </a:prstGeom>
        </p:spPr>
        <p:txBody>
          <a:bodyPr vert="horz" lIns="91440" tIns="45720" rIns="91440" bIns="45720" rtlCol="0" anchor="ctr"/>
          <a:lstStyle>
            <a:lvl1pPr algn="r">
              <a:defRPr sz="1200">
                <a:solidFill>
                  <a:schemeClr val="tx2"/>
                </a:solidFill>
                <a:latin typeface="Poppins" pitchFamily="2" charset="77"/>
                <a:cs typeface="Poppins" pitchFamily="2" charset="77"/>
              </a:defRPr>
            </a:lvl1pPr>
          </a:lstStyle>
          <a:p>
            <a:fld id="{DCE29462-D582-495B-966A-7379D4E80C1C}" type="slidenum">
              <a:rPr lang="en-GB" smtClean="0"/>
              <a:pPr/>
              <a:t>‹#›</a:t>
            </a:fld>
            <a:endParaRPr lang="en-GB" dirty="0"/>
          </a:p>
        </p:txBody>
      </p:sp>
    </p:spTree>
    <p:extLst>
      <p:ext uri="{BB962C8B-B14F-4D97-AF65-F5344CB8AC3E}">
        <p14:creationId xmlns:p14="http://schemas.microsoft.com/office/powerpoint/2010/main" val="2842419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p:txStyles>
    <p:titleStyle>
      <a:lvl1pPr algn="l" defTabSz="914400" rtl="0" eaLnBrk="1" latinLnBrk="0" hangingPunct="1">
        <a:lnSpc>
          <a:spcPct val="75000"/>
        </a:lnSpc>
        <a:spcBef>
          <a:spcPct val="0"/>
        </a:spcBef>
        <a:buNone/>
        <a:defRPr sz="3200" kern="1200">
          <a:solidFill>
            <a:schemeClr val="tx2"/>
          </a:solidFill>
          <a:latin typeface="Peckham Press" pitchFamily="2" charset="0"/>
          <a:ea typeface="+mj-ea"/>
          <a:cs typeface="+mj-cs"/>
        </a:defRPr>
      </a:lvl1pPr>
    </p:titleStyle>
    <p:bodyStyle>
      <a:lvl1pPr marL="266700" indent="-266700" algn="l" defTabSz="914400" rtl="0" eaLnBrk="1" latinLnBrk="0" hangingPunct="1">
        <a:lnSpc>
          <a:spcPct val="130000"/>
        </a:lnSpc>
        <a:spcBef>
          <a:spcPts val="1000"/>
        </a:spcBef>
        <a:buFont typeface="Arial" panose="020B0604020202020204" pitchFamily="34" charset="0"/>
        <a:buChar char="•"/>
        <a:defRPr sz="2400" kern="1200">
          <a:solidFill>
            <a:schemeClr val="tx2"/>
          </a:solidFill>
          <a:latin typeface="Poppins" pitchFamily="2" charset="77"/>
          <a:ea typeface="+mn-ea"/>
          <a:cs typeface="Poppins" pitchFamily="2" charset="77"/>
        </a:defRPr>
      </a:lvl1pPr>
      <a:lvl2pPr marL="541338" indent="-274638" algn="l" defTabSz="914400" rtl="0" eaLnBrk="1" latinLnBrk="0" hangingPunct="1">
        <a:lnSpc>
          <a:spcPct val="130000"/>
        </a:lnSpc>
        <a:spcBef>
          <a:spcPts val="500"/>
        </a:spcBef>
        <a:buFont typeface="Arial" panose="020B0604020202020204" pitchFamily="34" charset="0"/>
        <a:buChar char="•"/>
        <a:defRPr sz="2000" kern="1200">
          <a:solidFill>
            <a:schemeClr val="tx2"/>
          </a:solidFill>
          <a:latin typeface="Poppins" pitchFamily="2" charset="77"/>
          <a:ea typeface="+mn-ea"/>
          <a:cs typeface="Poppins" pitchFamily="2" charset="77"/>
        </a:defRPr>
      </a:lvl2pPr>
      <a:lvl3pPr marL="808038" indent="-266700" algn="l" defTabSz="914400" rtl="0" eaLnBrk="1" latinLnBrk="0" hangingPunct="1">
        <a:lnSpc>
          <a:spcPct val="130000"/>
        </a:lnSpc>
        <a:spcBef>
          <a:spcPts val="500"/>
        </a:spcBef>
        <a:buFont typeface="Arial" panose="020B0604020202020204" pitchFamily="34" charset="0"/>
        <a:buChar char="•"/>
        <a:defRPr sz="1800" kern="1200">
          <a:solidFill>
            <a:schemeClr val="tx2"/>
          </a:solidFill>
          <a:latin typeface="Poppins" pitchFamily="2" charset="77"/>
          <a:ea typeface="+mn-ea"/>
          <a:cs typeface="Poppins" pitchFamily="2" charset="77"/>
        </a:defRPr>
      </a:lvl3pPr>
      <a:lvl4pPr marL="1074738" indent="-266700" algn="l" defTabSz="914400" rtl="0" eaLnBrk="1" latinLnBrk="0" hangingPunct="1">
        <a:lnSpc>
          <a:spcPct val="130000"/>
        </a:lnSpc>
        <a:spcBef>
          <a:spcPts val="500"/>
        </a:spcBef>
        <a:buFont typeface="Arial" panose="020B0604020202020204" pitchFamily="34" charset="0"/>
        <a:buChar char="•"/>
        <a:defRPr sz="1600" kern="1200">
          <a:solidFill>
            <a:schemeClr val="tx2"/>
          </a:solidFill>
          <a:latin typeface="Poppins" pitchFamily="2" charset="77"/>
          <a:ea typeface="+mn-ea"/>
          <a:cs typeface="Poppins" pitchFamily="2" charset="77"/>
        </a:defRPr>
      </a:lvl4pPr>
      <a:lvl5pPr marL="1339850" indent="-265113" algn="l" defTabSz="914400" rtl="0" eaLnBrk="1" latinLnBrk="0" hangingPunct="1">
        <a:lnSpc>
          <a:spcPct val="130000"/>
        </a:lnSpc>
        <a:spcBef>
          <a:spcPts val="500"/>
        </a:spcBef>
        <a:buFont typeface="Arial" panose="020B0604020202020204" pitchFamily="34" charset="0"/>
        <a:buChar char="•"/>
        <a:defRPr sz="1600" kern="1200">
          <a:solidFill>
            <a:schemeClr val="tx2"/>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34">
          <p15:clr>
            <a:srgbClr val="F26B43"/>
          </p15:clr>
        </p15:guide>
        <p15:guide id="3" pos="744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Futura Md BT" panose="020B0602020204020303" pitchFamily="34" charset="0"/>
              </a:defRPr>
            </a:lvl1pPr>
          </a:lstStyle>
          <a:p>
            <a:fld id="{6238F2A4-F601-4FAC-A13F-AE0ADA66E66B}" type="datetimeFigureOut">
              <a:rPr lang="en-GB" smtClean="0"/>
              <a:pPr/>
              <a:t>26/03/2026</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utura Md BT" panose="020B0602020204020303" pitchFamily="34" charset="0"/>
              </a:defRPr>
            </a:lvl1pPr>
          </a:lstStyle>
          <a:p>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Futura Md BT" panose="020B0602020204020303" pitchFamily="34" charset="0"/>
              </a:defRPr>
            </a:lvl1pPr>
          </a:lstStyle>
          <a:p>
            <a:fld id="{D357D3A9-BD4D-41D5-810D-E0886108CCEA}" type="slidenum">
              <a:rPr lang="en-GB" smtClean="0"/>
              <a:pPr/>
              <a:t>‹#›</a:t>
            </a:fld>
            <a:endParaRPr lang="en-GB"/>
          </a:p>
        </p:txBody>
      </p:sp>
      <p:sp>
        <p:nvSpPr>
          <p:cNvPr id="10" name="Rectangle 9">
            <a:extLst>
              <a:ext uri="{FF2B5EF4-FFF2-40B4-BE49-F238E27FC236}">
                <a16:creationId xmlns:a16="http://schemas.microsoft.com/office/drawing/2014/main" id="{28C487E2-B583-7730-34BC-FDAA78E66659}"/>
              </a:ext>
            </a:extLst>
          </p:cNvPr>
          <p:cNvSpPr/>
          <p:nvPr userDrawn="1"/>
        </p:nvSpPr>
        <p:spPr>
          <a:xfrm>
            <a:off x="0" y="0"/>
            <a:ext cx="12192000" cy="68580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phics, graphic design, font, colorfulness&#10;&#10;Description automatically generated">
            <a:extLst>
              <a:ext uri="{FF2B5EF4-FFF2-40B4-BE49-F238E27FC236}">
                <a16:creationId xmlns:a16="http://schemas.microsoft.com/office/drawing/2014/main" id="{F8CC5D3A-03CF-F868-ED9C-49E4D4A77F1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500347" y="5395057"/>
            <a:ext cx="2595282" cy="1442771"/>
          </a:xfrm>
          <a:prstGeom prst="rect">
            <a:avLst/>
          </a:prstGeom>
        </p:spPr>
      </p:pic>
    </p:spTree>
    <p:extLst>
      <p:ext uri="{BB962C8B-B14F-4D97-AF65-F5344CB8AC3E}">
        <p14:creationId xmlns:p14="http://schemas.microsoft.com/office/powerpoint/2010/main" val="253174228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Lst>
  <p:txStyles>
    <p:titleStyle>
      <a:lvl1pPr algn="l" defTabSz="914446" rtl="0" eaLnBrk="1" latinLnBrk="0" hangingPunct="1">
        <a:lnSpc>
          <a:spcPct val="90000"/>
        </a:lnSpc>
        <a:spcBef>
          <a:spcPct val="0"/>
        </a:spcBef>
        <a:buNone/>
        <a:defRPr sz="4400" kern="1200">
          <a:solidFill>
            <a:schemeClr val="tx1"/>
          </a:solidFill>
          <a:latin typeface="Futura Md BT" panose="020B0602020204020303" pitchFamily="34" charset="0"/>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Futura Md BT" panose="020B0602020204020303" pitchFamily="34" charset="0"/>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Futura Md BT" panose="020B0602020204020303" pitchFamily="34" charset="0"/>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Futura Md BT" panose="020B0602020204020303" pitchFamily="34" charset="0"/>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Futura Md BT" panose="020B0602020204020303" pitchFamily="34" charset="0"/>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Futura Md BT" panose="020B0602020204020303" pitchFamily="34" charset="0"/>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guide id="3" pos="997">
          <p15:clr>
            <a:srgbClr val="F26B43"/>
          </p15:clr>
        </p15:guide>
        <p15:guide id="4" pos="1052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000" y="487680"/>
            <a:ext cx="10278000" cy="731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Jost"/>
              <a:buNone/>
              <a:defRPr sz="3000" b="1">
                <a:solidFill>
                  <a:schemeClr val="dk1"/>
                </a:solidFill>
                <a:latin typeface="Jost"/>
                <a:ea typeface="Jost"/>
                <a:cs typeface="Jost"/>
                <a:sym typeface="Jost"/>
              </a:defRPr>
            </a:lvl1pPr>
            <a:lvl2pPr lvl="1"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2pPr>
            <a:lvl3pPr lvl="2"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3pPr>
            <a:lvl4pPr lvl="3"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4pPr>
            <a:lvl5pPr lvl="4"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5pPr>
            <a:lvl6pPr lvl="5"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6pPr>
            <a:lvl7pPr lvl="6"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7pPr>
            <a:lvl8pPr lvl="7"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8pPr>
            <a:lvl9pPr lvl="8"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1pPr>
            <a:lvl2pPr marL="914400" lvl="1"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2pPr>
            <a:lvl3pPr marL="1371600" lvl="2"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3pPr>
            <a:lvl4pPr marL="1828800" lvl="3"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4pPr>
            <a:lvl5pPr marL="2286000" lvl="4"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5pPr>
            <a:lvl6pPr marL="2743200" lvl="5"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6pPr>
            <a:lvl7pPr marL="3200400" lvl="6"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7pPr>
            <a:lvl8pPr marL="3657600" lvl="7"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8pPr>
            <a:lvl9pPr marL="4114800" lvl="8"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589891514"/>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000" y="487680"/>
            <a:ext cx="10278000" cy="731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Jost"/>
              <a:buNone/>
              <a:defRPr sz="3000" b="1">
                <a:solidFill>
                  <a:schemeClr val="dk1"/>
                </a:solidFill>
                <a:latin typeface="Jost"/>
                <a:ea typeface="Jost"/>
                <a:cs typeface="Jost"/>
                <a:sym typeface="Jost"/>
              </a:defRPr>
            </a:lvl1pPr>
            <a:lvl2pPr lvl="1"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2pPr>
            <a:lvl3pPr lvl="2"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3pPr>
            <a:lvl4pPr lvl="3"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4pPr>
            <a:lvl5pPr lvl="4"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5pPr>
            <a:lvl6pPr lvl="5"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6pPr>
            <a:lvl7pPr lvl="6"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7pPr>
            <a:lvl8pPr lvl="7"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8pPr>
            <a:lvl9pPr lvl="8"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1pPr>
            <a:lvl2pPr marL="914400" lvl="1"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2pPr>
            <a:lvl3pPr marL="1371600" lvl="2"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3pPr>
            <a:lvl4pPr marL="1828800" lvl="3"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4pPr>
            <a:lvl5pPr marL="2286000" lvl="4"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5pPr>
            <a:lvl6pPr marL="2743200" lvl="5"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6pPr>
            <a:lvl7pPr marL="3200400" lvl="6"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7pPr>
            <a:lvl8pPr marL="3657600" lvl="7"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8pPr>
            <a:lvl9pPr marL="4114800" lvl="8" indent="-317500">
              <a:lnSpc>
                <a:spcPct val="115000"/>
              </a:lnSpc>
              <a:spcBef>
                <a:spcPts val="0"/>
              </a:spcBef>
              <a:spcAft>
                <a:spcPts val="0"/>
              </a:spcAft>
              <a:buClr>
                <a:schemeClr val="lt1"/>
              </a:buClr>
              <a:buSzPts val="1400"/>
              <a:buFont typeface="Nunito Sans"/>
              <a:buChar char="■"/>
              <a:defRPr>
                <a:solidFill>
                  <a:schemeClr val="lt1"/>
                </a:solidFill>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2841369968"/>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9C4D31-2545-101A-0FC6-D1F352F446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0174AD7-6F71-589D-B1E0-D575B083B7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D065F8-F8D3-0670-F126-C9F98AB444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7C2740-1FBE-4E7E-B450-DAFD3C6F6CA3}" type="datetimeFigureOut">
              <a:rPr lang="en-GB" smtClean="0"/>
              <a:t>26/03/2026</a:t>
            </a:fld>
            <a:endParaRPr lang="en-GB"/>
          </a:p>
        </p:txBody>
      </p:sp>
      <p:sp>
        <p:nvSpPr>
          <p:cNvPr id="5" name="Footer Placeholder 4">
            <a:extLst>
              <a:ext uri="{FF2B5EF4-FFF2-40B4-BE49-F238E27FC236}">
                <a16:creationId xmlns:a16="http://schemas.microsoft.com/office/drawing/2014/main" id="{42B16FB2-539B-83B3-02E1-15755AC36A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D5D65B0-FD3B-B620-08C1-13A428C255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CCB3AF3-702E-4E66-AABD-6C2FB63C902D}" type="slidenum">
              <a:rPr lang="en-GB" smtClean="0"/>
              <a:t>‹#›</a:t>
            </a:fld>
            <a:endParaRPr lang="en-GB"/>
          </a:p>
        </p:txBody>
      </p:sp>
    </p:spTree>
    <p:extLst>
      <p:ext uri="{BB962C8B-B14F-4D97-AF65-F5344CB8AC3E}">
        <p14:creationId xmlns:p14="http://schemas.microsoft.com/office/powerpoint/2010/main" val="194425883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6881483"/>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8802D4-085F-2369-45FD-6F2D8F6BBF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6D5AFA-CF8E-E964-68E0-F25C4119D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C9DA39-D6BB-2BEB-5438-514E10DC1D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4FCB27-1481-4B8D-8966-6F94C998345C}" type="datetimeFigureOut">
              <a:rPr lang="en-GB" smtClean="0"/>
              <a:t>26/03/2026</a:t>
            </a:fld>
            <a:endParaRPr lang="en-GB"/>
          </a:p>
        </p:txBody>
      </p:sp>
      <p:sp>
        <p:nvSpPr>
          <p:cNvPr id="5" name="Footer Placeholder 4">
            <a:extLst>
              <a:ext uri="{FF2B5EF4-FFF2-40B4-BE49-F238E27FC236}">
                <a16:creationId xmlns:a16="http://schemas.microsoft.com/office/drawing/2014/main" id="{D397AD64-ADA2-CE2A-ED93-118D5CA555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61BF786-14AD-FD0B-AB77-4851B7BAC9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BD7E5A-B611-4FDB-9600-98316BFC70C6}" type="slidenum">
              <a:rPr lang="en-GB" smtClean="0"/>
              <a:t>‹#›</a:t>
            </a:fld>
            <a:endParaRPr lang="en-GB"/>
          </a:p>
        </p:txBody>
      </p:sp>
    </p:spTree>
    <p:extLst>
      <p:ext uri="{BB962C8B-B14F-4D97-AF65-F5344CB8AC3E}">
        <p14:creationId xmlns:p14="http://schemas.microsoft.com/office/powerpoint/2010/main" val="103392389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A79BD3-987E-E0E8-E5C6-55A3AFA8B7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CE59EAF-C728-CB04-0841-0A0DE8FDBD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58FD61-4240-4587-3927-B8D2E4D77A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D3956FCA-6EC9-40AD-A829-705BA0667276}" type="datetimeFigureOut">
              <a:rPr lang="en-GB" smtClean="0"/>
              <a:pPr/>
              <a:t>26/03/2026</a:t>
            </a:fld>
            <a:endParaRPr lang="en-GB"/>
          </a:p>
        </p:txBody>
      </p:sp>
      <p:sp>
        <p:nvSpPr>
          <p:cNvPr id="5" name="Footer Placeholder 4">
            <a:extLst>
              <a:ext uri="{FF2B5EF4-FFF2-40B4-BE49-F238E27FC236}">
                <a16:creationId xmlns:a16="http://schemas.microsoft.com/office/drawing/2014/main" id="{7B578252-45FA-C549-C789-4F36069F25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n-GB"/>
          </a:p>
        </p:txBody>
      </p:sp>
      <p:sp>
        <p:nvSpPr>
          <p:cNvPr id="6" name="Slide Number Placeholder 5">
            <a:extLst>
              <a:ext uri="{FF2B5EF4-FFF2-40B4-BE49-F238E27FC236}">
                <a16:creationId xmlns:a16="http://schemas.microsoft.com/office/drawing/2014/main" id="{17F3CEE9-438D-ED38-923F-2582826A06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1F7F7E15-1213-4C41-8B3E-38C1A872D5CA}" type="slidenum">
              <a:rPr lang="en-GB" smtClean="0"/>
              <a:pPr/>
              <a:t>‹#›</a:t>
            </a:fld>
            <a:endParaRPr lang="en-GB"/>
          </a:p>
        </p:txBody>
      </p:sp>
    </p:spTree>
    <p:extLst>
      <p:ext uri="{BB962C8B-B14F-4D97-AF65-F5344CB8AC3E}">
        <p14:creationId xmlns:p14="http://schemas.microsoft.com/office/powerpoint/2010/main" val="228280201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03AB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6981D-AD16-75FE-B285-1D3DEF7EDF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DAA662-B3D9-7933-3EBE-ED804AF035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6695CE-DE1E-8FB9-7A75-4B87402FB1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C95A6-E7DA-0549-9C17-30BAD9313AEC}" type="datetimeFigureOut">
              <a:rPr lang="en-US" smtClean="0"/>
              <a:t>3/26/2026</a:t>
            </a:fld>
            <a:endParaRPr lang="en-US"/>
          </a:p>
        </p:txBody>
      </p:sp>
      <p:sp>
        <p:nvSpPr>
          <p:cNvPr id="5" name="Footer Placeholder 4">
            <a:extLst>
              <a:ext uri="{FF2B5EF4-FFF2-40B4-BE49-F238E27FC236}">
                <a16:creationId xmlns:a16="http://schemas.microsoft.com/office/drawing/2014/main" id="{8EBFF5BF-55CB-698D-6511-8EAB7722BC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1674C7-938A-32E9-AC4D-AB1D14FB8F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57599-1F8F-B645-8652-0230C488A4B3}" type="slidenum">
              <a:rPr lang="en-US" smtClean="0"/>
              <a:t>‹#›</a:t>
            </a:fld>
            <a:endParaRPr lang="en-US"/>
          </a:p>
        </p:txBody>
      </p:sp>
    </p:spTree>
    <p:extLst>
      <p:ext uri="{BB962C8B-B14F-4D97-AF65-F5344CB8AC3E}">
        <p14:creationId xmlns:p14="http://schemas.microsoft.com/office/powerpoint/2010/main" val="406595873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EE311A-4EF5-A420-DACE-2A1897CD67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3ACC5B-B7A6-62FA-08FB-39CA1020C6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82630A-0122-B862-02C9-89054B116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C7FA3-4387-43D1-8C79-A80A5F920311}" type="datetimeFigureOut">
              <a:rPr lang="en-GB" smtClean="0"/>
              <a:t>26/03/2026</a:t>
            </a:fld>
            <a:endParaRPr lang="en-GB"/>
          </a:p>
        </p:txBody>
      </p:sp>
      <p:sp>
        <p:nvSpPr>
          <p:cNvPr id="5" name="Footer Placeholder 4">
            <a:extLst>
              <a:ext uri="{FF2B5EF4-FFF2-40B4-BE49-F238E27FC236}">
                <a16:creationId xmlns:a16="http://schemas.microsoft.com/office/drawing/2014/main" id="{2A40B9DB-52C5-1501-6C10-2CF6797C6B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F6C83E6-98D0-8C69-4A7E-2283037B3A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51FD0-1832-4A0B-9004-6740B622FEDD}" type="slidenum">
              <a:rPr lang="en-GB" smtClean="0"/>
              <a:t>‹#›</a:t>
            </a:fld>
            <a:endParaRPr lang="en-GB"/>
          </a:p>
        </p:txBody>
      </p:sp>
    </p:spTree>
    <p:extLst>
      <p:ext uri="{BB962C8B-B14F-4D97-AF65-F5344CB8AC3E}">
        <p14:creationId xmlns:p14="http://schemas.microsoft.com/office/powerpoint/2010/main" val="94197534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04.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49.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0.xml.rels><?xml version="1.0" encoding="UTF-8" standalone="yes"?>
<Relationships xmlns="http://schemas.openxmlformats.org/package/2006/relationships"><Relationship Id="rId3" Type="http://schemas.openxmlformats.org/officeDocument/2006/relationships/hyperlink" Target="mailto:jmcginn@LSSP.co.uk" TargetMode="External"/><Relationship Id="rId2" Type="http://schemas.openxmlformats.org/officeDocument/2006/relationships/notesSlide" Target="../notesSlides/notesSlide14.xml"/><Relationship Id="rId1" Type="http://schemas.openxmlformats.org/officeDocument/2006/relationships/slideLayout" Target="../slideLayouts/slideLayout48.xml"/><Relationship Id="rId5" Type="http://schemas.openxmlformats.org/officeDocument/2006/relationships/image" Target="../media/image29.png"/><Relationship Id="rId4" Type="http://schemas.openxmlformats.org/officeDocument/2006/relationships/hyperlink" Target="mailto:adando@LSSP.co.uk"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1.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6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2.png"/><Relationship Id="rId9"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0.xml"/><Relationship Id="rId1" Type="http://schemas.openxmlformats.org/officeDocument/2006/relationships/video" Target="https://www.youtube.com/embed/4js8KjjIVIQ?feature=oembed" TargetMode="External"/><Relationship Id="rId5" Type="http://schemas.openxmlformats.org/officeDocument/2006/relationships/image" Target="../media/image43.jpe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hyperlink" Target="mailto:ssvarsurvey@ljmu.ac.uk" TargetMode="External"/><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1.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1.svg"/><Relationship Id="rId9"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0.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1.sv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7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1.sv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1.xml"/><Relationship Id="rId6" Type="http://schemas.openxmlformats.org/officeDocument/2006/relationships/image" Target="../media/image68.png"/><Relationship Id="rId5" Type="http://schemas.openxmlformats.org/officeDocument/2006/relationships/image" Target="../media/image64.png"/><Relationship Id="rId4" Type="http://schemas.openxmlformats.org/officeDocument/2006/relationships/image" Target="../media/image51.sv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82.xml"/><Relationship Id="rId5" Type="http://schemas.openxmlformats.org/officeDocument/2006/relationships/image" Target="../media/image70.png"/><Relationship Id="rId4" Type="http://schemas.openxmlformats.org/officeDocument/2006/relationships/image" Target="../media/image69.sv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0.png"/><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1.xml"/><Relationship Id="rId6" Type="http://schemas.openxmlformats.org/officeDocument/2006/relationships/image" Target="../media/image71.png"/><Relationship Id="rId5" Type="http://schemas.openxmlformats.org/officeDocument/2006/relationships/image" Target="../media/image64.png"/><Relationship Id="rId10" Type="http://schemas.openxmlformats.org/officeDocument/2006/relationships/image" Target="../media/image73.jpeg"/><Relationship Id="rId4" Type="http://schemas.openxmlformats.org/officeDocument/2006/relationships/image" Target="../media/image69.svg"/><Relationship Id="rId9" Type="http://schemas.openxmlformats.org/officeDocument/2006/relationships/image" Target="../media/image72.jpeg"/></Relationships>
</file>

<file path=ppt/slides/_rels/slide3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0.png"/><Relationship Id="rId7"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7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51.svg"/></Relationships>
</file>

<file path=ppt/slides/_rels/slide3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50.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29.xml"/><Relationship Id="rId16" Type="http://schemas.openxmlformats.org/officeDocument/2006/relationships/image" Target="../media/image87.png"/><Relationship Id="rId1" Type="http://schemas.openxmlformats.org/officeDocument/2006/relationships/slideLayout" Target="../slideLayouts/slideLayout71.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51.svg"/><Relationship Id="rId9" Type="http://schemas.openxmlformats.org/officeDocument/2006/relationships/image" Target="../media/image80.png"/><Relationship Id="rId14"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51.sv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84.xml"/><Relationship Id="rId6" Type="http://schemas.openxmlformats.org/officeDocument/2006/relationships/image" Target="../media/image69.svg"/><Relationship Id="rId5" Type="http://schemas.openxmlformats.org/officeDocument/2006/relationships/image" Target="../media/image50.png"/><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slideLayout" Target="../slideLayouts/slideLayout84.xml"/><Relationship Id="rId7" Type="http://schemas.openxmlformats.org/officeDocument/2006/relationships/image" Target="../media/image5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4.png"/><Relationship Id="rId5" Type="http://schemas.openxmlformats.org/officeDocument/2006/relationships/image" Target="../media/image92.png"/><Relationship Id="rId4"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1.xml"/><Relationship Id="rId4" Type="http://schemas.openxmlformats.org/officeDocument/2006/relationships/image" Target="../media/image51.sv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9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71.xml"/><Relationship Id="rId4" Type="http://schemas.openxmlformats.org/officeDocument/2006/relationships/image" Target="../media/image51.sv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7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51.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622DBB-188C-1731-4742-6BCB550352BF}"/>
              </a:ext>
            </a:extLst>
          </p:cNvPr>
          <p:cNvPicPr>
            <a:picLocks noChangeAspect="1"/>
          </p:cNvPicPr>
          <p:nvPr/>
        </p:nvPicPr>
        <p:blipFill>
          <a:blip r:embed="rId3"/>
          <a:stretch>
            <a:fillRect/>
          </a:stretch>
        </p:blipFill>
        <p:spPr>
          <a:xfrm>
            <a:off x="2576335" y="373755"/>
            <a:ext cx="7039330" cy="4976889"/>
          </a:xfrm>
          <a:prstGeom prst="rect">
            <a:avLst/>
          </a:prstGeom>
        </p:spPr>
      </p:pic>
      <p:sp>
        <p:nvSpPr>
          <p:cNvPr id="7" name="TextBox 6">
            <a:extLst>
              <a:ext uri="{FF2B5EF4-FFF2-40B4-BE49-F238E27FC236}">
                <a16:creationId xmlns:a16="http://schemas.microsoft.com/office/drawing/2014/main" id="{2A8A4D60-4DF1-683B-9624-D923A5B538FE}"/>
              </a:ext>
            </a:extLst>
          </p:cNvPr>
          <p:cNvSpPr txBox="1"/>
          <p:nvPr/>
        </p:nvSpPr>
        <p:spPr>
          <a:xfrm>
            <a:off x="137592" y="5196007"/>
            <a:ext cx="6213781" cy="16619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Nadine Bogan </a:t>
            </a:r>
            <a:b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Education Lead MVRP</a:t>
            </a:r>
            <a:b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nadine.bogan@merseyside.police.uk</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158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g3c437b5214b_0_0"/>
          <p:cNvSpPr/>
          <p:nvPr/>
        </p:nvSpPr>
        <p:spPr>
          <a:xfrm flipH="1">
            <a:off x="8590400" y="10928"/>
            <a:ext cx="3601600" cy="6858000"/>
          </a:xfrm>
          <a:prstGeom prst="rtTriangle">
            <a:avLst/>
          </a:prstGeom>
          <a:solidFill>
            <a:srgbClr val="9FC5E8"/>
          </a:solidFill>
          <a:ln w="9525" cap="flat" cmpd="sng">
            <a:solidFill>
              <a:srgbClr val="6FA8D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highlight>
                <a:srgbClr val="C9DAF8"/>
              </a:highlight>
              <a:latin typeface="Arial"/>
              <a:ea typeface="Arial"/>
              <a:cs typeface="Arial"/>
              <a:sym typeface="Arial"/>
            </a:endParaRPr>
          </a:p>
        </p:txBody>
      </p:sp>
      <p:pic>
        <p:nvPicPr>
          <p:cNvPr id="67" name="Google Shape;67;g3c437b5214b_0_0"/>
          <p:cNvPicPr preferRelativeResize="0"/>
          <p:nvPr/>
        </p:nvPicPr>
        <p:blipFill rotWithShape="1">
          <a:blip r:embed="rId3">
            <a:alphaModFix/>
          </a:blip>
          <a:srcRect/>
          <a:stretch/>
        </p:blipFill>
        <p:spPr>
          <a:xfrm>
            <a:off x="520714" y="5354167"/>
            <a:ext cx="3092223" cy="1244800"/>
          </a:xfrm>
          <a:prstGeom prst="rect">
            <a:avLst/>
          </a:prstGeom>
          <a:noFill/>
          <a:ln>
            <a:noFill/>
          </a:ln>
        </p:spPr>
      </p:pic>
      <p:sp>
        <p:nvSpPr>
          <p:cNvPr id="68" name="Google Shape;68;g3c437b5214b_0_0"/>
          <p:cNvSpPr txBox="1"/>
          <p:nvPr/>
        </p:nvSpPr>
        <p:spPr>
          <a:xfrm>
            <a:off x="114267" y="129167"/>
            <a:ext cx="9386800" cy="66324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GB" sz="2667" b="1" kern="0">
                <a:solidFill>
                  <a:srgbClr val="0555A2"/>
                </a:solidFill>
                <a:latin typeface="Montserrat"/>
                <a:ea typeface="Montserrat"/>
                <a:cs typeface="Montserrat"/>
                <a:sym typeface="Montserrat"/>
              </a:rPr>
              <a:t>What is the concern?</a:t>
            </a:r>
            <a:endParaRPr sz="2667" b="1" kern="0">
              <a:solidFill>
                <a:srgbClr val="0555A2"/>
              </a:solidFill>
              <a:latin typeface="Montserrat"/>
              <a:ea typeface="Montserrat"/>
              <a:cs typeface="Montserrat"/>
              <a:sym typeface="Montserrat"/>
            </a:endParaRPr>
          </a:p>
          <a:p>
            <a:pPr defTabSz="1219170">
              <a:buClr>
                <a:srgbClr val="000000"/>
              </a:buClr>
              <a:buSzPts val="1100"/>
            </a:pPr>
            <a:endParaRPr sz="2667" b="1" kern="0">
              <a:solidFill>
                <a:srgbClr val="0555A2"/>
              </a:solidFill>
              <a:latin typeface="Montserrat"/>
              <a:ea typeface="Montserrat"/>
              <a:cs typeface="Montserrat"/>
              <a:sym typeface="Montserrat"/>
            </a:endParaRPr>
          </a:p>
          <a:p>
            <a:pPr defTabSz="1219170">
              <a:buClr>
                <a:srgbClr val="000000"/>
              </a:buClr>
              <a:buSzPts val="1100"/>
            </a:pPr>
            <a:r>
              <a:rPr lang="en-GB" sz="2133" kern="0">
                <a:solidFill>
                  <a:srgbClr val="0555A2"/>
                </a:solidFill>
                <a:latin typeface="Montserrat"/>
                <a:ea typeface="Montserrat"/>
                <a:cs typeface="Montserrat"/>
                <a:sym typeface="Montserrat"/>
              </a:rPr>
              <a:t>The scale of violence affecting children report: YEF 2025</a:t>
            </a:r>
            <a:endParaRPr sz="2133" kern="0">
              <a:solidFill>
                <a:srgbClr val="0555A2"/>
              </a:solidFill>
              <a:latin typeface="Montserrat"/>
              <a:ea typeface="Montserrat"/>
              <a:cs typeface="Montserrat"/>
              <a:sym typeface="Montserrat"/>
            </a:endParaRPr>
          </a:p>
          <a:p>
            <a:pPr defTabSz="1219170">
              <a:buClr>
                <a:srgbClr val="000000"/>
              </a:buClr>
              <a:buSzPts val="1100"/>
            </a:pPr>
            <a:endParaRPr sz="2133" kern="0">
              <a:solidFill>
                <a:srgbClr val="0555A2"/>
              </a:solidFill>
              <a:latin typeface="Montserrat"/>
              <a:ea typeface="Montserrat"/>
              <a:cs typeface="Montserrat"/>
              <a:sym typeface="Montserrat"/>
            </a:endParaRPr>
          </a:p>
          <a:p>
            <a:pPr defTabSz="1219170">
              <a:buClr>
                <a:srgbClr val="000000"/>
              </a:buClr>
              <a:buSzPts val="1100"/>
            </a:pPr>
            <a:r>
              <a:rPr lang="en-GB" sz="2133" kern="0">
                <a:solidFill>
                  <a:srgbClr val="0555A2"/>
                </a:solidFill>
                <a:latin typeface="Montserrat"/>
                <a:ea typeface="Montserrat"/>
                <a:cs typeface="Montserrat"/>
                <a:sym typeface="Montserrat"/>
              </a:rPr>
              <a:t>11,000 young people were surveyed</a:t>
            </a:r>
            <a:endParaRPr sz="2133" kern="0">
              <a:solidFill>
                <a:srgbClr val="0555A2"/>
              </a:solidFill>
              <a:latin typeface="Montserrat"/>
              <a:ea typeface="Montserrat"/>
              <a:cs typeface="Montserrat"/>
              <a:sym typeface="Montserrat"/>
            </a:endParaRPr>
          </a:p>
          <a:p>
            <a:pPr defTabSz="1219170">
              <a:buClr>
                <a:srgbClr val="000000"/>
              </a:buClr>
              <a:buSzPts val="1100"/>
            </a:pPr>
            <a:endParaRPr sz="2133" kern="0">
              <a:solidFill>
                <a:srgbClr val="0555A2"/>
              </a:solidFill>
              <a:latin typeface="Montserrat"/>
              <a:ea typeface="Montserrat"/>
              <a:cs typeface="Montserrat"/>
              <a:sym typeface="Montserrat"/>
            </a:endParaRPr>
          </a:p>
          <a:p>
            <a:pPr defTabSz="1219170">
              <a:buClr>
                <a:srgbClr val="000000"/>
              </a:buClr>
              <a:buSzPts val="1100"/>
            </a:pPr>
            <a:r>
              <a:rPr lang="en-GB" sz="2133" kern="0">
                <a:solidFill>
                  <a:srgbClr val="0555A2"/>
                </a:solidFill>
                <a:latin typeface="Montserrat"/>
                <a:ea typeface="Montserrat"/>
                <a:cs typeface="Montserrat"/>
                <a:sym typeface="Montserrat"/>
              </a:rPr>
              <a:t>Almost one in five (18%) young people had been a victim of violence </a:t>
            </a:r>
            <a:endParaRPr sz="2133" kern="0">
              <a:solidFill>
                <a:srgbClr val="0555A2"/>
              </a:solidFill>
              <a:latin typeface="Montserrat"/>
              <a:ea typeface="Montserrat"/>
              <a:cs typeface="Montserrat"/>
              <a:sym typeface="Montserrat"/>
            </a:endParaRPr>
          </a:p>
          <a:p>
            <a:pPr defTabSz="1219170">
              <a:buClr>
                <a:srgbClr val="000000"/>
              </a:buClr>
              <a:buSzPts val="1100"/>
            </a:pPr>
            <a:endParaRPr sz="2133" kern="0">
              <a:solidFill>
                <a:srgbClr val="0555A2"/>
              </a:solidFill>
              <a:latin typeface="Montserrat"/>
              <a:ea typeface="Montserrat"/>
              <a:cs typeface="Montserrat"/>
              <a:sym typeface="Montserrat"/>
            </a:endParaRPr>
          </a:p>
          <a:p>
            <a:pPr defTabSz="1219170">
              <a:buClr>
                <a:srgbClr val="000000"/>
              </a:buClr>
              <a:buSzPts val="1100"/>
            </a:pPr>
            <a:r>
              <a:rPr lang="en-GB" sz="2133" kern="0">
                <a:solidFill>
                  <a:srgbClr val="0555A2"/>
                </a:solidFill>
                <a:latin typeface="Montserrat"/>
                <a:ea typeface="Montserrat"/>
                <a:cs typeface="Montserrat"/>
                <a:sym typeface="Montserrat"/>
              </a:rPr>
              <a:t>One in eight (13%) admitted to carrying out violence themselves </a:t>
            </a:r>
            <a:endParaRPr sz="2133" kern="0">
              <a:solidFill>
                <a:srgbClr val="0555A2"/>
              </a:solidFill>
              <a:latin typeface="Montserrat"/>
              <a:ea typeface="Montserrat"/>
              <a:cs typeface="Montserrat"/>
              <a:sym typeface="Montserrat"/>
            </a:endParaRPr>
          </a:p>
          <a:p>
            <a:pPr defTabSz="1219170">
              <a:buClr>
                <a:srgbClr val="000000"/>
              </a:buClr>
              <a:buSzPts val="1100"/>
            </a:pPr>
            <a:endParaRPr sz="2133" kern="0">
              <a:solidFill>
                <a:srgbClr val="0555A2"/>
              </a:solidFill>
              <a:latin typeface="Montserrat"/>
              <a:ea typeface="Montserrat"/>
              <a:cs typeface="Montserrat"/>
              <a:sym typeface="Montserrat"/>
            </a:endParaRPr>
          </a:p>
          <a:p>
            <a:pPr defTabSz="1219170">
              <a:buClr>
                <a:srgbClr val="000000"/>
              </a:buClr>
              <a:buSzPts val="1100"/>
            </a:pPr>
            <a:r>
              <a:rPr lang="en-GB" sz="2133" kern="0">
                <a:solidFill>
                  <a:srgbClr val="0555A2"/>
                </a:solidFill>
                <a:latin typeface="Montserrat"/>
                <a:ea typeface="Montserrat"/>
                <a:cs typeface="Montserrat"/>
                <a:sym typeface="Montserrat"/>
              </a:rPr>
              <a:t>Around a half (50%) of all those surveyed stated they had witnessed violence committed against someone else</a:t>
            </a:r>
            <a:endParaRPr sz="2133" kern="0">
              <a:solidFill>
                <a:srgbClr val="0555A2"/>
              </a:solidFill>
              <a:latin typeface="Montserrat"/>
              <a:ea typeface="Montserrat"/>
              <a:cs typeface="Montserrat"/>
              <a:sym typeface="Montserrat"/>
            </a:endParaRPr>
          </a:p>
          <a:p>
            <a:pPr defTabSz="1219170">
              <a:buClr>
                <a:srgbClr val="000000"/>
              </a:buClr>
              <a:buSzPts val="1100"/>
            </a:pPr>
            <a:endParaRPr sz="2133" kern="0">
              <a:solidFill>
                <a:srgbClr val="0555A2"/>
              </a:solidFill>
              <a:latin typeface="Montserrat"/>
              <a:ea typeface="Montserrat"/>
              <a:cs typeface="Montserrat"/>
              <a:sym typeface="Montserrat"/>
            </a:endParaRPr>
          </a:p>
          <a:p>
            <a:pPr defTabSz="1219170">
              <a:buClr>
                <a:srgbClr val="000000"/>
              </a:buClr>
              <a:buSzPts val="1100"/>
            </a:pPr>
            <a:r>
              <a:rPr lang="en-GB" sz="2133" kern="0">
                <a:solidFill>
                  <a:srgbClr val="0555A2"/>
                </a:solidFill>
                <a:latin typeface="Montserrat"/>
                <a:ea typeface="Montserrat"/>
                <a:cs typeface="Montserrat"/>
                <a:sym typeface="Montserrat"/>
              </a:rPr>
              <a:t>Almost two-thirds of victims and perpetrators say it happened more than once and one in five (20%) reporting it happening at least </a:t>
            </a:r>
            <a:r>
              <a:rPr lang="en-GB" sz="2133" b="1" kern="0">
                <a:solidFill>
                  <a:srgbClr val="0555A2"/>
                </a:solidFill>
                <a:latin typeface="Montserrat"/>
                <a:ea typeface="Montserrat"/>
                <a:cs typeface="Montserrat"/>
                <a:sym typeface="Montserrat"/>
              </a:rPr>
              <a:t>five times</a:t>
            </a:r>
            <a:endParaRPr sz="2133" b="1" kern="0">
              <a:solidFill>
                <a:srgbClr val="0555A2"/>
              </a:solidFill>
              <a:latin typeface="Montserrat"/>
              <a:ea typeface="Montserrat"/>
              <a:cs typeface="Montserrat"/>
              <a:sym typeface="Montserrat"/>
            </a:endParaRPr>
          </a:p>
          <a:p>
            <a:pPr defTabSz="1219170">
              <a:buClr>
                <a:srgbClr val="000000"/>
              </a:buClr>
              <a:buSzPts val="1100"/>
            </a:pPr>
            <a:endParaRPr sz="1867" b="1" kern="0">
              <a:solidFill>
                <a:srgbClr val="0555A2"/>
              </a:solidFill>
              <a:latin typeface="Montserrat"/>
              <a:ea typeface="Montserrat"/>
              <a:cs typeface="Montserrat"/>
              <a:sym typeface="Montserrat"/>
            </a:endParaRPr>
          </a:p>
          <a:p>
            <a:pPr defTabSz="1219170">
              <a:buClr>
                <a:srgbClr val="000000"/>
              </a:buClr>
              <a:buSzPts val="1800"/>
            </a:pPr>
            <a:endParaRPr sz="2400" kern="0">
              <a:solidFill>
                <a:srgbClr val="0C57D3"/>
              </a:solidFill>
              <a:latin typeface="Montserrat"/>
              <a:ea typeface="Montserrat"/>
              <a:cs typeface="Montserrat"/>
              <a:sym typeface="Montserrat"/>
            </a:endParaRPr>
          </a:p>
          <a:p>
            <a:pPr defTabSz="1219170">
              <a:buClr>
                <a:srgbClr val="000000"/>
              </a:buClr>
              <a:buSzPts val="1800"/>
            </a:pPr>
            <a:endParaRPr sz="2400" kern="0">
              <a:solidFill>
                <a:srgbClr val="0C57D3"/>
              </a:solidFill>
              <a:latin typeface="Montserrat"/>
              <a:ea typeface="Montserrat"/>
              <a:cs typeface="Montserrat"/>
              <a:sym typeface="Montserrat"/>
            </a:endParaRPr>
          </a:p>
          <a:p>
            <a:pPr defTabSz="1219170">
              <a:buClr>
                <a:srgbClr val="000000"/>
              </a:buClr>
              <a:buSzPts val="1800"/>
            </a:pPr>
            <a:endParaRPr sz="2400" kern="0">
              <a:solidFill>
                <a:srgbClr val="0C57D3"/>
              </a:solidFill>
              <a:latin typeface="Montserrat"/>
              <a:ea typeface="Montserrat"/>
              <a:cs typeface="Montserrat"/>
              <a:sym typeface="Montserrat"/>
            </a:endParaRPr>
          </a:p>
          <a:p>
            <a:pPr defTabSz="1219170">
              <a:buClr>
                <a:srgbClr val="000000"/>
              </a:buClr>
              <a:buSzPts val="1800"/>
            </a:pPr>
            <a:endParaRPr sz="2400" kern="0">
              <a:solidFill>
                <a:srgbClr val="0C57D3"/>
              </a:solidFill>
              <a:latin typeface="Montserrat"/>
              <a:ea typeface="Montserrat"/>
              <a:cs typeface="Montserrat"/>
              <a:sym typeface="Montserrat"/>
            </a:endParaRPr>
          </a:p>
          <a:p>
            <a:pPr defTabSz="1219170">
              <a:buClr>
                <a:srgbClr val="000000"/>
              </a:buClr>
              <a:buSzPts val="1800"/>
            </a:pPr>
            <a:endParaRPr sz="2400" kern="0">
              <a:solidFill>
                <a:srgbClr val="595959"/>
              </a:solidFill>
              <a:latin typeface="Arial"/>
              <a:ea typeface="Arial"/>
              <a:cs typeface="Arial"/>
              <a:sym typeface="Arial"/>
            </a:endParaRPr>
          </a:p>
          <a:p>
            <a:pPr marL="380990" indent="-287859" defTabSz="1219170">
              <a:buClr>
                <a:srgbClr val="000000"/>
              </a:buClr>
              <a:buSzPts val="1100"/>
            </a:pPr>
            <a:endParaRPr sz="2400" kern="0">
              <a:solidFill>
                <a:srgbClr val="595959"/>
              </a:solidFill>
              <a:latin typeface="Arial"/>
              <a:ea typeface="Arial"/>
              <a:cs typeface="Arial"/>
              <a:sym typeface="Arial"/>
            </a:endParaRPr>
          </a:p>
          <a:p>
            <a:pPr marL="380990" indent="-287859" defTabSz="1219170">
              <a:buClr>
                <a:srgbClr val="000000"/>
              </a:buClr>
              <a:buSzPts val="1100"/>
            </a:pPr>
            <a:endParaRPr sz="2400" b="1" kern="0">
              <a:solidFill>
                <a:srgbClr val="595959"/>
              </a:solidFill>
              <a:latin typeface="Arial"/>
              <a:ea typeface="Arial"/>
              <a:cs typeface="Arial"/>
              <a:sym typeface="Arial"/>
            </a:endParaRPr>
          </a:p>
          <a:p>
            <a:pPr defTabSz="1219170">
              <a:buClr>
                <a:srgbClr val="000000"/>
              </a:buClr>
              <a:buSzPts val="1800"/>
            </a:pPr>
            <a:endParaRPr sz="2400" b="1" kern="0">
              <a:solidFill>
                <a:srgbClr val="595959"/>
              </a:solidFill>
              <a:latin typeface="Arial"/>
              <a:ea typeface="Arial"/>
              <a:cs typeface="Arial"/>
              <a:sym typeface="Arial"/>
            </a:endParaRPr>
          </a:p>
          <a:p>
            <a:pPr marL="380990" indent="-287859" defTabSz="1219170">
              <a:buClr>
                <a:srgbClr val="000000"/>
              </a:buClr>
              <a:buSzPts val="1100"/>
            </a:pPr>
            <a:endParaRPr sz="2400" b="1" kern="0">
              <a:solidFill>
                <a:srgbClr val="595959"/>
              </a:solidFill>
              <a:latin typeface="Arial"/>
              <a:ea typeface="Arial"/>
              <a:cs typeface="Arial"/>
              <a:sym typeface="Arial"/>
            </a:endParaRPr>
          </a:p>
          <a:p>
            <a:pPr marL="380990" indent="-287859" defTabSz="1219170">
              <a:buClr>
                <a:srgbClr val="000000"/>
              </a:buClr>
              <a:buSzPts val="1100"/>
            </a:pPr>
            <a:endParaRPr sz="2400" b="1" kern="0">
              <a:solidFill>
                <a:srgbClr val="595959"/>
              </a:solidFill>
              <a:latin typeface="Arial"/>
              <a:ea typeface="Arial"/>
              <a:cs typeface="Arial"/>
              <a:sym typeface="Arial"/>
            </a:endParaRPr>
          </a:p>
          <a:p>
            <a:pPr marL="380990" indent="-287859" defTabSz="1219170">
              <a:buClr>
                <a:srgbClr val="000000"/>
              </a:buClr>
              <a:buSzPts val="1100"/>
            </a:pPr>
            <a:endParaRPr sz="2400" b="1" kern="0">
              <a:solidFill>
                <a:srgbClr val="595959"/>
              </a:solidFill>
              <a:latin typeface="Arial"/>
              <a:ea typeface="Arial"/>
              <a:cs typeface="Arial"/>
              <a:sym typeface="Arial"/>
            </a:endParaRPr>
          </a:p>
          <a:p>
            <a:pPr marL="380990" indent="-287859" defTabSz="1219170">
              <a:buClr>
                <a:srgbClr val="000000"/>
              </a:buClr>
              <a:buSzPts val="1100"/>
            </a:pPr>
            <a:endParaRPr sz="2400" b="1" kern="0">
              <a:solidFill>
                <a:srgbClr val="595959"/>
              </a:solidFill>
              <a:latin typeface="Arial"/>
              <a:ea typeface="Arial"/>
              <a:cs typeface="Arial"/>
              <a:sym typeface="Arial"/>
            </a:endParaRPr>
          </a:p>
          <a:p>
            <a:pPr marL="609585" indent="-304792" defTabSz="1219170">
              <a:buClr>
                <a:srgbClr val="595959"/>
              </a:buClr>
              <a:buSzPts val="2000"/>
            </a:pPr>
            <a:endParaRPr sz="2400" b="1" kern="0">
              <a:solidFill>
                <a:srgbClr val="595959"/>
              </a:solidFill>
              <a:latin typeface="Arial"/>
              <a:ea typeface="Arial"/>
              <a:cs typeface="Arial"/>
              <a:sym typeface="Arial"/>
            </a:endParaRPr>
          </a:p>
          <a:p>
            <a:pPr marL="609585" indent="-304792" defTabSz="1219170">
              <a:buClr>
                <a:srgbClr val="595959"/>
              </a:buClr>
              <a:buSzPts val="2000"/>
            </a:pPr>
            <a:endParaRPr sz="2400" b="1" kern="0">
              <a:solidFill>
                <a:srgbClr val="595959"/>
              </a:solidFill>
              <a:latin typeface="Arial"/>
              <a:ea typeface="Arial"/>
              <a:cs typeface="Arial"/>
              <a:sym typeface="Arial"/>
            </a:endParaRPr>
          </a:p>
          <a:p>
            <a:pPr marL="609585" defTabSz="1219170">
              <a:buClr>
                <a:srgbClr val="000000"/>
              </a:buClr>
              <a:buSzPts val="1100"/>
            </a:pPr>
            <a:endParaRPr sz="933" b="1" kern="0">
              <a:solidFill>
                <a:srgbClr val="595959"/>
              </a:solidFill>
              <a:latin typeface="Arial"/>
              <a:ea typeface="Arial"/>
              <a:cs typeface="Arial"/>
              <a:sym typeface="Arial"/>
            </a:endParaRPr>
          </a:p>
          <a:p>
            <a:pPr defTabSz="1219170">
              <a:buClr>
                <a:srgbClr val="000000"/>
              </a:buClr>
              <a:buSzPts val="1100"/>
            </a:pPr>
            <a:endParaRPr sz="1067" kern="0">
              <a:solidFill>
                <a:srgbClr val="595959"/>
              </a:solidFill>
              <a:latin typeface="Arial"/>
              <a:ea typeface="Arial"/>
              <a:cs typeface="Arial"/>
              <a:sym typeface="Arial"/>
            </a:endParaRPr>
          </a:p>
          <a:p>
            <a:pPr marL="609585" defTabSz="1219170">
              <a:buClr>
                <a:srgbClr val="000000"/>
              </a:buClr>
              <a:buSzPts val="1800"/>
            </a:pPr>
            <a:endParaRPr sz="2400" kern="0">
              <a:solidFill>
                <a:srgbClr val="595959"/>
              </a:solidFill>
              <a:latin typeface="Arial"/>
              <a:ea typeface="Arial"/>
              <a:cs typeface="Arial"/>
              <a:sym typeface="Arial"/>
            </a:endParaRPr>
          </a:p>
          <a:p>
            <a:pPr defTabSz="1219170">
              <a:buClr>
                <a:srgbClr val="000000"/>
              </a:buClr>
              <a:buSzPts val="1100"/>
            </a:pPr>
            <a:endParaRPr sz="2400" b="1" kern="0">
              <a:solidFill>
                <a:srgbClr val="595959"/>
              </a:solidFill>
              <a:latin typeface="Arial"/>
              <a:ea typeface="Arial"/>
              <a:cs typeface="Arial"/>
              <a:sym typeface="Arial"/>
            </a:endParaRPr>
          </a:p>
        </p:txBody>
      </p:sp>
      <p:grpSp>
        <p:nvGrpSpPr>
          <p:cNvPr id="69" name="Google Shape;69;g3c437b5214b_0_0"/>
          <p:cNvGrpSpPr/>
          <p:nvPr/>
        </p:nvGrpSpPr>
        <p:grpSpPr>
          <a:xfrm>
            <a:off x="9501200" y="0"/>
            <a:ext cx="2691363" cy="4006763"/>
            <a:chOff x="7125900" y="0"/>
            <a:chExt cx="2018522" cy="3005072"/>
          </a:xfrm>
        </p:grpSpPr>
        <p:sp>
          <p:nvSpPr>
            <p:cNvPr id="70" name="Google Shape;70;g3c437b5214b_0_0"/>
            <p:cNvSpPr/>
            <p:nvPr/>
          </p:nvSpPr>
          <p:spPr>
            <a:xfrm flipH="1">
              <a:off x="7125900" y="0"/>
              <a:ext cx="2018100" cy="2210100"/>
            </a:xfrm>
            <a:prstGeom prst="parallelogram">
              <a:avLst>
                <a:gd name="adj" fmla="val 72278"/>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71" name="Google Shape;71;g3c437b5214b_0_0"/>
            <p:cNvSpPr/>
            <p:nvPr/>
          </p:nvSpPr>
          <p:spPr>
            <a:xfrm rot="10796327">
              <a:off x="8582372" y="2214272"/>
              <a:ext cx="561600" cy="790501"/>
            </a:xfrm>
            <a:prstGeom prst="rtTriangle">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grpSp>
      <p:pic>
        <p:nvPicPr>
          <p:cNvPr id="72" name="Google Shape;72;g3c437b5214b_0_0"/>
          <p:cNvPicPr preferRelativeResize="0"/>
          <p:nvPr/>
        </p:nvPicPr>
        <p:blipFill rotWithShape="1">
          <a:blip r:embed="rId3">
            <a:alphaModFix/>
          </a:blip>
          <a:srcRect/>
          <a:stretch/>
        </p:blipFill>
        <p:spPr>
          <a:xfrm>
            <a:off x="9501201" y="5768829"/>
            <a:ext cx="2343201" cy="941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g3c437b5214b_0_10"/>
          <p:cNvSpPr/>
          <p:nvPr/>
        </p:nvSpPr>
        <p:spPr>
          <a:xfrm flipH="1">
            <a:off x="8590400" y="10928"/>
            <a:ext cx="3601600" cy="6858000"/>
          </a:xfrm>
          <a:prstGeom prst="rtTriangle">
            <a:avLst/>
          </a:prstGeom>
          <a:solidFill>
            <a:srgbClr val="9FC5E8"/>
          </a:solidFill>
          <a:ln w="9525" cap="flat" cmpd="sng">
            <a:solidFill>
              <a:srgbClr val="6FA8D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highlight>
                <a:srgbClr val="C9DAF8"/>
              </a:highlight>
              <a:latin typeface="Arial"/>
              <a:ea typeface="Arial"/>
              <a:cs typeface="Arial"/>
              <a:sym typeface="Arial"/>
            </a:endParaRPr>
          </a:p>
        </p:txBody>
      </p:sp>
      <p:pic>
        <p:nvPicPr>
          <p:cNvPr id="78" name="Google Shape;78;g3c437b5214b_0_10"/>
          <p:cNvPicPr preferRelativeResize="0"/>
          <p:nvPr/>
        </p:nvPicPr>
        <p:blipFill rotWithShape="1">
          <a:blip r:embed="rId3">
            <a:alphaModFix/>
          </a:blip>
          <a:srcRect/>
          <a:stretch/>
        </p:blipFill>
        <p:spPr>
          <a:xfrm>
            <a:off x="520714" y="5354167"/>
            <a:ext cx="3092223" cy="1244800"/>
          </a:xfrm>
          <a:prstGeom prst="rect">
            <a:avLst/>
          </a:prstGeom>
          <a:noFill/>
          <a:ln>
            <a:noFill/>
          </a:ln>
        </p:spPr>
      </p:pic>
      <p:sp>
        <p:nvSpPr>
          <p:cNvPr id="79" name="Google Shape;79;g3c437b5214b_0_10"/>
          <p:cNvSpPr txBox="1"/>
          <p:nvPr/>
        </p:nvSpPr>
        <p:spPr>
          <a:xfrm>
            <a:off x="115467" y="0"/>
            <a:ext cx="8474800" cy="66324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pPr>
            <a:endParaRPr sz="1733" kern="0">
              <a:solidFill>
                <a:srgbClr val="000000"/>
              </a:solidFill>
              <a:latin typeface="Candara"/>
              <a:ea typeface="Candara"/>
              <a:cs typeface="Candara"/>
              <a:sym typeface="Candara"/>
            </a:endParaRPr>
          </a:p>
          <a:p>
            <a:pPr defTabSz="1219170">
              <a:buClr>
                <a:srgbClr val="000000"/>
              </a:buClr>
              <a:buSzPts val="1100"/>
            </a:pPr>
            <a:r>
              <a:rPr lang="en-GB" sz="1733" kern="0">
                <a:solidFill>
                  <a:srgbClr val="000000"/>
                </a:solidFill>
                <a:latin typeface="Candara"/>
                <a:ea typeface="Candara"/>
                <a:cs typeface="Candara"/>
                <a:sym typeface="Candara"/>
              </a:rPr>
              <a:t>https://youthendowmentfund.org.uk/reports/children-violence-and-vulnerability-2025/scale-of-violence/</a:t>
            </a:r>
            <a:endParaRPr sz="1867" kern="0">
              <a:solidFill>
                <a:srgbClr val="000000"/>
              </a:solidFill>
              <a:latin typeface="Arial"/>
              <a:cs typeface="Arial"/>
              <a:sym typeface="Arial"/>
            </a:endParaRPr>
          </a:p>
        </p:txBody>
      </p:sp>
      <p:pic>
        <p:nvPicPr>
          <p:cNvPr id="80" name="Google Shape;80;g3c437b5214b_0_10"/>
          <p:cNvPicPr preferRelativeResize="0"/>
          <p:nvPr/>
        </p:nvPicPr>
        <p:blipFill rotWithShape="1">
          <a:blip r:embed="rId3">
            <a:alphaModFix/>
          </a:blip>
          <a:srcRect/>
          <a:stretch/>
        </p:blipFill>
        <p:spPr>
          <a:xfrm>
            <a:off x="9501201" y="5768829"/>
            <a:ext cx="2343201" cy="941900"/>
          </a:xfrm>
          <a:prstGeom prst="rect">
            <a:avLst/>
          </a:prstGeom>
          <a:noFill/>
          <a:ln>
            <a:noFill/>
          </a:ln>
        </p:spPr>
      </p:pic>
      <p:grpSp>
        <p:nvGrpSpPr>
          <p:cNvPr id="81" name="Google Shape;81;g3c437b5214b_0_10"/>
          <p:cNvGrpSpPr/>
          <p:nvPr/>
        </p:nvGrpSpPr>
        <p:grpSpPr>
          <a:xfrm>
            <a:off x="9501200" y="0"/>
            <a:ext cx="2691363" cy="4006763"/>
            <a:chOff x="7125900" y="0"/>
            <a:chExt cx="2018522" cy="3005072"/>
          </a:xfrm>
        </p:grpSpPr>
        <p:sp>
          <p:nvSpPr>
            <p:cNvPr id="82" name="Google Shape;82;g3c437b5214b_0_10"/>
            <p:cNvSpPr/>
            <p:nvPr/>
          </p:nvSpPr>
          <p:spPr>
            <a:xfrm flipH="1">
              <a:off x="7125900" y="0"/>
              <a:ext cx="2018100" cy="2210100"/>
            </a:xfrm>
            <a:prstGeom prst="parallelogram">
              <a:avLst>
                <a:gd name="adj" fmla="val 72278"/>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83" name="Google Shape;83;g3c437b5214b_0_10"/>
            <p:cNvSpPr/>
            <p:nvPr/>
          </p:nvSpPr>
          <p:spPr>
            <a:xfrm rot="10796327">
              <a:off x="8582372" y="2214272"/>
              <a:ext cx="561600" cy="790501"/>
            </a:xfrm>
            <a:prstGeom prst="rtTriangle">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grpSp>
      <p:pic>
        <p:nvPicPr>
          <p:cNvPr id="84" name="Google Shape;84;g3c437b5214b_0_10"/>
          <p:cNvPicPr preferRelativeResize="0"/>
          <p:nvPr/>
        </p:nvPicPr>
        <p:blipFill>
          <a:blip r:embed="rId4">
            <a:alphaModFix/>
          </a:blip>
          <a:stretch>
            <a:fillRect/>
          </a:stretch>
        </p:blipFill>
        <p:spPr>
          <a:xfrm>
            <a:off x="290333" y="0"/>
            <a:ext cx="6997200" cy="61634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g3cac5aefc50_1_0"/>
          <p:cNvSpPr/>
          <p:nvPr/>
        </p:nvSpPr>
        <p:spPr>
          <a:xfrm flipH="1">
            <a:off x="8590400" y="10928"/>
            <a:ext cx="3601600" cy="6858000"/>
          </a:xfrm>
          <a:prstGeom prst="rtTriangle">
            <a:avLst/>
          </a:prstGeom>
          <a:solidFill>
            <a:srgbClr val="9FC5E8"/>
          </a:solidFill>
          <a:ln w="9525" cap="flat" cmpd="sng">
            <a:solidFill>
              <a:srgbClr val="6FA8D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highlight>
                <a:srgbClr val="C9DAF8"/>
              </a:highlight>
              <a:latin typeface="Arial"/>
              <a:ea typeface="Arial"/>
              <a:cs typeface="Arial"/>
              <a:sym typeface="Arial"/>
            </a:endParaRPr>
          </a:p>
        </p:txBody>
      </p:sp>
      <p:pic>
        <p:nvPicPr>
          <p:cNvPr id="90" name="Google Shape;90;g3cac5aefc50_1_0"/>
          <p:cNvPicPr preferRelativeResize="0"/>
          <p:nvPr/>
        </p:nvPicPr>
        <p:blipFill rotWithShape="1">
          <a:blip r:embed="rId3">
            <a:alphaModFix/>
          </a:blip>
          <a:srcRect/>
          <a:stretch/>
        </p:blipFill>
        <p:spPr>
          <a:xfrm>
            <a:off x="520714" y="5354167"/>
            <a:ext cx="3092223" cy="1244800"/>
          </a:xfrm>
          <a:prstGeom prst="rect">
            <a:avLst/>
          </a:prstGeom>
          <a:noFill/>
          <a:ln>
            <a:noFill/>
          </a:ln>
        </p:spPr>
      </p:pic>
      <p:sp>
        <p:nvSpPr>
          <p:cNvPr id="91" name="Google Shape;91;g3cac5aefc50_1_0"/>
          <p:cNvSpPr txBox="1"/>
          <p:nvPr/>
        </p:nvSpPr>
        <p:spPr>
          <a:xfrm>
            <a:off x="114267" y="129167"/>
            <a:ext cx="8476000" cy="66324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GB" sz="2667" b="1" kern="0">
                <a:solidFill>
                  <a:srgbClr val="0555A2"/>
                </a:solidFill>
                <a:latin typeface="Montserrat"/>
                <a:ea typeface="Montserrat"/>
                <a:cs typeface="Montserrat"/>
                <a:sym typeface="Montserrat"/>
              </a:rPr>
              <a:t>What is the concern? </a:t>
            </a:r>
            <a:endParaRPr sz="2667" b="1" kern="0">
              <a:solidFill>
                <a:srgbClr val="0555A2"/>
              </a:solidFill>
              <a:latin typeface="Montserrat"/>
              <a:ea typeface="Montserrat"/>
              <a:cs typeface="Montserrat"/>
              <a:sym typeface="Montserrat"/>
            </a:endParaRPr>
          </a:p>
          <a:p>
            <a:pPr defTabSz="1219170">
              <a:buClr>
                <a:srgbClr val="000000"/>
              </a:buClr>
              <a:buSzPts val="1100"/>
            </a:pPr>
            <a:endParaRPr sz="2667" b="1" kern="0">
              <a:solidFill>
                <a:srgbClr val="0555A2"/>
              </a:solidFill>
              <a:latin typeface="Montserrat"/>
              <a:ea typeface="Montserrat"/>
              <a:cs typeface="Montserrat"/>
              <a:sym typeface="Montserrat"/>
            </a:endParaRPr>
          </a:p>
          <a:p>
            <a:pPr defTabSz="1219170">
              <a:buClr>
                <a:srgbClr val="000000"/>
              </a:buClr>
              <a:buSzPts val="1100"/>
            </a:pPr>
            <a:r>
              <a:rPr lang="en-GB" sz="1867" b="1" kern="0">
                <a:solidFill>
                  <a:srgbClr val="0555A2"/>
                </a:solidFill>
                <a:latin typeface="Montserrat"/>
                <a:ea typeface="Montserrat"/>
                <a:cs typeface="Montserrat"/>
                <a:sym typeface="Montserrat"/>
              </a:rPr>
              <a:t>School Exclusions: </a:t>
            </a:r>
            <a:endParaRPr sz="1867" b="1" kern="0">
              <a:solidFill>
                <a:srgbClr val="0555A2"/>
              </a:solidFill>
              <a:latin typeface="Montserrat"/>
              <a:ea typeface="Montserrat"/>
              <a:cs typeface="Montserrat"/>
              <a:sym typeface="Montserrat"/>
            </a:endParaRPr>
          </a:p>
          <a:p>
            <a:pPr defTabSz="1219170">
              <a:buClr>
                <a:srgbClr val="000000"/>
              </a:buClr>
              <a:buSzPts val="1800"/>
            </a:pPr>
            <a:endParaRPr sz="2400" kern="0">
              <a:solidFill>
                <a:srgbClr val="0C57D3"/>
              </a:solidFill>
              <a:latin typeface="Montserrat"/>
              <a:ea typeface="Montserrat"/>
              <a:cs typeface="Montserrat"/>
              <a:sym typeface="Montserrat"/>
            </a:endParaRPr>
          </a:p>
          <a:p>
            <a:pPr defTabSz="1219170">
              <a:buClr>
                <a:srgbClr val="000000"/>
              </a:buClr>
              <a:buSzPts val="1800"/>
            </a:pPr>
            <a:endParaRPr sz="2400" kern="0">
              <a:solidFill>
                <a:srgbClr val="0C57D3"/>
              </a:solidFill>
              <a:latin typeface="Montserrat"/>
              <a:ea typeface="Montserrat"/>
              <a:cs typeface="Montserrat"/>
              <a:sym typeface="Montserrat"/>
            </a:endParaRPr>
          </a:p>
          <a:p>
            <a:pPr defTabSz="1219170">
              <a:buClr>
                <a:srgbClr val="000000"/>
              </a:buClr>
              <a:buSzPts val="1800"/>
            </a:pPr>
            <a:endParaRPr sz="2400" kern="0">
              <a:solidFill>
                <a:srgbClr val="0C57D3"/>
              </a:solidFill>
              <a:latin typeface="Montserrat"/>
              <a:ea typeface="Montserrat"/>
              <a:cs typeface="Montserrat"/>
              <a:sym typeface="Montserrat"/>
            </a:endParaRPr>
          </a:p>
          <a:p>
            <a:pPr defTabSz="1219170">
              <a:buClr>
                <a:srgbClr val="000000"/>
              </a:buClr>
              <a:buSzPts val="1800"/>
            </a:pPr>
            <a:endParaRPr sz="2400" kern="0">
              <a:solidFill>
                <a:srgbClr val="0C57D3"/>
              </a:solidFill>
              <a:latin typeface="Montserrat"/>
              <a:ea typeface="Montserrat"/>
              <a:cs typeface="Montserrat"/>
              <a:sym typeface="Montserrat"/>
            </a:endParaRPr>
          </a:p>
          <a:p>
            <a:pPr defTabSz="1219170">
              <a:buClr>
                <a:srgbClr val="000000"/>
              </a:buClr>
              <a:buSzPts val="1800"/>
            </a:pPr>
            <a:endParaRPr sz="2400" kern="0">
              <a:solidFill>
                <a:srgbClr val="595959"/>
              </a:solidFill>
              <a:latin typeface="Arial"/>
              <a:ea typeface="Arial"/>
              <a:cs typeface="Arial"/>
              <a:sym typeface="Arial"/>
            </a:endParaRPr>
          </a:p>
          <a:p>
            <a:pPr marL="380990" indent="-287859" defTabSz="1219170">
              <a:buClr>
                <a:srgbClr val="000000"/>
              </a:buClr>
              <a:buSzPts val="1100"/>
            </a:pPr>
            <a:endParaRPr sz="2400" kern="0">
              <a:solidFill>
                <a:srgbClr val="595959"/>
              </a:solidFill>
              <a:latin typeface="Arial"/>
              <a:ea typeface="Arial"/>
              <a:cs typeface="Arial"/>
              <a:sym typeface="Arial"/>
            </a:endParaRPr>
          </a:p>
          <a:p>
            <a:pPr marL="380990" indent="-287859" defTabSz="1219170">
              <a:buClr>
                <a:srgbClr val="000000"/>
              </a:buClr>
              <a:buSzPts val="1100"/>
            </a:pPr>
            <a:endParaRPr sz="2400" b="1" kern="0">
              <a:solidFill>
                <a:srgbClr val="595959"/>
              </a:solidFill>
              <a:latin typeface="Arial"/>
              <a:ea typeface="Arial"/>
              <a:cs typeface="Arial"/>
              <a:sym typeface="Arial"/>
            </a:endParaRPr>
          </a:p>
          <a:p>
            <a:pPr defTabSz="1219170">
              <a:buClr>
                <a:srgbClr val="000000"/>
              </a:buClr>
              <a:buSzPts val="1800"/>
            </a:pPr>
            <a:endParaRPr sz="2400" b="1" kern="0">
              <a:solidFill>
                <a:srgbClr val="595959"/>
              </a:solidFill>
              <a:latin typeface="Arial"/>
              <a:ea typeface="Arial"/>
              <a:cs typeface="Arial"/>
              <a:sym typeface="Arial"/>
            </a:endParaRPr>
          </a:p>
          <a:p>
            <a:pPr marL="380990" indent="-287859" defTabSz="1219170">
              <a:buClr>
                <a:srgbClr val="000000"/>
              </a:buClr>
              <a:buSzPts val="1100"/>
            </a:pPr>
            <a:endParaRPr sz="2400" b="1" kern="0">
              <a:solidFill>
                <a:srgbClr val="595959"/>
              </a:solidFill>
              <a:latin typeface="Arial"/>
              <a:ea typeface="Arial"/>
              <a:cs typeface="Arial"/>
              <a:sym typeface="Arial"/>
            </a:endParaRPr>
          </a:p>
          <a:p>
            <a:pPr marL="380990" indent="-287859" defTabSz="1219170">
              <a:buClr>
                <a:srgbClr val="000000"/>
              </a:buClr>
              <a:buSzPts val="1100"/>
            </a:pPr>
            <a:endParaRPr sz="2400" b="1" kern="0">
              <a:solidFill>
                <a:srgbClr val="595959"/>
              </a:solidFill>
              <a:latin typeface="Arial"/>
              <a:ea typeface="Arial"/>
              <a:cs typeface="Arial"/>
              <a:sym typeface="Arial"/>
            </a:endParaRPr>
          </a:p>
          <a:p>
            <a:pPr marL="380990" indent="-287859" defTabSz="1219170">
              <a:buClr>
                <a:srgbClr val="000000"/>
              </a:buClr>
              <a:buSzPts val="1100"/>
            </a:pPr>
            <a:endParaRPr sz="2400" b="1" kern="0">
              <a:solidFill>
                <a:srgbClr val="595959"/>
              </a:solidFill>
              <a:latin typeface="Arial"/>
              <a:ea typeface="Arial"/>
              <a:cs typeface="Arial"/>
              <a:sym typeface="Arial"/>
            </a:endParaRPr>
          </a:p>
          <a:p>
            <a:pPr marL="380990" indent="-287859" defTabSz="1219170">
              <a:buClr>
                <a:srgbClr val="000000"/>
              </a:buClr>
              <a:buSzPts val="1100"/>
            </a:pPr>
            <a:endParaRPr sz="2400" b="1" kern="0">
              <a:solidFill>
                <a:srgbClr val="595959"/>
              </a:solidFill>
              <a:latin typeface="Arial"/>
              <a:ea typeface="Arial"/>
              <a:cs typeface="Arial"/>
              <a:sym typeface="Arial"/>
            </a:endParaRPr>
          </a:p>
          <a:p>
            <a:pPr marL="609585" indent="-304792" defTabSz="1219170">
              <a:buClr>
                <a:srgbClr val="595959"/>
              </a:buClr>
              <a:buSzPts val="2000"/>
            </a:pPr>
            <a:endParaRPr sz="1467" b="1" kern="0">
              <a:solidFill>
                <a:srgbClr val="595959"/>
              </a:solidFill>
              <a:latin typeface="Arial"/>
              <a:ea typeface="Arial"/>
              <a:cs typeface="Arial"/>
              <a:sym typeface="Arial"/>
            </a:endParaRPr>
          </a:p>
          <a:p>
            <a:pPr marL="609585" indent="-304792" defTabSz="1219170">
              <a:buClr>
                <a:srgbClr val="595959"/>
              </a:buClr>
              <a:buSzPts val="2000"/>
            </a:pPr>
            <a:endParaRPr sz="933" b="1" kern="0">
              <a:solidFill>
                <a:srgbClr val="595959"/>
              </a:solidFill>
              <a:latin typeface="Arial"/>
              <a:cs typeface="Arial"/>
              <a:sym typeface="Arial"/>
            </a:endParaRPr>
          </a:p>
          <a:p>
            <a:pPr marL="609585" indent="-304792" defTabSz="1219170">
              <a:buClr>
                <a:srgbClr val="595959"/>
              </a:buClr>
              <a:buSzPts val="2000"/>
            </a:pPr>
            <a:r>
              <a:rPr lang="en-GB" sz="933" b="1" kern="0">
                <a:solidFill>
                  <a:srgbClr val="595959"/>
                </a:solidFill>
                <a:latin typeface="Arial"/>
                <a:cs typeface="Arial"/>
                <a:sym typeface="Arial"/>
              </a:rPr>
              <a:t>ttps://explore-education-statistics.service.gov.uk/find-statistics/suspensions-and-permanent-exclusions-in-england/2024-25-autumn-term</a:t>
            </a:r>
            <a:endParaRPr sz="933" b="1" kern="0">
              <a:solidFill>
                <a:srgbClr val="595959"/>
              </a:solidFill>
              <a:latin typeface="Arial"/>
              <a:ea typeface="Arial"/>
              <a:cs typeface="Arial"/>
              <a:sym typeface="Arial"/>
            </a:endParaRPr>
          </a:p>
          <a:p>
            <a:pPr marL="609585" defTabSz="1219170">
              <a:buClr>
                <a:srgbClr val="000000"/>
              </a:buClr>
              <a:buSzPts val="1100"/>
            </a:pPr>
            <a:endParaRPr sz="933" b="1" kern="0">
              <a:solidFill>
                <a:srgbClr val="595959"/>
              </a:solidFill>
              <a:latin typeface="Arial"/>
              <a:ea typeface="Arial"/>
              <a:cs typeface="Arial"/>
              <a:sym typeface="Arial"/>
            </a:endParaRPr>
          </a:p>
          <a:p>
            <a:pPr defTabSz="1219170">
              <a:buClr>
                <a:srgbClr val="000000"/>
              </a:buClr>
              <a:buSzPts val="1100"/>
            </a:pPr>
            <a:endParaRPr sz="1067" kern="0">
              <a:solidFill>
                <a:srgbClr val="595959"/>
              </a:solidFill>
              <a:latin typeface="Arial"/>
              <a:ea typeface="Arial"/>
              <a:cs typeface="Arial"/>
              <a:sym typeface="Arial"/>
            </a:endParaRPr>
          </a:p>
          <a:p>
            <a:pPr marL="609585" defTabSz="1219170">
              <a:buClr>
                <a:srgbClr val="000000"/>
              </a:buClr>
              <a:buSzPts val="1800"/>
            </a:pPr>
            <a:endParaRPr sz="2400" kern="0">
              <a:solidFill>
                <a:srgbClr val="595959"/>
              </a:solidFill>
              <a:latin typeface="Arial"/>
              <a:ea typeface="Arial"/>
              <a:cs typeface="Arial"/>
              <a:sym typeface="Arial"/>
            </a:endParaRPr>
          </a:p>
          <a:p>
            <a:pPr defTabSz="1219170">
              <a:buClr>
                <a:srgbClr val="000000"/>
              </a:buClr>
              <a:buSzPts val="1100"/>
            </a:pPr>
            <a:endParaRPr sz="2400" b="1" kern="0">
              <a:solidFill>
                <a:srgbClr val="595959"/>
              </a:solidFill>
              <a:latin typeface="Arial"/>
              <a:ea typeface="Arial"/>
              <a:cs typeface="Arial"/>
              <a:sym typeface="Arial"/>
            </a:endParaRPr>
          </a:p>
        </p:txBody>
      </p:sp>
      <p:grpSp>
        <p:nvGrpSpPr>
          <p:cNvPr id="92" name="Google Shape;92;g3cac5aefc50_1_0"/>
          <p:cNvGrpSpPr/>
          <p:nvPr/>
        </p:nvGrpSpPr>
        <p:grpSpPr>
          <a:xfrm>
            <a:off x="9501200" y="0"/>
            <a:ext cx="2691363" cy="4006763"/>
            <a:chOff x="7125900" y="0"/>
            <a:chExt cx="2018522" cy="3005072"/>
          </a:xfrm>
        </p:grpSpPr>
        <p:sp>
          <p:nvSpPr>
            <p:cNvPr id="93" name="Google Shape;93;g3cac5aefc50_1_0"/>
            <p:cNvSpPr/>
            <p:nvPr/>
          </p:nvSpPr>
          <p:spPr>
            <a:xfrm flipH="1">
              <a:off x="7125900" y="0"/>
              <a:ext cx="2018100" cy="2210100"/>
            </a:xfrm>
            <a:prstGeom prst="parallelogram">
              <a:avLst>
                <a:gd name="adj" fmla="val 72278"/>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94" name="Google Shape;94;g3cac5aefc50_1_0"/>
            <p:cNvSpPr/>
            <p:nvPr/>
          </p:nvSpPr>
          <p:spPr>
            <a:xfrm rot="10796327">
              <a:off x="8582372" y="2214272"/>
              <a:ext cx="561600" cy="790501"/>
            </a:xfrm>
            <a:prstGeom prst="rtTriangle">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grpSp>
      <p:pic>
        <p:nvPicPr>
          <p:cNvPr id="95" name="Google Shape;95;g3cac5aefc50_1_0"/>
          <p:cNvPicPr preferRelativeResize="0"/>
          <p:nvPr/>
        </p:nvPicPr>
        <p:blipFill rotWithShape="1">
          <a:blip r:embed="rId3">
            <a:alphaModFix/>
          </a:blip>
          <a:srcRect/>
          <a:stretch/>
        </p:blipFill>
        <p:spPr>
          <a:xfrm>
            <a:off x="9501201" y="5768829"/>
            <a:ext cx="2343201" cy="941900"/>
          </a:xfrm>
          <a:prstGeom prst="rect">
            <a:avLst/>
          </a:prstGeom>
          <a:noFill/>
          <a:ln>
            <a:noFill/>
          </a:ln>
        </p:spPr>
      </p:pic>
      <p:pic>
        <p:nvPicPr>
          <p:cNvPr id="96" name="Google Shape;96;g3cac5aefc50_1_0"/>
          <p:cNvPicPr preferRelativeResize="0"/>
          <p:nvPr/>
        </p:nvPicPr>
        <p:blipFill>
          <a:blip r:embed="rId4">
            <a:alphaModFix/>
          </a:blip>
          <a:stretch>
            <a:fillRect/>
          </a:stretch>
        </p:blipFill>
        <p:spPr>
          <a:xfrm>
            <a:off x="520701" y="1377801"/>
            <a:ext cx="7792767" cy="4500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3cc2e44dcf4_1_10"/>
          <p:cNvSpPr/>
          <p:nvPr/>
        </p:nvSpPr>
        <p:spPr>
          <a:xfrm flipH="1">
            <a:off x="8590400" y="-311"/>
            <a:ext cx="3601600" cy="6858000"/>
          </a:xfrm>
          <a:prstGeom prst="rtTriangle">
            <a:avLst/>
          </a:prstGeom>
          <a:solidFill>
            <a:srgbClr val="9FC5E8"/>
          </a:solidFill>
          <a:ln w="9525" cap="flat" cmpd="sng">
            <a:solidFill>
              <a:srgbClr val="6FA8D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highlight>
                <a:srgbClr val="C9DAF8"/>
              </a:highlight>
              <a:latin typeface="Arial"/>
              <a:ea typeface="Arial"/>
              <a:cs typeface="Arial"/>
              <a:sym typeface="Arial"/>
            </a:endParaRPr>
          </a:p>
        </p:txBody>
      </p:sp>
      <p:pic>
        <p:nvPicPr>
          <p:cNvPr id="102" name="Google Shape;102;g3cc2e44dcf4_1_10"/>
          <p:cNvPicPr preferRelativeResize="0"/>
          <p:nvPr/>
        </p:nvPicPr>
        <p:blipFill rotWithShape="1">
          <a:blip r:embed="rId3">
            <a:alphaModFix/>
          </a:blip>
          <a:srcRect/>
          <a:stretch/>
        </p:blipFill>
        <p:spPr>
          <a:xfrm>
            <a:off x="9501201" y="5768829"/>
            <a:ext cx="2343201" cy="941900"/>
          </a:xfrm>
          <a:prstGeom prst="rect">
            <a:avLst/>
          </a:prstGeom>
          <a:noFill/>
          <a:ln>
            <a:noFill/>
          </a:ln>
        </p:spPr>
      </p:pic>
      <p:pic>
        <p:nvPicPr>
          <p:cNvPr id="103" name="Google Shape;103;g3cc2e44dcf4_1_10"/>
          <p:cNvPicPr preferRelativeResize="0"/>
          <p:nvPr/>
        </p:nvPicPr>
        <p:blipFill rotWithShape="1">
          <a:blip r:embed="rId3">
            <a:alphaModFix/>
          </a:blip>
          <a:srcRect/>
          <a:stretch/>
        </p:blipFill>
        <p:spPr>
          <a:xfrm>
            <a:off x="520714" y="5354167"/>
            <a:ext cx="3092223" cy="1244800"/>
          </a:xfrm>
          <a:prstGeom prst="rect">
            <a:avLst/>
          </a:prstGeom>
          <a:noFill/>
          <a:ln>
            <a:noFill/>
          </a:ln>
        </p:spPr>
      </p:pic>
      <p:sp>
        <p:nvSpPr>
          <p:cNvPr id="104" name="Google Shape;104;g3cc2e44dcf4_1_10"/>
          <p:cNvSpPr txBox="1"/>
          <p:nvPr/>
        </p:nvSpPr>
        <p:spPr>
          <a:xfrm>
            <a:off x="114267" y="129167"/>
            <a:ext cx="9800400" cy="61604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GB" sz="2667" b="1" kern="0">
                <a:solidFill>
                  <a:srgbClr val="0555A2"/>
                </a:solidFill>
                <a:latin typeface="Montserrat"/>
                <a:ea typeface="Montserrat"/>
                <a:cs typeface="Montserrat"/>
                <a:sym typeface="Montserrat"/>
              </a:rPr>
              <a:t>How can sport help?</a:t>
            </a:r>
            <a:endParaRPr sz="2667" b="1" kern="0">
              <a:solidFill>
                <a:srgbClr val="0555A2"/>
              </a:solidFill>
              <a:latin typeface="Montserrat"/>
              <a:ea typeface="Montserrat"/>
              <a:cs typeface="Montserrat"/>
              <a:sym typeface="Montserrat"/>
            </a:endParaRPr>
          </a:p>
          <a:p>
            <a:pPr defTabSz="1219170">
              <a:buClr>
                <a:srgbClr val="000000"/>
              </a:buClr>
              <a:buSzPts val="1100"/>
            </a:pPr>
            <a:endParaRPr sz="2667" b="1" kern="0">
              <a:solidFill>
                <a:srgbClr val="0555A2"/>
              </a:solidFill>
              <a:latin typeface="Montserrat"/>
              <a:ea typeface="Montserrat"/>
              <a:cs typeface="Montserrat"/>
              <a:sym typeface="Montserrat"/>
            </a:endParaRPr>
          </a:p>
          <a:p>
            <a:pPr defTabSz="1219170">
              <a:buClr>
                <a:srgbClr val="000000"/>
              </a:buClr>
              <a:buSzPts val="1100"/>
            </a:pPr>
            <a:r>
              <a:rPr lang="en-GB" sz="2400" kern="0">
                <a:solidFill>
                  <a:srgbClr val="0555A2"/>
                </a:solidFill>
                <a:latin typeface="Montserrat Medium"/>
                <a:ea typeface="Montserrat Medium"/>
                <a:cs typeface="Montserrat Medium"/>
                <a:sym typeface="Montserrat Medium"/>
              </a:rPr>
              <a:t>Boys Move - (YST) 2019 / 20</a:t>
            </a:r>
            <a:endParaRPr sz="2400" kern="0">
              <a:solidFill>
                <a:srgbClr val="0555A2"/>
              </a:solidFill>
              <a:latin typeface="Montserrat Medium"/>
              <a:ea typeface="Montserrat Medium"/>
              <a:cs typeface="Montserrat Medium"/>
              <a:sym typeface="Montserrat Medium"/>
            </a:endParaRPr>
          </a:p>
          <a:p>
            <a:pPr marL="609585" defTabSz="1219170">
              <a:buClr>
                <a:srgbClr val="000000"/>
              </a:buClr>
            </a:pPr>
            <a:r>
              <a:rPr lang="en-GB" sz="2400" kern="0">
                <a:solidFill>
                  <a:srgbClr val="0C57D3"/>
                </a:solidFill>
                <a:latin typeface="Montserrat"/>
                <a:ea typeface="Montserrat"/>
                <a:cs typeface="Montserrat"/>
                <a:sym typeface="Montserrat"/>
              </a:rPr>
              <a:t>Working class boys</a:t>
            </a:r>
            <a:endParaRPr sz="2400" kern="0">
              <a:solidFill>
                <a:srgbClr val="0C57D3"/>
              </a:solidFill>
              <a:latin typeface="Montserrat"/>
              <a:ea typeface="Montserrat"/>
              <a:cs typeface="Montserrat"/>
              <a:sym typeface="Montserrat"/>
            </a:endParaRPr>
          </a:p>
          <a:p>
            <a:pPr marL="609585" defTabSz="1219170">
              <a:buClr>
                <a:srgbClr val="000000"/>
              </a:buClr>
              <a:buSzPts val="1100"/>
            </a:pPr>
            <a:r>
              <a:rPr lang="en-GB" sz="2400" kern="0">
                <a:solidFill>
                  <a:srgbClr val="0C57D3"/>
                </a:solidFill>
                <a:latin typeface="Montserrat"/>
                <a:ea typeface="Montserrat"/>
                <a:cs typeface="Montserrat"/>
                <a:sym typeface="Montserrat"/>
              </a:rPr>
              <a:t>Exclusion / unauthorised absence / youth violence / potential gang membership</a:t>
            </a:r>
            <a:endParaRPr sz="2400" kern="0">
              <a:solidFill>
                <a:srgbClr val="0C57D3"/>
              </a:solidFill>
              <a:latin typeface="Montserrat"/>
              <a:ea typeface="Montserrat"/>
              <a:cs typeface="Montserrat"/>
              <a:sym typeface="Montserrat"/>
            </a:endParaRPr>
          </a:p>
          <a:p>
            <a:pPr marL="609585" defTabSz="1219170">
              <a:buClr>
                <a:srgbClr val="000000"/>
              </a:buClr>
            </a:pPr>
            <a:r>
              <a:rPr lang="en-GB" sz="2400" kern="0">
                <a:solidFill>
                  <a:srgbClr val="0C57D3"/>
                </a:solidFill>
                <a:latin typeface="Montserrat"/>
                <a:ea typeface="Montserrat"/>
                <a:cs typeface="Montserrat"/>
                <a:sym typeface="Montserrat"/>
              </a:rPr>
              <a:t>Co-creation activities</a:t>
            </a:r>
            <a:endParaRPr sz="2400" kern="0">
              <a:solidFill>
                <a:srgbClr val="0555A2"/>
              </a:solidFill>
              <a:latin typeface="Montserrat Medium"/>
              <a:ea typeface="Montserrat Medium"/>
              <a:cs typeface="Montserrat Medium"/>
              <a:sym typeface="Montserrat Medium"/>
            </a:endParaRPr>
          </a:p>
          <a:p>
            <a:pPr marL="609585" defTabSz="1219170">
              <a:buClr>
                <a:srgbClr val="000000"/>
              </a:buClr>
            </a:pPr>
            <a:r>
              <a:rPr lang="en-GB" sz="2400" kern="0">
                <a:solidFill>
                  <a:srgbClr val="0C57D3"/>
                </a:solidFill>
                <a:latin typeface="Montserrat"/>
                <a:ea typeface="Montserrat"/>
                <a:cs typeface="Montserrat"/>
                <a:sym typeface="Montserrat"/>
              </a:rPr>
              <a:t>Sporting Sanctuary </a:t>
            </a:r>
            <a:endParaRPr sz="2400" kern="0">
              <a:solidFill>
                <a:srgbClr val="0C57D3"/>
              </a:solidFill>
              <a:latin typeface="Montserrat"/>
              <a:ea typeface="Montserrat"/>
              <a:cs typeface="Montserrat"/>
              <a:sym typeface="Montserrat"/>
            </a:endParaRPr>
          </a:p>
          <a:p>
            <a:pPr marL="609585" defTabSz="1219170">
              <a:buClr>
                <a:srgbClr val="000000"/>
              </a:buClr>
            </a:pPr>
            <a:r>
              <a:rPr lang="en-GB" sz="2400" kern="0">
                <a:solidFill>
                  <a:srgbClr val="0C57D3"/>
                </a:solidFill>
                <a:latin typeface="Montserrat"/>
                <a:ea typeface="Montserrat"/>
                <a:cs typeface="Montserrat"/>
                <a:sym typeface="Montserrat"/>
              </a:rPr>
              <a:t>Social Action project</a:t>
            </a:r>
            <a:endParaRPr sz="2400" kern="0">
              <a:solidFill>
                <a:srgbClr val="0C57D3"/>
              </a:solidFill>
              <a:latin typeface="Montserrat"/>
              <a:ea typeface="Montserrat"/>
              <a:cs typeface="Montserrat"/>
              <a:sym typeface="Montserrat"/>
            </a:endParaRPr>
          </a:p>
          <a:p>
            <a:pPr defTabSz="1219170">
              <a:buClr>
                <a:srgbClr val="000000"/>
              </a:buClr>
              <a:buSzPts val="1800"/>
            </a:pPr>
            <a:endParaRPr sz="2400" kern="0">
              <a:solidFill>
                <a:srgbClr val="0C57D3"/>
              </a:solidFill>
              <a:latin typeface="Montserrat"/>
              <a:ea typeface="Montserrat"/>
              <a:cs typeface="Montserrat"/>
              <a:sym typeface="Montserrat"/>
            </a:endParaRPr>
          </a:p>
          <a:p>
            <a:pPr defTabSz="1219170">
              <a:buClr>
                <a:srgbClr val="000000"/>
              </a:buClr>
              <a:buSzPts val="1800"/>
            </a:pPr>
            <a:r>
              <a:rPr lang="en-GB" sz="2400" kern="0">
                <a:solidFill>
                  <a:srgbClr val="0555A2"/>
                </a:solidFill>
                <a:latin typeface="Montserrat Medium"/>
                <a:ea typeface="Montserrat Medium"/>
                <a:cs typeface="Montserrat Medium"/>
                <a:sym typeface="Montserrat Medium"/>
              </a:rPr>
              <a:t>Fighting for a Future 2020 / 21</a:t>
            </a:r>
            <a:endParaRPr sz="2400" kern="0">
              <a:solidFill>
                <a:srgbClr val="0555A2"/>
              </a:solidFill>
              <a:latin typeface="Montserrat Medium"/>
              <a:ea typeface="Montserrat Medium"/>
              <a:cs typeface="Montserrat Medium"/>
              <a:sym typeface="Montserrat Medium"/>
            </a:endParaRPr>
          </a:p>
          <a:p>
            <a:pPr marL="609585" defTabSz="1219170">
              <a:buClr>
                <a:srgbClr val="000000"/>
              </a:buClr>
            </a:pPr>
            <a:r>
              <a:rPr lang="en-GB" sz="2400" kern="0">
                <a:solidFill>
                  <a:srgbClr val="0C57D3"/>
                </a:solidFill>
                <a:latin typeface="Montserrat"/>
                <a:ea typeface="Montserrat"/>
                <a:cs typeface="Montserrat"/>
                <a:sym typeface="Montserrat"/>
              </a:rPr>
              <a:t>Theory of change - Street Games</a:t>
            </a:r>
            <a:endParaRPr sz="2400" kern="0">
              <a:solidFill>
                <a:srgbClr val="0C57D3"/>
              </a:solidFill>
              <a:latin typeface="Montserrat"/>
              <a:ea typeface="Montserrat"/>
              <a:cs typeface="Montserrat"/>
              <a:sym typeface="Montserrat"/>
            </a:endParaRPr>
          </a:p>
          <a:p>
            <a:pPr marL="609585" defTabSz="1219170">
              <a:buClr>
                <a:srgbClr val="000000"/>
              </a:buClr>
            </a:pPr>
            <a:r>
              <a:rPr lang="en-GB" sz="2400" kern="0">
                <a:solidFill>
                  <a:srgbClr val="0C57D3"/>
                </a:solidFill>
                <a:latin typeface="Montserrat"/>
                <a:ea typeface="Montserrat"/>
                <a:cs typeface="Montserrat"/>
                <a:sym typeface="Montserrat"/>
              </a:rPr>
              <a:t>Youth Endowment Fund Toolkit </a:t>
            </a:r>
            <a:endParaRPr sz="2400" kern="0">
              <a:solidFill>
                <a:srgbClr val="0C57D3"/>
              </a:solidFill>
              <a:latin typeface="Montserrat"/>
              <a:ea typeface="Montserrat"/>
              <a:cs typeface="Montserrat"/>
              <a:sym typeface="Montserrat"/>
            </a:endParaRPr>
          </a:p>
          <a:p>
            <a:pPr marL="609585" defTabSz="1219170">
              <a:buClr>
                <a:srgbClr val="000000"/>
              </a:buClr>
            </a:pPr>
            <a:r>
              <a:rPr lang="en-GB" sz="2400" kern="0">
                <a:solidFill>
                  <a:srgbClr val="0C57D3"/>
                </a:solidFill>
                <a:latin typeface="Montserrat"/>
                <a:ea typeface="Montserrat"/>
                <a:cs typeface="Montserrat"/>
                <a:sym typeface="Montserrat"/>
              </a:rPr>
              <a:t>Young mentors </a:t>
            </a:r>
            <a:endParaRPr sz="2400" kern="0">
              <a:solidFill>
                <a:srgbClr val="0C57D3"/>
              </a:solidFill>
              <a:latin typeface="Montserrat"/>
              <a:ea typeface="Montserrat"/>
              <a:cs typeface="Montserrat"/>
              <a:sym typeface="Montserrat"/>
            </a:endParaRPr>
          </a:p>
          <a:p>
            <a:pPr defTabSz="1219170">
              <a:buClr>
                <a:srgbClr val="000000"/>
              </a:buClr>
              <a:buSzPts val="1800"/>
            </a:pPr>
            <a:endParaRPr sz="2400" kern="0">
              <a:solidFill>
                <a:srgbClr val="0C57D3"/>
              </a:solidFill>
              <a:latin typeface="Montserrat"/>
              <a:ea typeface="Montserrat"/>
              <a:cs typeface="Montserrat"/>
              <a:sym typeface="Montserrat"/>
            </a:endParaRPr>
          </a:p>
          <a:p>
            <a:pPr defTabSz="1219170">
              <a:buClr>
                <a:srgbClr val="000000"/>
              </a:buClr>
              <a:buSzPts val="1800"/>
            </a:pPr>
            <a:r>
              <a:rPr lang="en-GB" sz="2667" kern="0">
                <a:solidFill>
                  <a:srgbClr val="0555A2"/>
                </a:solidFill>
                <a:latin typeface="Montserrat Medium"/>
                <a:ea typeface="Montserrat Medium"/>
                <a:cs typeface="Montserrat Medium"/>
                <a:sym typeface="Montserrat Medium"/>
              </a:rPr>
              <a:t> </a:t>
            </a:r>
            <a:endParaRPr sz="2667" kern="0">
              <a:solidFill>
                <a:srgbClr val="0555A2"/>
              </a:solidFill>
              <a:latin typeface="Montserrat Medium"/>
              <a:ea typeface="Montserrat Medium"/>
              <a:cs typeface="Montserrat Medium"/>
              <a:sym typeface="Montserrat Medium"/>
            </a:endParaRPr>
          </a:p>
        </p:txBody>
      </p:sp>
      <p:grpSp>
        <p:nvGrpSpPr>
          <p:cNvPr id="105" name="Google Shape;105;g3cc2e44dcf4_1_10"/>
          <p:cNvGrpSpPr/>
          <p:nvPr/>
        </p:nvGrpSpPr>
        <p:grpSpPr>
          <a:xfrm>
            <a:off x="9501200" y="0"/>
            <a:ext cx="2691363" cy="4006763"/>
            <a:chOff x="7125900" y="0"/>
            <a:chExt cx="2018522" cy="3005072"/>
          </a:xfrm>
        </p:grpSpPr>
        <p:sp>
          <p:nvSpPr>
            <p:cNvPr id="106" name="Google Shape;106;g3cc2e44dcf4_1_10"/>
            <p:cNvSpPr/>
            <p:nvPr/>
          </p:nvSpPr>
          <p:spPr>
            <a:xfrm flipH="1">
              <a:off x="7125900" y="0"/>
              <a:ext cx="2018100" cy="2210100"/>
            </a:xfrm>
            <a:prstGeom prst="parallelogram">
              <a:avLst>
                <a:gd name="adj" fmla="val 72278"/>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07" name="Google Shape;107;g3cc2e44dcf4_1_10"/>
            <p:cNvSpPr/>
            <p:nvPr/>
          </p:nvSpPr>
          <p:spPr>
            <a:xfrm rot="10796327">
              <a:off x="8582372" y="2214272"/>
              <a:ext cx="561600" cy="790501"/>
            </a:xfrm>
            <a:prstGeom prst="rtTriangle">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6" descr="A child holding a piece of paper&#10;&#10;AI-generated content may be incorrect."/>
          <p:cNvPicPr preferRelativeResize="0"/>
          <p:nvPr/>
        </p:nvPicPr>
        <p:blipFill rotWithShape="1">
          <a:blip r:embed="rId3">
            <a:alphaModFix/>
          </a:blip>
          <a:srcRect l="3098" t="3323" r="9136" b="9901"/>
          <a:stretch/>
        </p:blipFill>
        <p:spPr>
          <a:xfrm>
            <a:off x="6341733" y="2882911"/>
            <a:ext cx="3022600" cy="3975100"/>
          </a:xfrm>
          <a:prstGeom prst="rect">
            <a:avLst/>
          </a:prstGeom>
          <a:noFill/>
          <a:ln>
            <a:noFill/>
          </a:ln>
        </p:spPr>
      </p:pic>
      <p:grpSp>
        <p:nvGrpSpPr>
          <p:cNvPr id="124" name="Google Shape;124;p6"/>
          <p:cNvGrpSpPr/>
          <p:nvPr/>
        </p:nvGrpSpPr>
        <p:grpSpPr>
          <a:xfrm>
            <a:off x="8601587" y="-34028"/>
            <a:ext cx="3602088" cy="6903263"/>
            <a:chOff x="6442800" y="-33950"/>
            <a:chExt cx="2701566" cy="5143500"/>
          </a:xfrm>
        </p:grpSpPr>
        <p:sp>
          <p:nvSpPr>
            <p:cNvPr id="125" name="Google Shape;125;p6"/>
            <p:cNvSpPr/>
            <p:nvPr/>
          </p:nvSpPr>
          <p:spPr>
            <a:xfrm flipH="1">
              <a:off x="6442800" y="-33950"/>
              <a:ext cx="2701200" cy="5143500"/>
            </a:xfrm>
            <a:prstGeom prst="rtTriangle">
              <a:avLst/>
            </a:prstGeom>
            <a:solidFill>
              <a:srgbClr val="9FC5E8"/>
            </a:solidFill>
            <a:ln w="9525" cap="flat" cmpd="sng">
              <a:solidFill>
                <a:srgbClr val="6FA8D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highlight>
                  <a:srgbClr val="C9DAF8"/>
                </a:highlight>
                <a:latin typeface="Arial"/>
                <a:ea typeface="Arial"/>
                <a:cs typeface="Arial"/>
                <a:sym typeface="Arial"/>
              </a:endParaRPr>
            </a:p>
          </p:txBody>
        </p:sp>
        <p:grpSp>
          <p:nvGrpSpPr>
            <p:cNvPr id="126" name="Google Shape;126;p6"/>
            <p:cNvGrpSpPr/>
            <p:nvPr/>
          </p:nvGrpSpPr>
          <p:grpSpPr>
            <a:xfrm>
              <a:off x="7125900" y="0"/>
              <a:ext cx="2018466" cy="3005074"/>
              <a:chOff x="7125900" y="0"/>
              <a:chExt cx="2018466" cy="3005074"/>
            </a:xfrm>
          </p:grpSpPr>
          <p:sp>
            <p:nvSpPr>
              <p:cNvPr id="127" name="Google Shape;127;p6"/>
              <p:cNvSpPr/>
              <p:nvPr/>
            </p:nvSpPr>
            <p:spPr>
              <a:xfrm flipH="1">
                <a:off x="7125900" y="0"/>
                <a:ext cx="2018100" cy="2210100"/>
              </a:xfrm>
              <a:prstGeom prst="parallelogram">
                <a:avLst>
                  <a:gd name="adj" fmla="val 72278"/>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28" name="Google Shape;128;p6"/>
              <p:cNvSpPr/>
              <p:nvPr/>
            </p:nvSpPr>
            <p:spPr>
              <a:xfrm rot="10796327">
                <a:off x="8582344" y="2214273"/>
                <a:ext cx="561600" cy="790501"/>
              </a:xfrm>
              <a:prstGeom prst="rtTriangle">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grpSp>
      </p:grpSp>
      <p:sp>
        <p:nvSpPr>
          <p:cNvPr id="129" name="Google Shape;129;p6"/>
          <p:cNvSpPr/>
          <p:nvPr/>
        </p:nvSpPr>
        <p:spPr>
          <a:xfrm>
            <a:off x="2804000" y="491233"/>
            <a:ext cx="3292000" cy="382400"/>
          </a:xfrm>
          <a:prstGeom prst="rightArrow">
            <a:avLst>
              <a:gd name="adj1" fmla="val 50000"/>
              <a:gd name="adj2" fmla="val 50000"/>
            </a:avLst>
          </a:prstGeom>
          <a:solidFill>
            <a:srgbClr val="0C57D3"/>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30" name="Google Shape;130;p6"/>
          <p:cNvSpPr txBox="1"/>
          <p:nvPr/>
        </p:nvSpPr>
        <p:spPr>
          <a:xfrm>
            <a:off x="6004667" y="-34033"/>
            <a:ext cx="4008000" cy="27416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800"/>
            </a:pPr>
            <a:r>
              <a:rPr lang="en-GB" sz="2400" kern="0">
                <a:solidFill>
                  <a:srgbClr val="0C57D3"/>
                </a:solidFill>
                <a:latin typeface="Montserrat Medium"/>
                <a:ea typeface="Montserrat Medium"/>
                <a:cs typeface="Montserrat Medium"/>
                <a:sym typeface="Montserrat Medium"/>
              </a:rPr>
              <a:t>Students whose attendance levels stayed the same told us that their attitude and feelings around coming to school had positively changed</a:t>
            </a:r>
            <a:endParaRPr sz="2400" kern="0">
              <a:solidFill>
                <a:srgbClr val="0C57D3"/>
              </a:solidFill>
              <a:latin typeface="Montserrat Medium"/>
              <a:ea typeface="Montserrat Medium"/>
              <a:cs typeface="Montserrat Medium"/>
              <a:sym typeface="Montserrat Medium"/>
            </a:endParaRPr>
          </a:p>
        </p:txBody>
      </p:sp>
      <p:sp>
        <p:nvSpPr>
          <p:cNvPr id="131" name="Google Shape;131;p6"/>
          <p:cNvSpPr/>
          <p:nvPr/>
        </p:nvSpPr>
        <p:spPr>
          <a:xfrm>
            <a:off x="194933" y="3429000"/>
            <a:ext cx="5668800" cy="3350000"/>
          </a:xfrm>
          <a:prstGeom prst="wedgeRoundRectCallout">
            <a:avLst>
              <a:gd name="adj1" fmla="val -31363"/>
              <a:gd name="adj2" fmla="val -67697"/>
              <a:gd name="adj3" fmla="val 0"/>
            </a:avLst>
          </a:prstGeom>
          <a:noFill/>
          <a:ln w="38100" cap="flat" cmpd="sng">
            <a:solidFill>
              <a:srgbClr val="9FC0F7"/>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800"/>
            </a:pPr>
            <a:r>
              <a:rPr lang="en-GB" sz="2400" i="1" kern="0">
                <a:solidFill>
                  <a:srgbClr val="0C57D3"/>
                </a:solidFill>
                <a:latin typeface="Montserrat Medium"/>
                <a:ea typeface="Montserrat Medium"/>
                <a:cs typeface="Montserrat Medium"/>
                <a:sym typeface="Montserrat Medium"/>
              </a:rPr>
              <a:t>“Like, sometimes I can be very cheeky to the teachers and that doesn’t really happen anymore”</a:t>
            </a:r>
            <a:endParaRPr sz="2400" i="1" kern="0">
              <a:solidFill>
                <a:srgbClr val="0C57D3"/>
              </a:solidFill>
              <a:latin typeface="Montserrat Medium"/>
              <a:ea typeface="Montserrat Medium"/>
              <a:cs typeface="Montserrat Medium"/>
              <a:sym typeface="Montserrat Medium"/>
            </a:endParaRPr>
          </a:p>
          <a:p>
            <a:pPr defTabSz="1219170">
              <a:buClr>
                <a:srgbClr val="000000"/>
              </a:buClr>
              <a:buSzPts val="1800"/>
            </a:pPr>
            <a:endParaRPr sz="2400" i="1" kern="0">
              <a:solidFill>
                <a:srgbClr val="0C57D3"/>
              </a:solidFill>
              <a:latin typeface="Montserrat Medium"/>
              <a:ea typeface="Montserrat Medium"/>
              <a:cs typeface="Montserrat Medium"/>
              <a:sym typeface="Montserrat Medium"/>
            </a:endParaRPr>
          </a:p>
          <a:p>
            <a:pPr defTabSz="1219170">
              <a:buClr>
                <a:srgbClr val="000000"/>
              </a:buClr>
              <a:buSzPts val="1800"/>
            </a:pPr>
            <a:r>
              <a:rPr lang="en-GB" sz="2400" i="1" kern="0">
                <a:solidFill>
                  <a:srgbClr val="0C57D3"/>
                </a:solidFill>
                <a:latin typeface="Montserrat Medium"/>
                <a:ea typeface="Montserrat Medium"/>
                <a:cs typeface="Montserrat Medium"/>
                <a:sym typeface="Montserrat Medium"/>
              </a:rPr>
              <a:t>“...waking up earlier, sorted my routines…making breakfast &amp; getting things ready, instead of asking my mum to do it”</a:t>
            </a:r>
            <a:endParaRPr sz="2400" i="1" kern="0">
              <a:solidFill>
                <a:srgbClr val="0C57D3"/>
              </a:solidFill>
              <a:latin typeface="Montserrat Medium"/>
              <a:ea typeface="Montserrat Medium"/>
              <a:cs typeface="Montserrat Medium"/>
              <a:sym typeface="Montserrat Medium"/>
            </a:endParaRPr>
          </a:p>
          <a:p>
            <a:pPr defTabSz="1219170">
              <a:buClr>
                <a:srgbClr val="000000"/>
              </a:buClr>
              <a:buSzPts val="1800"/>
            </a:pPr>
            <a:endParaRPr sz="2400" i="1" kern="0">
              <a:solidFill>
                <a:srgbClr val="0C57D3"/>
              </a:solidFill>
              <a:latin typeface="Montserrat Medium"/>
              <a:ea typeface="Montserrat Medium"/>
              <a:cs typeface="Montserrat Medium"/>
              <a:sym typeface="Montserrat Medium"/>
            </a:endParaRPr>
          </a:p>
        </p:txBody>
      </p:sp>
      <p:pic>
        <p:nvPicPr>
          <p:cNvPr id="132" name="Google Shape;132;p6"/>
          <p:cNvPicPr preferRelativeResize="0"/>
          <p:nvPr/>
        </p:nvPicPr>
        <p:blipFill rotWithShape="1">
          <a:blip r:embed="rId4">
            <a:alphaModFix/>
          </a:blip>
          <a:srcRect/>
          <a:stretch/>
        </p:blipFill>
        <p:spPr>
          <a:xfrm>
            <a:off x="9501201" y="5768829"/>
            <a:ext cx="2343201" cy="941900"/>
          </a:xfrm>
          <a:prstGeom prst="rect">
            <a:avLst/>
          </a:prstGeom>
          <a:noFill/>
          <a:ln>
            <a:noFill/>
          </a:ln>
        </p:spPr>
      </p:pic>
      <p:grpSp>
        <p:nvGrpSpPr>
          <p:cNvPr id="133" name="Google Shape;133;p6"/>
          <p:cNvGrpSpPr/>
          <p:nvPr/>
        </p:nvGrpSpPr>
        <p:grpSpPr>
          <a:xfrm>
            <a:off x="207866" y="-326191"/>
            <a:ext cx="4919181" cy="3626860"/>
            <a:chOff x="2573332" y="999054"/>
            <a:chExt cx="4314062" cy="3180712"/>
          </a:xfrm>
        </p:grpSpPr>
        <p:grpSp>
          <p:nvGrpSpPr>
            <p:cNvPr id="134" name="Google Shape;134;p6"/>
            <p:cNvGrpSpPr/>
            <p:nvPr/>
          </p:nvGrpSpPr>
          <p:grpSpPr>
            <a:xfrm>
              <a:off x="4447194" y="1739566"/>
              <a:ext cx="2440200" cy="2440200"/>
              <a:chOff x="4447194" y="1815766"/>
              <a:chExt cx="2440200" cy="2440200"/>
            </a:xfrm>
          </p:grpSpPr>
          <p:sp>
            <p:nvSpPr>
              <p:cNvPr id="135" name="Google Shape;135;p6"/>
              <p:cNvSpPr/>
              <p:nvPr/>
            </p:nvSpPr>
            <p:spPr>
              <a:xfrm>
                <a:off x="4447194" y="1815766"/>
                <a:ext cx="2440200" cy="2440200"/>
              </a:xfrm>
              <a:prstGeom prst="ellipse">
                <a:avLst/>
              </a:prstGeom>
              <a:solidFill>
                <a:srgbClr val="0942A1"/>
              </a:solidFill>
              <a:ln>
                <a:noFill/>
              </a:ln>
              <a:effectLst>
                <a:outerShdw blurRad="195491" dist="43442" dir="5400000" algn="tl" rotWithShape="0">
                  <a:srgbClr val="000000">
                    <a:alpha val="54509"/>
                  </a:srgbClr>
                </a:outerShdw>
              </a:effectLst>
            </p:spPr>
            <p:txBody>
              <a:bodyPr spcFirstLastPara="1" wrap="square" lIns="104233" tIns="104233" rIns="104233" bIns="104233"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36" name="Google Shape;136;p6"/>
              <p:cNvSpPr txBox="1"/>
              <p:nvPr/>
            </p:nvSpPr>
            <p:spPr>
              <a:xfrm>
                <a:off x="4775408" y="2551678"/>
                <a:ext cx="1862700" cy="1163400"/>
              </a:xfrm>
              <a:prstGeom prst="rect">
                <a:avLst/>
              </a:prstGeom>
              <a:noFill/>
              <a:ln>
                <a:noFill/>
              </a:ln>
            </p:spPr>
            <p:txBody>
              <a:bodyPr spcFirstLastPara="1" wrap="square" lIns="104233" tIns="104233" rIns="104233" bIns="104233" anchor="ctr" anchorCtr="0">
                <a:noAutofit/>
              </a:bodyPr>
              <a:lstStyle/>
              <a:p>
                <a:pPr algn="ctr" defTabSz="1219170">
                  <a:buClr>
                    <a:srgbClr val="000000"/>
                  </a:buClr>
                  <a:buSzPts val="1250"/>
                </a:pPr>
                <a:r>
                  <a:rPr lang="en-GB" sz="1667" kern="0">
                    <a:solidFill>
                      <a:srgbClr val="FFFFFF"/>
                    </a:solidFill>
                    <a:latin typeface="Montserrat Medium"/>
                    <a:ea typeface="Montserrat Medium"/>
                    <a:cs typeface="Montserrat Medium"/>
                    <a:sym typeface="Montserrat Medium"/>
                  </a:rPr>
                  <a:t>Over half of the students in one school showed a significant decrease in the number of negative marks received</a:t>
                </a:r>
                <a:endParaRPr sz="1667" kern="0">
                  <a:solidFill>
                    <a:srgbClr val="FFFFFF"/>
                  </a:solidFill>
                  <a:latin typeface="Montserrat Medium"/>
                  <a:ea typeface="Montserrat Medium"/>
                  <a:cs typeface="Montserrat Medium"/>
                  <a:sym typeface="Montserrat Medium"/>
                </a:endParaRPr>
              </a:p>
            </p:txBody>
          </p:sp>
        </p:grpSp>
        <p:grpSp>
          <p:nvGrpSpPr>
            <p:cNvPr id="137" name="Google Shape;137;p6"/>
            <p:cNvGrpSpPr/>
            <p:nvPr/>
          </p:nvGrpSpPr>
          <p:grpSpPr>
            <a:xfrm>
              <a:off x="3379433" y="1297851"/>
              <a:ext cx="1615604" cy="1661111"/>
              <a:chOff x="3303233" y="1374051"/>
              <a:chExt cx="1615604" cy="1661111"/>
            </a:xfrm>
          </p:grpSpPr>
          <p:sp>
            <p:nvSpPr>
              <p:cNvPr id="138" name="Google Shape;138;p6"/>
              <p:cNvSpPr/>
              <p:nvPr/>
            </p:nvSpPr>
            <p:spPr>
              <a:xfrm>
                <a:off x="3303233" y="1374051"/>
                <a:ext cx="1611300" cy="1611300"/>
              </a:xfrm>
              <a:prstGeom prst="ellipse">
                <a:avLst/>
              </a:prstGeom>
              <a:solidFill>
                <a:srgbClr val="0C57D3"/>
              </a:solidFill>
              <a:ln>
                <a:noFill/>
              </a:ln>
              <a:effectLst>
                <a:outerShdw blurRad="195491" dist="43442" dir="5400000" algn="tl" rotWithShape="0">
                  <a:srgbClr val="000000">
                    <a:alpha val="54509"/>
                  </a:srgbClr>
                </a:outerShdw>
              </a:effectLst>
            </p:spPr>
            <p:txBody>
              <a:bodyPr spcFirstLastPara="1" wrap="square" lIns="104233" tIns="104233" rIns="104233" bIns="104233"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39" name="Google Shape;139;p6"/>
              <p:cNvSpPr txBox="1"/>
              <p:nvPr/>
            </p:nvSpPr>
            <p:spPr>
              <a:xfrm>
                <a:off x="3307537" y="1462262"/>
                <a:ext cx="1611300" cy="1572900"/>
              </a:xfrm>
              <a:prstGeom prst="rect">
                <a:avLst/>
              </a:prstGeom>
              <a:noFill/>
              <a:ln>
                <a:noFill/>
              </a:ln>
            </p:spPr>
            <p:txBody>
              <a:bodyPr spcFirstLastPara="1" wrap="square" lIns="104233" tIns="104233" rIns="104233" bIns="104233" anchor="ctr" anchorCtr="0">
                <a:noAutofit/>
              </a:bodyPr>
              <a:lstStyle/>
              <a:p>
                <a:pPr algn="ctr" defTabSz="1219170">
                  <a:buClr>
                    <a:srgbClr val="000000"/>
                  </a:buClr>
                  <a:buSzPts val="1055"/>
                </a:pPr>
                <a:r>
                  <a:rPr lang="en-GB" sz="1407" kern="0">
                    <a:solidFill>
                      <a:srgbClr val="FFFFFF"/>
                    </a:solidFill>
                    <a:latin typeface="Montserrat Medium"/>
                    <a:ea typeface="Montserrat Medium"/>
                    <a:cs typeface="Montserrat Medium"/>
                    <a:sym typeface="Montserrat Medium"/>
                  </a:rPr>
                  <a:t>27% of students in one school showed a significant increase in attendance</a:t>
                </a:r>
                <a:endParaRPr sz="1407" kern="0">
                  <a:solidFill>
                    <a:srgbClr val="FFFFFF"/>
                  </a:solidFill>
                  <a:latin typeface="Montserrat Medium"/>
                  <a:ea typeface="Montserrat Medium"/>
                  <a:cs typeface="Montserrat Medium"/>
                  <a:sym typeface="Montserrat Medium"/>
                </a:endParaRPr>
              </a:p>
            </p:txBody>
          </p:sp>
        </p:grpSp>
        <p:grpSp>
          <p:nvGrpSpPr>
            <p:cNvPr id="140" name="Google Shape;140;p6"/>
            <p:cNvGrpSpPr/>
            <p:nvPr/>
          </p:nvGrpSpPr>
          <p:grpSpPr>
            <a:xfrm>
              <a:off x="2573332" y="999054"/>
              <a:ext cx="1007029" cy="1850565"/>
              <a:chOff x="2573332" y="1075254"/>
              <a:chExt cx="1007029" cy="1850565"/>
            </a:xfrm>
          </p:grpSpPr>
          <p:sp>
            <p:nvSpPr>
              <p:cNvPr id="141" name="Google Shape;141;p6"/>
              <p:cNvSpPr/>
              <p:nvPr/>
            </p:nvSpPr>
            <p:spPr>
              <a:xfrm rot="-6597866">
                <a:off x="2661829" y="2208216"/>
                <a:ext cx="629106" cy="629106"/>
              </a:xfrm>
              <a:prstGeom prst="ellipse">
                <a:avLst/>
              </a:prstGeom>
              <a:solidFill>
                <a:srgbClr val="0C57D3"/>
              </a:solidFill>
              <a:ln>
                <a:noFill/>
              </a:ln>
            </p:spPr>
            <p:txBody>
              <a:bodyPr spcFirstLastPara="1" wrap="square" lIns="104233" tIns="104233" rIns="104233" bIns="104233"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42" name="Google Shape;142;p6"/>
              <p:cNvSpPr/>
              <p:nvPr/>
            </p:nvSpPr>
            <p:spPr>
              <a:xfrm rot="-6597701">
                <a:off x="3267625" y="1113818"/>
                <a:ext cx="274172" cy="274172"/>
              </a:xfrm>
              <a:prstGeom prst="ellipse">
                <a:avLst/>
              </a:prstGeom>
              <a:solidFill>
                <a:srgbClr val="A1C2FA"/>
              </a:solidFill>
              <a:ln>
                <a:noFill/>
              </a:ln>
            </p:spPr>
            <p:txBody>
              <a:bodyPr spcFirstLastPara="1" wrap="square" lIns="104233" tIns="104233" rIns="104233" bIns="104233"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3ac55d28a01_1_11"/>
          <p:cNvSpPr/>
          <p:nvPr/>
        </p:nvSpPr>
        <p:spPr>
          <a:xfrm flipH="1">
            <a:off x="8590400" y="-311"/>
            <a:ext cx="3601600" cy="6858000"/>
          </a:xfrm>
          <a:prstGeom prst="rtTriangle">
            <a:avLst/>
          </a:prstGeom>
          <a:solidFill>
            <a:srgbClr val="9FC5E8"/>
          </a:solidFill>
          <a:ln w="9525" cap="flat" cmpd="sng">
            <a:solidFill>
              <a:srgbClr val="6FA8D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highlight>
                <a:srgbClr val="C9DAF8"/>
              </a:highlight>
              <a:latin typeface="Arial"/>
              <a:ea typeface="Arial"/>
              <a:cs typeface="Arial"/>
              <a:sym typeface="Arial"/>
            </a:endParaRPr>
          </a:p>
        </p:txBody>
      </p:sp>
      <p:sp>
        <p:nvSpPr>
          <p:cNvPr id="148" name="Google Shape;148;g3ac55d28a01_1_11"/>
          <p:cNvSpPr txBox="1"/>
          <p:nvPr/>
        </p:nvSpPr>
        <p:spPr>
          <a:xfrm>
            <a:off x="48800" y="5176767"/>
            <a:ext cx="8541600" cy="16360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800"/>
            </a:pPr>
            <a:r>
              <a:rPr lang="en-GB" sz="2400" i="1" kern="0">
                <a:solidFill>
                  <a:srgbClr val="0C57D3"/>
                </a:solidFill>
                <a:latin typeface="Montserrat Medium"/>
                <a:ea typeface="Montserrat Medium"/>
                <a:cs typeface="Montserrat Medium"/>
                <a:sym typeface="Montserrat Medium"/>
              </a:rPr>
              <a:t>“The key benefits to the project that we have seen are improved attendance, improved attitudes towards going to school, improved behaviour, and increased self-awareness”</a:t>
            </a:r>
            <a:endParaRPr sz="2400" i="1" kern="0">
              <a:solidFill>
                <a:srgbClr val="0C57D3"/>
              </a:solidFill>
              <a:latin typeface="Montserrat Medium"/>
              <a:ea typeface="Montserrat Medium"/>
              <a:cs typeface="Montserrat Medium"/>
              <a:sym typeface="Montserrat Medium"/>
            </a:endParaRPr>
          </a:p>
        </p:txBody>
      </p:sp>
      <p:grpSp>
        <p:nvGrpSpPr>
          <p:cNvPr id="149" name="Google Shape;149;g3ac55d28a01_1_11"/>
          <p:cNvGrpSpPr/>
          <p:nvPr/>
        </p:nvGrpSpPr>
        <p:grpSpPr>
          <a:xfrm>
            <a:off x="285767" y="-284"/>
            <a:ext cx="8681596" cy="5242893"/>
            <a:chOff x="1248916" y="-33887"/>
            <a:chExt cx="5814088" cy="4031341"/>
          </a:xfrm>
        </p:grpSpPr>
        <p:grpSp>
          <p:nvGrpSpPr>
            <p:cNvPr id="150" name="Google Shape;150;g3ac55d28a01_1_11"/>
            <p:cNvGrpSpPr/>
            <p:nvPr/>
          </p:nvGrpSpPr>
          <p:grpSpPr>
            <a:xfrm>
              <a:off x="1248916" y="-33887"/>
              <a:ext cx="2897566" cy="3393416"/>
              <a:chOff x="2755702" y="1146352"/>
              <a:chExt cx="1816200" cy="2399700"/>
            </a:xfrm>
          </p:grpSpPr>
          <p:sp>
            <p:nvSpPr>
              <p:cNvPr id="151" name="Google Shape;151;g3ac55d28a01_1_11"/>
              <p:cNvSpPr/>
              <p:nvPr/>
            </p:nvSpPr>
            <p:spPr>
              <a:xfrm rot="-5400000">
                <a:off x="2463952" y="1438102"/>
                <a:ext cx="2399700" cy="1816200"/>
              </a:xfrm>
              <a:prstGeom prst="rightArrowCallout">
                <a:avLst>
                  <a:gd name="adj1" fmla="val 9283"/>
                  <a:gd name="adj2" fmla="val 13570"/>
                  <a:gd name="adj3" fmla="val 16082"/>
                  <a:gd name="adj4" fmla="val 81236"/>
                </a:avLst>
              </a:prstGeom>
              <a:solidFill>
                <a:srgbClr val="A1C2FA"/>
              </a:solidFill>
              <a:ln>
                <a:noFill/>
              </a:ln>
            </p:spPr>
            <p:txBody>
              <a:bodyPr spcFirstLastPara="1" wrap="square" lIns="168133" tIns="168133" rIns="168133" bIns="168133"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52" name="Google Shape;152;g3ac55d28a01_1_11"/>
              <p:cNvSpPr/>
              <p:nvPr/>
            </p:nvSpPr>
            <p:spPr>
              <a:xfrm flipH="1">
                <a:off x="2832600" y="1686400"/>
                <a:ext cx="1649400" cy="1769700"/>
              </a:xfrm>
              <a:prstGeom prst="snip1Rect">
                <a:avLst>
                  <a:gd name="adj" fmla="val 0"/>
                </a:avLst>
              </a:prstGeom>
              <a:solidFill>
                <a:srgbClr val="0C57D3"/>
              </a:solidFill>
              <a:ln>
                <a:noFill/>
              </a:ln>
            </p:spPr>
            <p:txBody>
              <a:bodyPr spcFirstLastPara="1" wrap="square" lIns="168133" tIns="168133" rIns="168133" bIns="168133"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53" name="Google Shape;153;g3ac55d28a01_1_11"/>
              <p:cNvSpPr txBox="1"/>
              <p:nvPr/>
            </p:nvSpPr>
            <p:spPr>
              <a:xfrm>
                <a:off x="2966446" y="1687517"/>
                <a:ext cx="1383000" cy="1584000"/>
              </a:xfrm>
              <a:prstGeom prst="rect">
                <a:avLst/>
              </a:prstGeom>
              <a:noFill/>
              <a:ln>
                <a:noFill/>
              </a:ln>
            </p:spPr>
            <p:txBody>
              <a:bodyPr spcFirstLastPara="1" wrap="square" lIns="168133" tIns="168133" rIns="168133" bIns="168133" anchor="t" anchorCtr="0">
                <a:noAutofit/>
              </a:bodyPr>
              <a:lstStyle/>
              <a:p>
                <a:pPr algn="ctr" defTabSz="1219170">
                  <a:lnSpc>
                    <a:spcPct val="115000"/>
                  </a:lnSpc>
                  <a:buClr>
                    <a:srgbClr val="000000"/>
                  </a:buClr>
                  <a:buSzPts val="1517"/>
                </a:pPr>
                <a:r>
                  <a:rPr lang="en-GB" sz="2023" b="1" kern="0">
                    <a:solidFill>
                      <a:srgbClr val="FFFFFF"/>
                    </a:solidFill>
                    <a:latin typeface="Montserrat"/>
                    <a:ea typeface="Montserrat"/>
                    <a:cs typeface="Montserrat"/>
                    <a:sym typeface="Montserrat"/>
                  </a:rPr>
                  <a:t>Pre-intervention</a:t>
                </a:r>
                <a:endParaRPr sz="2023" b="1" kern="0">
                  <a:solidFill>
                    <a:srgbClr val="FFFFFF"/>
                  </a:solidFill>
                  <a:latin typeface="Montserrat"/>
                  <a:ea typeface="Montserrat"/>
                  <a:cs typeface="Montserrat"/>
                  <a:sym typeface="Montserrat"/>
                </a:endParaRPr>
              </a:p>
              <a:p>
                <a:pPr algn="ctr" defTabSz="1219170">
                  <a:lnSpc>
                    <a:spcPct val="115000"/>
                  </a:lnSpc>
                  <a:buClr>
                    <a:srgbClr val="000000"/>
                  </a:buClr>
                  <a:buSzPts val="1103"/>
                </a:pPr>
                <a:endParaRPr sz="1471" kern="0">
                  <a:solidFill>
                    <a:srgbClr val="FFFFFF"/>
                  </a:solidFill>
                  <a:latin typeface="Montserrat Medium"/>
                  <a:ea typeface="Montserrat Medium"/>
                  <a:cs typeface="Montserrat Medium"/>
                  <a:sym typeface="Montserrat Medium"/>
                </a:endParaRPr>
              </a:p>
              <a:p>
                <a:pPr algn="ctr" defTabSz="1219170">
                  <a:lnSpc>
                    <a:spcPct val="115000"/>
                  </a:lnSpc>
                  <a:spcAft>
                    <a:spcPts val="2943"/>
                  </a:spcAft>
                  <a:buClr>
                    <a:srgbClr val="000000"/>
                  </a:buClr>
                  <a:buSzPts val="1303"/>
                </a:pPr>
                <a:r>
                  <a:rPr lang="en-GB" sz="1737" kern="0">
                    <a:solidFill>
                      <a:srgbClr val="FFFFFF"/>
                    </a:solidFill>
                    <a:latin typeface="Montserrat Medium"/>
                    <a:ea typeface="Montserrat Medium"/>
                    <a:cs typeface="Montserrat Medium"/>
                    <a:sym typeface="Montserrat Medium"/>
                  </a:rPr>
                  <a:t>“Aggressive”</a:t>
                </a:r>
                <a:br>
                  <a:rPr lang="en-GB" sz="1737" kern="0">
                    <a:solidFill>
                      <a:srgbClr val="FFFFFF"/>
                    </a:solidFill>
                    <a:latin typeface="Montserrat Medium"/>
                    <a:ea typeface="Montserrat Medium"/>
                    <a:cs typeface="Montserrat Medium"/>
                    <a:sym typeface="Montserrat Medium"/>
                  </a:rPr>
                </a:br>
                <a:r>
                  <a:rPr lang="en-GB" sz="1737" kern="0">
                    <a:solidFill>
                      <a:srgbClr val="FFFFFF"/>
                    </a:solidFill>
                    <a:latin typeface="Montserrat Medium"/>
                    <a:ea typeface="Montserrat Medium"/>
                    <a:cs typeface="Montserrat Medium"/>
                    <a:sym typeface="Montserrat Medium"/>
                  </a:rPr>
                  <a:t>“Naughty”</a:t>
                </a:r>
                <a:br>
                  <a:rPr lang="en-GB" sz="1737" kern="0">
                    <a:solidFill>
                      <a:srgbClr val="FFFFFF"/>
                    </a:solidFill>
                    <a:latin typeface="Montserrat Medium"/>
                    <a:ea typeface="Montserrat Medium"/>
                    <a:cs typeface="Montserrat Medium"/>
                    <a:sym typeface="Montserrat Medium"/>
                  </a:rPr>
                </a:br>
                <a:r>
                  <a:rPr lang="en-GB" sz="1737" kern="0">
                    <a:solidFill>
                      <a:srgbClr val="FFFFFF"/>
                    </a:solidFill>
                    <a:latin typeface="Montserrat Medium"/>
                    <a:ea typeface="Montserrat Medium"/>
                    <a:cs typeface="Montserrat Medium"/>
                    <a:sym typeface="Montserrat Medium"/>
                  </a:rPr>
                  <a:t>“Anxious”</a:t>
                </a:r>
                <a:br>
                  <a:rPr lang="en-GB" sz="1737" kern="0">
                    <a:solidFill>
                      <a:srgbClr val="FFFFFF"/>
                    </a:solidFill>
                    <a:latin typeface="Montserrat Medium"/>
                    <a:ea typeface="Montserrat Medium"/>
                    <a:cs typeface="Montserrat Medium"/>
                    <a:sym typeface="Montserrat Medium"/>
                  </a:rPr>
                </a:br>
                <a:r>
                  <a:rPr lang="en-GB" sz="1737" kern="0">
                    <a:solidFill>
                      <a:srgbClr val="FFFFFF"/>
                    </a:solidFill>
                    <a:latin typeface="Montserrat Medium"/>
                    <a:ea typeface="Montserrat Medium"/>
                    <a:cs typeface="Montserrat Medium"/>
                    <a:sym typeface="Montserrat Medium"/>
                  </a:rPr>
                  <a:t>“Loud”</a:t>
                </a:r>
                <a:br>
                  <a:rPr lang="en-GB" sz="1737" kern="0">
                    <a:solidFill>
                      <a:srgbClr val="FFFFFF"/>
                    </a:solidFill>
                    <a:latin typeface="Montserrat Medium"/>
                    <a:ea typeface="Montserrat Medium"/>
                    <a:cs typeface="Montserrat Medium"/>
                    <a:sym typeface="Montserrat Medium"/>
                  </a:rPr>
                </a:br>
                <a:r>
                  <a:rPr lang="en-GB" sz="1737" kern="0">
                    <a:solidFill>
                      <a:srgbClr val="FFFFFF"/>
                    </a:solidFill>
                    <a:latin typeface="Montserrat Medium"/>
                    <a:ea typeface="Montserrat Medium"/>
                    <a:cs typeface="Montserrat Medium"/>
                    <a:sym typeface="Montserrat Medium"/>
                  </a:rPr>
                  <a:t>“A bad kid”</a:t>
                </a:r>
                <a:br>
                  <a:rPr lang="en-GB" sz="1737" kern="0">
                    <a:solidFill>
                      <a:srgbClr val="FFFFFF"/>
                    </a:solidFill>
                    <a:latin typeface="Montserrat Medium"/>
                    <a:ea typeface="Montserrat Medium"/>
                    <a:cs typeface="Montserrat Medium"/>
                    <a:sym typeface="Montserrat Medium"/>
                  </a:rPr>
                </a:br>
                <a:r>
                  <a:rPr lang="en-GB" sz="1737" kern="0">
                    <a:solidFill>
                      <a:srgbClr val="FFFFFF"/>
                    </a:solidFill>
                    <a:latin typeface="Montserrat Medium"/>
                    <a:ea typeface="Montserrat Medium"/>
                    <a:cs typeface="Montserrat Medium"/>
                    <a:sym typeface="Montserrat Medium"/>
                  </a:rPr>
                  <a:t>“Nervous”</a:t>
                </a:r>
                <a:endParaRPr sz="1737" kern="0">
                  <a:solidFill>
                    <a:srgbClr val="FFFFFF"/>
                  </a:solidFill>
                  <a:latin typeface="Montserrat Medium"/>
                  <a:ea typeface="Montserrat Medium"/>
                  <a:cs typeface="Montserrat Medium"/>
                  <a:sym typeface="Montserrat Medium"/>
                </a:endParaRPr>
              </a:p>
            </p:txBody>
          </p:sp>
        </p:grpSp>
        <p:grpSp>
          <p:nvGrpSpPr>
            <p:cNvPr id="154" name="Google Shape;154;g3ac55d28a01_1_11"/>
            <p:cNvGrpSpPr/>
            <p:nvPr/>
          </p:nvGrpSpPr>
          <p:grpSpPr>
            <a:xfrm>
              <a:off x="4146772" y="604038"/>
              <a:ext cx="2916232" cy="3393416"/>
              <a:chOff x="4572084" y="1597469"/>
              <a:chExt cx="1827900" cy="2399700"/>
            </a:xfrm>
          </p:grpSpPr>
          <p:sp>
            <p:nvSpPr>
              <p:cNvPr id="155" name="Google Shape;155;g3ac55d28a01_1_11"/>
              <p:cNvSpPr/>
              <p:nvPr/>
            </p:nvSpPr>
            <p:spPr>
              <a:xfrm rot="5400000">
                <a:off x="4286184" y="1883369"/>
                <a:ext cx="2399700" cy="1827900"/>
              </a:xfrm>
              <a:prstGeom prst="rightArrowCallout">
                <a:avLst>
                  <a:gd name="adj1" fmla="val 9283"/>
                  <a:gd name="adj2" fmla="val 13570"/>
                  <a:gd name="adj3" fmla="val 16082"/>
                  <a:gd name="adj4" fmla="val 81236"/>
                </a:avLst>
              </a:prstGeom>
              <a:solidFill>
                <a:srgbClr val="0942A1"/>
              </a:solidFill>
              <a:ln>
                <a:noFill/>
              </a:ln>
            </p:spPr>
            <p:txBody>
              <a:bodyPr spcFirstLastPara="1" wrap="square" lIns="168133" tIns="168133" rIns="168133" bIns="168133"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56" name="Google Shape;156;g3ac55d28a01_1_11"/>
              <p:cNvSpPr/>
              <p:nvPr/>
            </p:nvSpPr>
            <p:spPr>
              <a:xfrm rot="10800000" flipH="1">
                <a:off x="4662018" y="1687411"/>
                <a:ext cx="1649400" cy="1769700"/>
              </a:xfrm>
              <a:prstGeom prst="snip1Rect">
                <a:avLst>
                  <a:gd name="adj" fmla="val 0"/>
                </a:avLst>
              </a:prstGeom>
              <a:solidFill>
                <a:srgbClr val="0C57D3"/>
              </a:solidFill>
              <a:ln>
                <a:noFill/>
              </a:ln>
            </p:spPr>
            <p:txBody>
              <a:bodyPr spcFirstLastPara="1" wrap="square" lIns="168133" tIns="168133" rIns="168133" bIns="168133"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57" name="Google Shape;157;g3ac55d28a01_1_11"/>
              <p:cNvSpPr txBox="1"/>
              <p:nvPr/>
            </p:nvSpPr>
            <p:spPr>
              <a:xfrm>
                <a:off x="4688342" y="1687409"/>
                <a:ext cx="1623000" cy="1769700"/>
              </a:xfrm>
              <a:prstGeom prst="rect">
                <a:avLst/>
              </a:prstGeom>
              <a:noFill/>
              <a:ln>
                <a:noFill/>
              </a:ln>
            </p:spPr>
            <p:txBody>
              <a:bodyPr spcFirstLastPara="1" wrap="square" lIns="168133" tIns="168133" rIns="168133" bIns="168133" anchor="t" anchorCtr="0">
                <a:noAutofit/>
              </a:bodyPr>
              <a:lstStyle/>
              <a:p>
                <a:pPr algn="ctr" defTabSz="1219170">
                  <a:lnSpc>
                    <a:spcPct val="115000"/>
                  </a:lnSpc>
                  <a:buClr>
                    <a:srgbClr val="000000"/>
                  </a:buClr>
                  <a:buSzPts val="1517"/>
                </a:pPr>
                <a:r>
                  <a:rPr lang="en-GB" sz="2023" b="1" kern="0">
                    <a:solidFill>
                      <a:srgbClr val="FFFFFF"/>
                    </a:solidFill>
                    <a:latin typeface="Montserrat"/>
                    <a:ea typeface="Montserrat"/>
                    <a:cs typeface="Montserrat"/>
                    <a:sym typeface="Montserrat"/>
                  </a:rPr>
                  <a:t>Post-intervention</a:t>
                </a:r>
                <a:endParaRPr sz="2023" b="1" kern="0">
                  <a:solidFill>
                    <a:srgbClr val="FFFFFF"/>
                  </a:solidFill>
                  <a:latin typeface="Montserrat"/>
                  <a:ea typeface="Montserrat"/>
                  <a:cs typeface="Montserrat"/>
                  <a:sym typeface="Montserrat"/>
                </a:endParaRPr>
              </a:p>
              <a:p>
                <a:pPr algn="ctr" defTabSz="1219170">
                  <a:lnSpc>
                    <a:spcPct val="115000"/>
                  </a:lnSpc>
                  <a:buClr>
                    <a:srgbClr val="000000"/>
                  </a:buClr>
                  <a:buSzPts val="1072"/>
                </a:pPr>
                <a:endParaRPr sz="1429" b="1" kern="0">
                  <a:solidFill>
                    <a:srgbClr val="FFFFFF"/>
                  </a:solidFill>
                  <a:latin typeface="Montserrat"/>
                  <a:ea typeface="Montserrat"/>
                  <a:cs typeface="Montserrat"/>
                  <a:sym typeface="Montserrat"/>
                </a:endParaRPr>
              </a:p>
              <a:p>
                <a:pPr algn="ctr" defTabSz="1219170">
                  <a:lnSpc>
                    <a:spcPct val="115000"/>
                  </a:lnSpc>
                  <a:spcAft>
                    <a:spcPts val="2943"/>
                  </a:spcAft>
                  <a:buClr>
                    <a:srgbClr val="000000"/>
                  </a:buClr>
                  <a:buSzPts val="1303"/>
                </a:pPr>
                <a:r>
                  <a:rPr lang="en-GB" sz="1737" kern="0">
                    <a:solidFill>
                      <a:srgbClr val="FFFFFF"/>
                    </a:solidFill>
                    <a:latin typeface="Montserrat Medium"/>
                    <a:ea typeface="Montserrat Medium"/>
                    <a:cs typeface="Montserrat Medium"/>
                    <a:sym typeface="Montserrat Medium"/>
                  </a:rPr>
                  <a:t>“A lot better as a student”</a:t>
                </a:r>
                <a:br>
                  <a:rPr lang="en-GB" sz="1737" kern="0">
                    <a:solidFill>
                      <a:srgbClr val="FFFFFF"/>
                    </a:solidFill>
                    <a:latin typeface="Montserrat Medium"/>
                    <a:ea typeface="Montserrat Medium"/>
                    <a:cs typeface="Montserrat Medium"/>
                    <a:sym typeface="Montserrat Medium"/>
                  </a:rPr>
                </a:br>
                <a:r>
                  <a:rPr lang="en-GB" sz="1737" kern="0">
                    <a:solidFill>
                      <a:srgbClr val="FFFFFF"/>
                    </a:solidFill>
                    <a:latin typeface="Montserrat Medium"/>
                    <a:ea typeface="Montserrat Medium"/>
                    <a:cs typeface="Montserrat Medium"/>
                    <a:sym typeface="Montserrat Medium"/>
                  </a:rPr>
                  <a:t>“My own person”</a:t>
                </a:r>
                <a:br>
                  <a:rPr lang="en-GB" sz="1737" kern="0">
                    <a:solidFill>
                      <a:srgbClr val="FFFFFF"/>
                    </a:solidFill>
                    <a:latin typeface="Montserrat Medium"/>
                    <a:ea typeface="Montserrat Medium"/>
                    <a:cs typeface="Montserrat Medium"/>
                    <a:sym typeface="Montserrat Medium"/>
                  </a:rPr>
                </a:br>
                <a:r>
                  <a:rPr lang="en-GB" sz="1737" kern="0">
                    <a:solidFill>
                      <a:srgbClr val="FFFFFF"/>
                    </a:solidFill>
                    <a:latin typeface="Montserrat Medium"/>
                    <a:ea typeface="Montserrat Medium"/>
                    <a:cs typeface="Montserrat Medium"/>
                    <a:sym typeface="Montserrat Medium"/>
                  </a:rPr>
                  <a:t>“Motivated”</a:t>
                </a:r>
                <a:br>
                  <a:rPr lang="en-GB" sz="1737" kern="0">
                    <a:solidFill>
                      <a:srgbClr val="FFFFFF"/>
                    </a:solidFill>
                    <a:latin typeface="Montserrat Medium"/>
                    <a:ea typeface="Montserrat Medium"/>
                    <a:cs typeface="Montserrat Medium"/>
                    <a:sym typeface="Montserrat Medium"/>
                  </a:rPr>
                </a:br>
                <a:r>
                  <a:rPr lang="en-GB" sz="1737" kern="0">
                    <a:solidFill>
                      <a:srgbClr val="FFFFFF"/>
                    </a:solidFill>
                    <a:latin typeface="Montserrat Medium"/>
                    <a:ea typeface="Montserrat Medium"/>
                    <a:cs typeface="Montserrat Medium"/>
                    <a:sym typeface="Montserrat Medium"/>
                  </a:rPr>
                  <a:t>“Confident”</a:t>
                </a:r>
                <a:br>
                  <a:rPr lang="en-GB" sz="1737" kern="0">
                    <a:solidFill>
                      <a:srgbClr val="FFFFFF"/>
                    </a:solidFill>
                    <a:latin typeface="Montserrat Medium"/>
                    <a:ea typeface="Montserrat Medium"/>
                    <a:cs typeface="Montserrat Medium"/>
                    <a:sym typeface="Montserrat Medium"/>
                  </a:rPr>
                </a:br>
                <a:r>
                  <a:rPr lang="en-GB" sz="1737" kern="0">
                    <a:solidFill>
                      <a:srgbClr val="FFFFFF"/>
                    </a:solidFill>
                    <a:latin typeface="Montserrat Medium"/>
                    <a:ea typeface="Montserrat Medium"/>
                    <a:cs typeface="Montserrat Medium"/>
                    <a:sym typeface="Montserrat Medium"/>
                  </a:rPr>
                  <a:t>“A good friend”</a:t>
                </a:r>
                <a:br>
                  <a:rPr lang="en-GB" sz="1737" kern="0">
                    <a:solidFill>
                      <a:srgbClr val="FFFFFF"/>
                    </a:solidFill>
                    <a:latin typeface="Montserrat Medium"/>
                    <a:ea typeface="Montserrat Medium"/>
                    <a:cs typeface="Montserrat Medium"/>
                    <a:sym typeface="Montserrat Medium"/>
                  </a:rPr>
                </a:br>
                <a:r>
                  <a:rPr lang="en-GB" sz="1737" kern="0">
                    <a:solidFill>
                      <a:srgbClr val="FFFFFF"/>
                    </a:solidFill>
                    <a:latin typeface="Montserrat Medium"/>
                    <a:ea typeface="Montserrat Medium"/>
                    <a:cs typeface="Montserrat Medium"/>
                    <a:sym typeface="Montserrat Medium"/>
                  </a:rPr>
                  <a:t>“A good listener”</a:t>
                </a:r>
                <a:br>
                  <a:rPr lang="en-GB" sz="1737" kern="0">
                    <a:solidFill>
                      <a:srgbClr val="FFFFFF"/>
                    </a:solidFill>
                    <a:latin typeface="Montserrat Medium"/>
                    <a:ea typeface="Montserrat Medium"/>
                    <a:cs typeface="Montserrat Medium"/>
                    <a:sym typeface="Montserrat Medium"/>
                  </a:rPr>
                </a:br>
                <a:r>
                  <a:rPr lang="en-GB" sz="1737" kern="0">
                    <a:solidFill>
                      <a:srgbClr val="FFFFFF"/>
                    </a:solidFill>
                    <a:latin typeface="Montserrat Medium"/>
                    <a:ea typeface="Montserrat Medium"/>
                    <a:cs typeface="Montserrat Medium"/>
                    <a:sym typeface="Montserrat Medium"/>
                  </a:rPr>
                  <a:t>“Trying to be more focused in lessons”</a:t>
                </a:r>
                <a:endParaRPr sz="1737" kern="0">
                  <a:solidFill>
                    <a:srgbClr val="FFFFFF"/>
                  </a:solidFill>
                  <a:latin typeface="Montserrat Medium"/>
                  <a:ea typeface="Montserrat Medium"/>
                  <a:cs typeface="Montserrat Medium"/>
                  <a:sym typeface="Montserrat Medium"/>
                </a:endParaRPr>
              </a:p>
            </p:txBody>
          </p:sp>
        </p:grpSp>
      </p:grpSp>
      <p:pic>
        <p:nvPicPr>
          <p:cNvPr id="158" name="Google Shape;158;g3ac55d28a01_1_11"/>
          <p:cNvPicPr preferRelativeResize="0"/>
          <p:nvPr/>
        </p:nvPicPr>
        <p:blipFill rotWithShape="1">
          <a:blip r:embed="rId3">
            <a:alphaModFix/>
          </a:blip>
          <a:srcRect/>
          <a:stretch/>
        </p:blipFill>
        <p:spPr>
          <a:xfrm>
            <a:off x="9501201" y="5768829"/>
            <a:ext cx="2343201" cy="941900"/>
          </a:xfrm>
          <a:prstGeom prst="rect">
            <a:avLst/>
          </a:prstGeom>
          <a:noFill/>
          <a:ln>
            <a:noFill/>
          </a:ln>
        </p:spPr>
      </p:pic>
      <p:grpSp>
        <p:nvGrpSpPr>
          <p:cNvPr id="159" name="Google Shape;159;g3ac55d28a01_1_11"/>
          <p:cNvGrpSpPr/>
          <p:nvPr/>
        </p:nvGrpSpPr>
        <p:grpSpPr>
          <a:xfrm>
            <a:off x="9501200" y="1"/>
            <a:ext cx="2691325" cy="4006764"/>
            <a:chOff x="7125900" y="0"/>
            <a:chExt cx="2018494" cy="3005073"/>
          </a:xfrm>
        </p:grpSpPr>
        <p:sp>
          <p:nvSpPr>
            <p:cNvPr id="160" name="Google Shape;160;g3ac55d28a01_1_11"/>
            <p:cNvSpPr/>
            <p:nvPr/>
          </p:nvSpPr>
          <p:spPr>
            <a:xfrm flipH="1">
              <a:off x="7125900" y="0"/>
              <a:ext cx="2018100" cy="2210100"/>
            </a:xfrm>
            <a:prstGeom prst="parallelogram">
              <a:avLst>
                <a:gd name="adj" fmla="val 72278"/>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61" name="Google Shape;161;g3ac55d28a01_1_11"/>
            <p:cNvSpPr/>
            <p:nvPr/>
          </p:nvSpPr>
          <p:spPr>
            <a:xfrm rot="10796327">
              <a:off x="8582372" y="2214272"/>
              <a:ext cx="561600" cy="790501"/>
            </a:xfrm>
            <a:prstGeom prst="rtTriangle">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3ac55d28a01_1_1719"/>
          <p:cNvSpPr/>
          <p:nvPr/>
        </p:nvSpPr>
        <p:spPr>
          <a:xfrm flipH="1">
            <a:off x="8590400" y="-311"/>
            <a:ext cx="3601600" cy="6858000"/>
          </a:xfrm>
          <a:prstGeom prst="rtTriangle">
            <a:avLst/>
          </a:prstGeom>
          <a:solidFill>
            <a:srgbClr val="9FC5E8"/>
          </a:solidFill>
          <a:ln w="9525" cap="flat" cmpd="sng">
            <a:solidFill>
              <a:srgbClr val="6FA8D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highlight>
                <a:srgbClr val="C9DAF8"/>
              </a:highlight>
              <a:latin typeface="Arial"/>
              <a:ea typeface="Arial"/>
              <a:cs typeface="Arial"/>
              <a:sym typeface="Arial"/>
            </a:endParaRPr>
          </a:p>
        </p:txBody>
      </p:sp>
      <p:pic>
        <p:nvPicPr>
          <p:cNvPr id="167" name="Google Shape;167;g3ac55d28a01_1_1719"/>
          <p:cNvPicPr preferRelativeResize="0"/>
          <p:nvPr/>
        </p:nvPicPr>
        <p:blipFill rotWithShape="1">
          <a:blip r:embed="rId3">
            <a:alphaModFix/>
          </a:blip>
          <a:srcRect/>
          <a:stretch/>
        </p:blipFill>
        <p:spPr>
          <a:xfrm>
            <a:off x="9501201" y="5768829"/>
            <a:ext cx="2343201" cy="941900"/>
          </a:xfrm>
          <a:prstGeom prst="rect">
            <a:avLst/>
          </a:prstGeom>
          <a:noFill/>
          <a:ln>
            <a:noFill/>
          </a:ln>
        </p:spPr>
      </p:pic>
      <p:pic>
        <p:nvPicPr>
          <p:cNvPr id="168" name="Google Shape;168;g3ac55d28a01_1_1719"/>
          <p:cNvPicPr preferRelativeResize="0"/>
          <p:nvPr/>
        </p:nvPicPr>
        <p:blipFill rotWithShape="1">
          <a:blip r:embed="rId3">
            <a:alphaModFix/>
          </a:blip>
          <a:srcRect/>
          <a:stretch/>
        </p:blipFill>
        <p:spPr>
          <a:xfrm>
            <a:off x="520714" y="5354167"/>
            <a:ext cx="3092223" cy="1244800"/>
          </a:xfrm>
          <a:prstGeom prst="rect">
            <a:avLst/>
          </a:prstGeom>
          <a:noFill/>
          <a:ln>
            <a:noFill/>
          </a:ln>
        </p:spPr>
      </p:pic>
      <p:sp>
        <p:nvSpPr>
          <p:cNvPr id="169" name="Google Shape;169;g3ac55d28a01_1_1719"/>
          <p:cNvSpPr txBox="1"/>
          <p:nvPr/>
        </p:nvSpPr>
        <p:spPr>
          <a:xfrm>
            <a:off x="23567" y="2600"/>
            <a:ext cx="10284400" cy="67284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2000"/>
            </a:pPr>
            <a:r>
              <a:rPr lang="en-GB" sz="2667" b="1" kern="0">
                <a:solidFill>
                  <a:srgbClr val="0555A2"/>
                </a:solidFill>
                <a:latin typeface="Montserrat"/>
                <a:ea typeface="Montserrat"/>
                <a:cs typeface="Montserrat"/>
                <a:sym typeface="Montserrat"/>
              </a:rPr>
              <a:t>How these programmes support with preventing CYP involvement in crime and violence: </a:t>
            </a:r>
            <a:endParaRPr sz="2400" kern="0">
              <a:solidFill>
                <a:srgbClr val="0C57D3"/>
              </a:solidFill>
              <a:latin typeface="Montserrat"/>
              <a:ea typeface="Montserrat"/>
              <a:cs typeface="Montserrat"/>
              <a:sym typeface="Montserrat"/>
            </a:endParaRPr>
          </a:p>
          <a:p>
            <a:pPr defTabSz="1219170">
              <a:buClr>
                <a:srgbClr val="000000"/>
              </a:buClr>
              <a:buSzPts val="1800"/>
            </a:pPr>
            <a:endParaRPr sz="2400" kern="0">
              <a:solidFill>
                <a:srgbClr val="0C57D3"/>
              </a:solidFill>
              <a:latin typeface="Montserrat"/>
              <a:ea typeface="Montserrat"/>
              <a:cs typeface="Montserrat"/>
              <a:sym typeface="Montserrat"/>
            </a:endParaRPr>
          </a:p>
          <a:p>
            <a:pPr defTabSz="1219170">
              <a:buClr>
                <a:srgbClr val="000000"/>
              </a:buClr>
              <a:buSzPts val="1800"/>
            </a:pPr>
            <a:r>
              <a:rPr lang="en-GB" sz="2400" kern="0">
                <a:solidFill>
                  <a:srgbClr val="0C57D3"/>
                </a:solidFill>
                <a:latin typeface="Montserrat"/>
                <a:ea typeface="Montserrat"/>
                <a:cs typeface="Montserrat"/>
                <a:sym typeface="Montserrat"/>
              </a:rPr>
              <a:t>Evidence from the YEF toolkit shows:</a:t>
            </a:r>
            <a:endParaRPr sz="2400" kern="0">
              <a:solidFill>
                <a:srgbClr val="0C57D3"/>
              </a:solidFill>
              <a:latin typeface="Montserrat"/>
              <a:ea typeface="Montserrat"/>
              <a:cs typeface="Montserrat"/>
              <a:sym typeface="Montserrat"/>
            </a:endParaRPr>
          </a:p>
          <a:p>
            <a:pPr defTabSz="1219170">
              <a:buClr>
                <a:srgbClr val="000000"/>
              </a:buClr>
              <a:buSzPts val="1800"/>
            </a:pPr>
            <a:r>
              <a:rPr lang="en-GB" sz="2400" kern="0">
                <a:solidFill>
                  <a:srgbClr val="0C57D3"/>
                </a:solidFill>
                <a:latin typeface="Montserrat"/>
                <a:ea typeface="Montserrat"/>
                <a:cs typeface="Montserrat"/>
                <a:sym typeface="Montserrat"/>
              </a:rPr>
              <a:t>Social skills programmes reduce the number of children in crime by 32%, by focusing on:</a:t>
            </a:r>
            <a:endParaRPr sz="2400" kern="0">
              <a:solidFill>
                <a:srgbClr val="0C57D3"/>
              </a:solidFill>
              <a:latin typeface="Montserrat"/>
              <a:ea typeface="Montserrat"/>
              <a:cs typeface="Montserrat"/>
              <a:sym typeface="Montserrat"/>
            </a:endParaRPr>
          </a:p>
          <a:p>
            <a:pPr defTabSz="1219170">
              <a:buClr>
                <a:srgbClr val="000000"/>
              </a:buClr>
              <a:buSzPts val="1800"/>
            </a:pPr>
            <a:endParaRPr sz="2400" kern="0">
              <a:solidFill>
                <a:srgbClr val="0C57D3"/>
              </a:solidFill>
              <a:latin typeface="Montserrat"/>
              <a:ea typeface="Montserrat"/>
              <a:cs typeface="Montserrat"/>
              <a:sym typeface="Montserrat"/>
            </a:endParaRPr>
          </a:p>
          <a:p>
            <a:pPr indent="609585" defTabSz="1219170">
              <a:buClr>
                <a:srgbClr val="000000"/>
              </a:buClr>
            </a:pPr>
            <a:r>
              <a:rPr lang="en-GB" sz="2400" kern="0">
                <a:solidFill>
                  <a:srgbClr val="0C57D3"/>
                </a:solidFill>
                <a:latin typeface="Montserrat"/>
                <a:ea typeface="Montserrat"/>
                <a:cs typeface="Montserrat"/>
                <a:sym typeface="Montserrat"/>
              </a:rPr>
              <a:t>Thinking before they act</a:t>
            </a:r>
            <a:endParaRPr sz="2400" kern="0">
              <a:solidFill>
                <a:srgbClr val="0C57D3"/>
              </a:solidFill>
              <a:latin typeface="Montserrat"/>
              <a:ea typeface="Montserrat"/>
              <a:cs typeface="Montserrat"/>
              <a:sym typeface="Montserrat"/>
            </a:endParaRPr>
          </a:p>
          <a:p>
            <a:pPr marL="609585" defTabSz="1219170">
              <a:buClr>
                <a:srgbClr val="000000"/>
              </a:buClr>
            </a:pPr>
            <a:r>
              <a:rPr lang="en-GB" sz="2400" kern="0">
                <a:solidFill>
                  <a:srgbClr val="0C57D3"/>
                </a:solidFill>
                <a:latin typeface="Montserrat"/>
                <a:ea typeface="Montserrat"/>
                <a:cs typeface="Montserrat"/>
                <a:sym typeface="Montserrat"/>
              </a:rPr>
              <a:t>Communicating effectively</a:t>
            </a:r>
            <a:endParaRPr sz="2400" kern="0">
              <a:solidFill>
                <a:srgbClr val="0C57D3"/>
              </a:solidFill>
              <a:latin typeface="Montserrat"/>
              <a:ea typeface="Montserrat"/>
              <a:cs typeface="Montserrat"/>
              <a:sym typeface="Montserrat"/>
            </a:endParaRPr>
          </a:p>
          <a:p>
            <a:pPr marL="609585" defTabSz="1219170">
              <a:buClr>
                <a:srgbClr val="000000"/>
              </a:buClr>
            </a:pPr>
            <a:r>
              <a:rPr lang="en-GB" sz="2400" kern="0">
                <a:solidFill>
                  <a:srgbClr val="0C57D3"/>
                </a:solidFill>
                <a:latin typeface="Montserrat"/>
                <a:ea typeface="Montserrat"/>
                <a:cs typeface="Montserrat"/>
                <a:sym typeface="Montserrat"/>
              </a:rPr>
              <a:t>Using strategies for managing impulsiveness or aggression</a:t>
            </a:r>
            <a:endParaRPr sz="2400" kern="0">
              <a:solidFill>
                <a:srgbClr val="0C57D3"/>
              </a:solidFill>
              <a:latin typeface="Montserrat"/>
              <a:ea typeface="Montserrat"/>
              <a:cs typeface="Montserrat"/>
              <a:sym typeface="Montserrat"/>
            </a:endParaRPr>
          </a:p>
          <a:p>
            <a:pPr defTabSz="1219170">
              <a:buClr>
                <a:srgbClr val="000000"/>
              </a:buClr>
              <a:buSzPts val="1800"/>
            </a:pPr>
            <a:endParaRPr sz="2400" kern="0">
              <a:solidFill>
                <a:srgbClr val="0C57D3"/>
              </a:solidFill>
              <a:latin typeface="Montserrat"/>
              <a:ea typeface="Montserrat"/>
              <a:cs typeface="Montserrat"/>
              <a:sym typeface="Montserrat"/>
            </a:endParaRPr>
          </a:p>
          <a:p>
            <a:pPr defTabSz="1219170">
              <a:buClr>
                <a:srgbClr val="000000"/>
              </a:buClr>
              <a:buSzPts val="1800"/>
            </a:pPr>
            <a:r>
              <a:rPr lang="en-GB" sz="2400" i="1" kern="0">
                <a:solidFill>
                  <a:srgbClr val="0C57D3"/>
                </a:solidFill>
                <a:latin typeface="Montserrat"/>
                <a:ea typeface="Montserrat"/>
                <a:cs typeface="Montserrat"/>
                <a:sym typeface="Montserrat"/>
              </a:rPr>
              <a:t>“Exploitation was one of our top priorities in school, and was </a:t>
            </a:r>
            <a:endParaRPr sz="2400" i="1" kern="0">
              <a:solidFill>
                <a:srgbClr val="0C57D3"/>
              </a:solidFill>
              <a:latin typeface="Montserrat"/>
              <a:ea typeface="Montserrat"/>
              <a:cs typeface="Montserrat"/>
              <a:sym typeface="Montserrat"/>
            </a:endParaRPr>
          </a:p>
          <a:p>
            <a:pPr defTabSz="1219170">
              <a:buClr>
                <a:srgbClr val="000000"/>
              </a:buClr>
              <a:buSzPts val="1800"/>
            </a:pPr>
            <a:r>
              <a:rPr lang="en-GB" sz="2400" i="1" kern="0">
                <a:solidFill>
                  <a:srgbClr val="0C57D3"/>
                </a:solidFill>
                <a:latin typeface="Montserrat"/>
                <a:ea typeface="Montserrat"/>
                <a:cs typeface="Montserrat"/>
                <a:sym typeface="Montserrat"/>
              </a:rPr>
              <a:t>an area of most concern with our Y9 group. We’ve seen a </a:t>
            </a:r>
            <a:endParaRPr sz="2400" i="1" kern="0">
              <a:solidFill>
                <a:srgbClr val="0C57D3"/>
              </a:solidFill>
              <a:latin typeface="Montserrat"/>
              <a:ea typeface="Montserrat"/>
              <a:cs typeface="Montserrat"/>
              <a:sym typeface="Montserrat"/>
            </a:endParaRPr>
          </a:p>
          <a:p>
            <a:pPr defTabSz="1219170">
              <a:buClr>
                <a:srgbClr val="000000"/>
              </a:buClr>
              <a:buSzPts val="1800"/>
            </a:pPr>
            <a:r>
              <a:rPr lang="en-GB" sz="2400" i="1" kern="0">
                <a:solidFill>
                  <a:srgbClr val="0C57D3"/>
                </a:solidFill>
                <a:latin typeface="Montserrat"/>
                <a:ea typeface="Montserrat"/>
                <a:cs typeface="Montserrat"/>
                <a:sym typeface="Montserrat"/>
              </a:rPr>
              <a:t>massive drop in concerns around exploitations in Y9 and </a:t>
            </a:r>
            <a:endParaRPr sz="2400" i="1" kern="0">
              <a:solidFill>
                <a:srgbClr val="0C57D3"/>
              </a:solidFill>
              <a:latin typeface="Montserrat"/>
              <a:ea typeface="Montserrat"/>
              <a:cs typeface="Montserrat"/>
              <a:sym typeface="Montserrat"/>
            </a:endParaRPr>
          </a:p>
          <a:p>
            <a:pPr defTabSz="1219170">
              <a:buClr>
                <a:srgbClr val="000000"/>
              </a:buClr>
              <a:buSzPts val="1800"/>
            </a:pPr>
            <a:r>
              <a:rPr lang="en-GB" sz="2400" i="1" kern="0">
                <a:solidFill>
                  <a:srgbClr val="0C57D3"/>
                </a:solidFill>
                <a:latin typeface="Montserrat"/>
                <a:ea typeface="Montserrat"/>
                <a:cs typeface="Montserrat"/>
                <a:sym typeface="Montserrat"/>
              </a:rPr>
              <a:t>that’s down to us investing in the young people, by </a:t>
            </a:r>
            <a:endParaRPr sz="2400" i="1" kern="0">
              <a:solidFill>
                <a:srgbClr val="0C57D3"/>
              </a:solidFill>
              <a:latin typeface="Montserrat"/>
              <a:ea typeface="Montserrat"/>
              <a:cs typeface="Montserrat"/>
              <a:sym typeface="Montserrat"/>
            </a:endParaRPr>
          </a:p>
          <a:p>
            <a:pPr defTabSz="1219170">
              <a:buClr>
                <a:srgbClr val="000000"/>
              </a:buClr>
              <a:buSzPts val="1800"/>
            </a:pPr>
            <a:r>
              <a:rPr lang="en-GB" sz="2400" i="1" kern="0">
                <a:solidFill>
                  <a:srgbClr val="0C57D3"/>
                </a:solidFill>
                <a:latin typeface="Montserrat"/>
                <a:ea typeface="Montserrat"/>
                <a:cs typeface="Montserrat"/>
                <a:sym typeface="Montserrat"/>
              </a:rPr>
              <a:t>investing in the project and we’re really pleased with their progress.” </a:t>
            </a:r>
            <a:endParaRPr sz="2400" i="1" kern="0">
              <a:solidFill>
                <a:srgbClr val="0C57D3"/>
              </a:solidFill>
              <a:latin typeface="Montserrat"/>
              <a:ea typeface="Montserrat"/>
              <a:cs typeface="Montserrat"/>
              <a:sym typeface="Montserrat"/>
            </a:endParaRPr>
          </a:p>
          <a:p>
            <a:pPr defTabSz="1219170">
              <a:buClr>
                <a:srgbClr val="000000"/>
              </a:buClr>
              <a:buSzPts val="1800"/>
            </a:pPr>
            <a:r>
              <a:rPr lang="en-GB" sz="2400" b="1" kern="0">
                <a:solidFill>
                  <a:srgbClr val="0555A2"/>
                </a:solidFill>
                <a:latin typeface="Montserrat"/>
                <a:ea typeface="Montserrat"/>
                <a:cs typeface="Montserrat"/>
                <a:sym typeface="Montserrat"/>
              </a:rPr>
              <a:t>Steven Panter, KLA</a:t>
            </a:r>
            <a:endParaRPr sz="2400" b="1" kern="0">
              <a:solidFill>
                <a:srgbClr val="0555A2"/>
              </a:solidFill>
              <a:latin typeface="Montserrat"/>
              <a:ea typeface="Montserrat"/>
              <a:cs typeface="Montserrat"/>
              <a:sym typeface="Montserrat"/>
            </a:endParaRPr>
          </a:p>
          <a:p>
            <a:pPr defTabSz="1219170">
              <a:buClr>
                <a:srgbClr val="000000"/>
              </a:buClr>
              <a:buSzPts val="1800"/>
            </a:pPr>
            <a:endParaRPr sz="2400" kern="0">
              <a:solidFill>
                <a:srgbClr val="0C57D3"/>
              </a:solidFill>
              <a:latin typeface="Montserrat"/>
              <a:ea typeface="Montserrat"/>
              <a:cs typeface="Montserrat"/>
              <a:sym typeface="Montserrat"/>
            </a:endParaRPr>
          </a:p>
          <a:p>
            <a:pPr defTabSz="1219170">
              <a:buClr>
                <a:srgbClr val="000000"/>
              </a:buClr>
              <a:buSzPts val="1800"/>
            </a:pPr>
            <a:endParaRPr sz="2400" kern="0">
              <a:solidFill>
                <a:srgbClr val="0C57D3"/>
              </a:solidFill>
              <a:latin typeface="Montserrat"/>
              <a:ea typeface="Montserrat"/>
              <a:cs typeface="Montserrat"/>
              <a:sym typeface="Montserrat"/>
            </a:endParaRPr>
          </a:p>
          <a:p>
            <a:pPr defTabSz="1219170">
              <a:buClr>
                <a:srgbClr val="000000"/>
              </a:buClr>
              <a:buSzPts val="1800"/>
            </a:pPr>
            <a:r>
              <a:rPr lang="en-GB" sz="2400" kern="0">
                <a:solidFill>
                  <a:srgbClr val="0C57D3"/>
                </a:solidFill>
                <a:latin typeface="Montserrat"/>
                <a:ea typeface="Montserrat"/>
                <a:cs typeface="Montserrat"/>
                <a:sym typeface="Montserrat"/>
              </a:rPr>
              <a:t> </a:t>
            </a:r>
            <a:endParaRPr sz="2400" kern="0">
              <a:solidFill>
                <a:srgbClr val="0C57D3"/>
              </a:solidFill>
              <a:latin typeface="Montserrat"/>
              <a:ea typeface="Montserrat"/>
              <a:cs typeface="Montserrat"/>
              <a:sym typeface="Montserrat"/>
            </a:endParaRPr>
          </a:p>
        </p:txBody>
      </p:sp>
      <p:grpSp>
        <p:nvGrpSpPr>
          <p:cNvPr id="170" name="Google Shape;170;g3ac55d28a01_1_1719"/>
          <p:cNvGrpSpPr/>
          <p:nvPr/>
        </p:nvGrpSpPr>
        <p:grpSpPr>
          <a:xfrm>
            <a:off x="9501200" y="1"/>
            <a:ext cx="2691325" cy="4006764"/>
            <a:chOff x="7125900" y="0"/>
            <a:chExt cx="2018494" cy="3005073"/>
          </a:xfrm>
        </p:grpSpPr>
        <p:sp>
          <p:nvSpPr>
            <p:cNvPr id="171" name="Google Shape;171;g3ac55d28a01_1_1719"/>
            <p:cNvSpPr/>
            <p:nvPr/>
          </p:nvSpPr>
          <p:spPr>
            <a:xfrm flipH="1">
              <a:off x="7125900" y="0"/>
              <a:ext cx="2018100" cy="2210100"/>
            </a:xfrm>
            <a:prstGeom prst="parallelogram">
              <a:avLst>
                <a:gd name="adj" fmla="val 72278"/>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72" name="Google Shape;172;g3ac55d28a01_1_1719"/>
            <p:cNvSpPr/>
            <p:nvPr/>
          </p:nvSpPr>
          <p:spPr>
            <a:xfrm rot="10796327">
              <a:off x="8582372" y="2214272"/>
              <a:ext cx="561600" cy="790501"/>
            </a:xfrm>
            <a:prstGeom prst="rtTriangle">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
          <p:cNvSpPr/>
          <p:nvPr/>
        </p:nvSpPr>
        <p:spPr>
          <a:xfrm flipH="1">
            <a:off x="8590400" y="-311"/>
            <a:ext cx="3601600" cy="6858000"/>
          </a:xfrm>
          <a:prstGeom prst="rtTriangle">
            <a:avLst/>
          </a:prstGeom>
          <a:solidFill>
            <a:srgbClr val="9FC5E8"/>
          </a:solidFill>
          <a:ln w="9525" cap="flat" cmpd="sng">
            <a:solidFill>
              <a:srgbClr val="6FA8D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highlight>
                <a:srgbClr val="C9DAF8"/>
              </a:highlight>
              <a:latin typeface="Arial"/>
              <a:ea typeface="Arial"/>
              <a:cs typeface="Arial"/>
              <a:sym typeface="Arial"/>
            </a:endParaRPr>
          </a:p>
        </p:txBody>
      </p:sp>
      <p:pic>
        <p:nvPicPr>
          <p:cNvPr id="178" name="Google Shape;178;p4"/>
          <p:cNvPicPr preferRelativeResize="0"/>
          <p:nvPr/>
        </p:nvPicPr>
        <p:blipFill rotWithShape="1">
          <a:blip r:embed="rId3">
            <a:alphaModFix/>
          </a:blip>
          <a:srcRect/>
          <a:stretch/>
        </p:blipFill>
        <p:spPr>
          <a:xfrm>
            <a:off x="9501200" y="5768829"/>
            <a:ext cx="2343200" cy="941900"/>
          </a:xfrm>
          <a:prstGeom prst="rect">
            <a:avLst/>
          </a:prstGeom>
          <a:noFill/>
          <a:ln>
            <a:noFill/>
          </a:ln>
        </p:spPr>
      </p:pic>
      <p:pic>
        <p:nvPicPr>
          <p:cNvPr id="179" name="Google Shape;179;p4"/>
          <p:cNvPicPr preferRelativeResize="0"/>
          <p:nvPr/>
        </p:nvPicPr>
        <p:blipFill rotWithShape="1">
          <a:blip r:embed="rId3">
            <a:alphaModFix/>
          </a:blip>
          <a:srcRect/>
          <a:stretch/>
        </p:blipFill>
        <p:spPr>
          <a:xfrm>
            <a:off x="520714" y="5354167"/>
            <a:ext cx="3092223" cy="1244800"/>
          </a:xfrm>
          <a:prstGeom prst="rect">
            <a:avLst/>
          </a:prstGeom>
          <a:noFill/>
          <a:ln>
            <a:noFill/>
          </a:ln>
        </p:spPr>
      </p:pic>
      <p:sp>
        <p:nvSpPr>
          <p:cNvPr id="180" name="Google Shape;180;p4"/>
          <p:cNvSpPr txBox="1"/>
          <p:nvPr/>
        </p:nvSpPr>
        <p:spPr>
          <a:xfrm>
            <a:off x="73367" y="101900"/>
            <a:ext cx="9800400" cy="64972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GB" sz="2667" b="1" kern="0">
                <a:solidFill>
                  <a:srgbClr val="0555A2"/>
                </a:solidFill>
                <a:latin typeface="Montserrat"/>
                <a:ea typeface="Montserrat"/>
                <a:cs typeface="Montserrat"/>
                <a:sym typeface="Montserrat"/>
              </a:rPr>
              <a:t>What is the challenge?</a:t>
            </a:r>
            <a:endParaRPr sz="2667" b="1" kern="0">
              <a:solidFill>
                <a:srgbClr val="0555A2"/>
              </a:solidFill>
              <a:latin typeface="Montserrat"/>
              <a:ea typeface="Montserrat"/>
              <a:cs typeface="Montserrat"/>
              <a:sym typeface="Montserrat"/>
            </a:endParaRPr>
          </a:p>
          <a:p>
            <a:pPr defTabSz="1219170">
              <a:buClr>
                <a:srgbClr val="000000"/>
              </a:buClr>
              <a:buSzPts val="1100"/>
            </a:pPr>
            <a:endParaRPr sz="2667" b="1" kern="0">
              <a:solidFill>
                <a:srgbClr val="0555A2"/>
              </a:solidFill>
              <a:latin typeface="Montserrat"/>
              <a:ea typeface="Montserrat"/>
              <a:cs typeface="Montserrat"/>
              <a:sym typeface="Montserrat"/>
            </a:endParaRPr>
          </a:p>
          <a:p>
            <a:pPr defTabSz="1219170">
              <a:buClr>
                <a:srgbClr val="000000"/>
              </a:buClr>
              <a:buSzPts val="1100"/>
            </a:pPr>
            <a:r>
              <a:rPr lang="en-GB" sz="2667" b="1" kern="0">
                <a:solidFill>
                  <a:srgbClr val="0555A2"/>
                </a:solidFill>
                <a:latin typeface="Montserrat"/>
                <a:ea typeface="Montserrat"/>
                <a:cs typeface="Montserrat"/>
                <a:sym typeface="Montserrat"/>
              </a:rPr>
              <a:t>Catch 22 - literature review June 24</a:t>
            </a:r>
            <a:endParaRPr sz="2667" b="1" kern="0">
              <a:solidFill>
                <a:srgbClr val="0555A2"/>
              </a:solidFill>
              <a:latin typeface="Montserrat"/>
              <a:ea typeface="Montserrat"/>
              <a:cs typeface="Montserrat"/>
              <a:sym typeface="Montserrat"/>
            </a:endParaRPr>
          </a:p>
          <a:p>
            <a:pPr marL="609585" defTabSz="1219170">
              <a:buClr>
                <a:srgbClr val="000000"/>
              </a:buClr>
              <a:buSzPts val="1100"/>
            </a:pPr>
            <a:r>
              <a:rPr lang="en-GB" sz="1467" kern="0">
                <a:solidFill>
                  <a:srgbClr val="0555A2"/>
                </a:solidFill>
                <a:latin typeface="Montserrat"/>
                <a:ea typeface="Montserrat"/>
                <a:cs typeface="Montserrat"/>
                <a:sym typeface="Montserrat"/>
              </a:rPr>
              <a:t>https://www.catch-22.org.uk/resources/the-prevalence-of-school-exclusions-in-the-uk/</a:t>
            </a:r>
            <a:r>
              <a:rPr lang="en-GB" sz="2667" b="1" kern="0">
                <a:solidFill>
                  <a:srgbClr val="0555A2"/>
                </a:solidFill>
                <a:latin typeface="Montserrat"/>
                <a:ea typeface="Montserrat"/>
                <a:cs typeface="Montserrat"/>
                <a:sym typeface="Montserrat"/>
              </a:rPr>
              <a:t> </a:t>
            </a:r>
            <a:endParaRPr sz="2667" b="1" kern="0">
              <a:solidFill>
                <a:srgbClr val="0555A2"/>
              </a:solidFill>
              <a:latin typeface="Montserrat"/>
              <a:ea typeface="Montserrat"/>
              <a:cs typeface="Montserrat"/>
              <a:sym typeface="Montserrat"/>
            </a:endParaRPr>
          </a:p>
          <a:p>
            <a:pPr defTabSz="1219170">
              <a:buClr>
                <a:srgbClr val="000000"/>
              </a:buClr>
              <a:buSzPts val="1100"/>
            </a:pPr>
            <a:endParaRPr sz="2667" kern="0">
              <a:solidFill>
                <a:srgbClr val="0C57D3"/>
              </a:solidFill>
              <a:latin typeface="Montserrat"/>
              <a:ea typeface="Montserrat"/>
              <a:cs typeface="Montserrat"/>
              <a:sym typeface="Montserrat"/>
            </a:endParaRPr>
          </a:p>
          <a:p>
            <a:pPr defTabSz="1219170">
              <a:buClr>
                <a:srgbClr val="000000"/>
              </a:buClr>
              <a:buSzPts val="1800"/>
            </a:pPr>
            <a:r>
              <a:rPr lang="en-GB" sz="2667" kern="0">
                <a:solidFill>
                  <a:srgbClr val="0555A2"/>
                </a:solidFill>
                <a:latin typeface="Montserrat Medium"/>
                <a:ea typeface="Montserrat Medium"/>
                <a:cs typeface="Montserrat Medium"/>
                <a:sym typeface="Montserrat Medium"/>
              </a:rPr>
              <a:t>‘...not only negatively impact an individual’s trajectory, but disproportionately affect certain students’ </a:t>
            </a:r>
            <a:endParaRPr sz="2667" kern="0">
              <a:solidFill>
                <a:srgbClr val="0555A2"/>
              </a:solidFill>
              <a:latin typeface="Montserrat Medium"/>
              <a:ea typeface="Montserrat Medium"/>
              <a:cs typeface="Montserrat Medium"/>
              <a:sym typeface="Montserrat Medium"/>
            </a:endParaRPr>
          </a:p>
          <a:p>
            <a:pPr defTabSz="1219170">
              <a:buClr>
                <a:srgbClr val="000000"/>
              </a:buClr>
              <a:buSzPts val="1800"/>
            </a:pPr>
            <a:endParaRPr sz="2667" kern="0">
              <a:solidFill>
                <a:srgbClr val="0555A2"/>
              </a:solidFill>
              <a:latin typeface="Montserrat Medium"/>
              <a:ea typeface="Montserrat Medium"/>
              <a:cs typeface="Montserrat Medium"/>
              <a:sym typeface="Montserrat Medium"/>
            </a:endParaRPr>
          </a:p>
          <a:p>
            <a:pPr defTabSz="1219170">
              <a:buClr>
                <a:srgbClr val="000000"/>
              </a:buClr>
              <a:buSzPts val="1800"/>
            </a:pPr>
            <a:r>
              <a:rPr lang="en-GB" sz="2667" kern="0">
                <a:solidFill>
                  <a:srgbClr val="0555A2"/>
                </a:solidFill>
                <a:latin typeface="Montserrat Medium"/>
                <a:ea typeface="Montserrat Medium"/>
                <a:cs typeface="Montserrat Medium"/>
                <a:sym typeface="Montserrat Medium"/>
              </a:rPr>
              <a:t>‘Prioritising disciplinary procedures within schools has been shown to have significant implications for on an individual’s academic achievement, mental health and risk of involvement in crime.’</a:t>
            </a:r>
            <a:endParaRPr sz="2667" kern="0">
              <a:solidFill>
                <a:srgbClr val="0555A2"/>
              </a:solidFill>
              <a:latin typeface="Montserrat Medium"/>
              <a:ea typeface="Montserrat Medium"/>
              <a:cs typeface="Montserrat Medium"/>
              <a:sym typeface="Montserrat Medium"/>
            </a:endParaRPr>
          </a:p>
          <a:p>
            <a:pPr defTabSz="1219170">
              <a:buClr>
                <a:srgbClr val="000000"/>
              </a:buClr>
              <a:buSzPts val="1800"/>
            </a:pPr>
            <a:endParaRPr sz="2667" kern="0">
              <a:solidFill>
                <a:srgbClr val="0555A2"/>
              </a:solidFill>
              <a:latin typeface="Montserrat Medium"/>
              <a:ea typeface="Montserrat Medium"/>
              <a:cs typeface="Montserrat Medium"/>
              <a:sym typeface="Montserrat Medium"/>
            </a:endParaRPr>
          </a:p>
          <a:p>
            <a:pPr defTabSz="1219170">
              <a:buClr>
                <a:srgbClr val="000000"/>
              </a:buClr>
              <a:buSzPts val="1800"/>
            </a:pPr>
            <a:endParaRPr sz="2667" kern="0">
              <a:solidFill>
                <a:srgbClr val="0555A2"/>
              </a:solidFill>
              <a:latin typeface="Montserrat Medium"/>
              <a:ea typeface="Montserrat Medium"/>
              <a:cs typeface="Montserrat Medium"/>
              <a:sym typeface="Montserrat Medium"/>
            </a:endParaRPr>
          </a:p>
        </p:txBody>
      </p:sp>
      <p:grpSp>
        <p:nvGrpSpPr>
          <p:cNvPr id="181" name="Google Shape;181;p4"/>
          <p:cNvGrpSpPr/>
          <p:nvPr/>
        </p:nvGrpSpPr>
        <p:grpSpPr>
          <a:xfrm>
            <a:off x="9501200" y="0"/>
            <a:ext cx="2691363" cy="4006763"/>
            <a:chOff x="7125900" y="0"/>
            <a:chExt cx="2018522" cy="3005072"/>
          </a:xfrm>
        </p:grpSpPr>
        <p:sp>
          <p:nvSpPr>
            <p:cNvPr id="182" name="Google Shape;182;p4"/>
            <p:cNvSpPr/>
            <p:nvPr/>
          </p:nvSpPr>
          <p:spPr>
            <a:xfrm flipH="1">
              <a:off x="7125900" y="0"/>
              <a:ext cx="2018100" cy="2210100"/>
            </a:xfrm>
            <a:prstGeom prst="parallelogram">
              <a:avLst>
                <a:gd name="adj" fmla="val 72278"/>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83" name="Google Shape;183;p4"/>
            <p:cNvSpPr/>
            <p:nvPr/>
          </p:nvSpPr>
          <p:spPr>
            <a:xfrm rot="10796327">
              <a:off x="8582400" y="2214272"/>
              <a:ext cx="561600" cy="790500"/>
            </a:xfrm>
            <a:prstGeom prst="rtTriangle">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3cdf50624ee_0_0"/>
          <p:cNvSpPr/>
          <p:nvPr/>
        </p:nvSpPr>
        <p:spPr>
          <a:xfrm flipH="1">
            <a:off x="8590400" y="-311"/>
            <a:ext cx="3601600" cy="6858000"/>
          </a:xfrm>
          <a:prstGeom prst="rtTriangle">
            <a:avLst/>
          </a:prstGeom>
          <a:solidFill>
            <a:srgbClr val="9FC5E8"/>
          </a:solidFill>
          <a:ln w="9525" cap="flat" cmpd="sng">
            <a:solidFill>
              <a:srgbClr val="6FA8D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highlight>
                <a:srgbClr val="C9DAF8"/>
              </a:highlight>
              <a:latin typeface="Arial"/>
              <a:ea typeface="Arial"/>
              <a:cs typeface="Arial"/>
              <a:sym typeface="Arial"/>
            </a:endParaRPr>
          </a:p>
        </p:txBody>
      </p:sp>
      <p:pic>
        <p:nvPicPr>
          <p:cNvPr id="189" name="Google Shape;189;g3cdf50624ee_0_0"/>
          <p:cNvPicPr preferRelativeResize="0"/>
          <p:nvPr/>
        </p:nvPicPr>
        <p:blipFill rotWithShape="1">
          <a:blip r:embed="rId3">
            <a:alphaModFix/>
          </a:blip>
          <a:srcRect/>
          <a:stretch/>
        </p:blipFill>
        <p:spPr>
          <a:xfrm>
            <a:off x="9501201" y="5768829"/>
            <a:ext cx="2343201" cy="941900"/>
          </a:xfrm>
          <a:prstGeom prst="rect">
            <a:avLst/>
          </a:prstGeom>
          <a:noFill/>
          <a:ln>
            <a:noFill/>
          </a:ln>
        </p:spPr>
      </p:pic>
      <p:pic>
        <p:nvPicPr>
          <p:cNvPr id="190" name="Google Shape;190;g3cdf50624ee_0_0"/>
          <p:cNvPicPr preferRelativeResize="0"/>
          <p:nvPr/>
        </p:nvPicPr>
        <p:blipFill rotWithShape="1">
          <a:blip r:embed="rId3">
            <a:alphaModFix/>
          </a:blip>
          <a:srcRect/>
          <a:stretch/>
        </p:blipFill>
        <p:spPr>
          <a:xfrm>
            <a:off x="520714" y="5354167"/>
            <a:ext cx="3092223" cy="1244800"/>
          </a:xfrm>
          <a:prstGeom prst="rect">
            <a:avLst/>
          </a:prstGeom>
          <a:noFill/>
          <a:ln>
            <a:noFill/>
          </a:ln>
        </p:spPr>
      </p:pic>
      <p:sp>
        <p:nvSpPr>
          <p:cNvPr id="191" name="Google Shape;191;g3cdf50624ee_0_0"/>
          <p:cNvSpPr txBox="1"/>
          <p:nvPr/>
        </p:nvSpPr>
        <p:spPr>
          <a:xfrm>
            <a:off x="73367" y="101900"/>
            <a:ext cx="9800400" cy="64972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GB" sz="2667" b="1" kern="0">
                <a:solidFill>
                  <a:srgbClr val="0555A2"/>
                </a:solidFill>
                <a:latin typeface="Montserrat"/>
                <a:ea typeface="Montserrat"/>
                <a:cs typeface="Montserrat"/>
                <a:sym typeface="Montserrat"/>
              </a:rPr>
              <a:t>What is the challenge?</a:t>
            </a:r>
            <a:endParaRPr sz="2667" b="1" kern="0">
              <a:solidFill>
                <a:srgbClr val="0555A2"/>
              </a:solidFill>
              <a:latin typeface="Montserrat"/>
              <a:ea typeface="Montserrat"/>
              <a:cs typeface="Montserrat"/>
              <a:sym typeface="Montserrat"/>
            </a:endParaRPr>
          </a:p>
          <a:p>
            <a:pPr defTabSz="1219170">
              <a:buClr>
                <a:srgbClr val="000000"/>
              </a:buClr>
              <a:buSzPts val="1100"/>
            </a:pPr>
            <a:endParaRPr sz="2667" b="1" kern="0">
              <a:solidFill>
                <a:srgbClr val="0555A2"/>
              </a:solidFill>
              <a:latin typeface="Montserrat"/>
              <a:ea typeface="Montserrat"/>
              <a:cs typeface="Montserrat"/>
              <a:sym typeface="Montserrat"/>
            </a:endParaRPr>
          </a:p>
          <a:p>
            <a:pPr defTabSz="1219170">
              <a:buClr>
                <a:srgbClr val="000000"/>
              </a:buClr>
              <a:buSzPts val="1100"/>
            </a:pPr>
            <a:r>
              <a:rPr lang="en-GB" sz="2667" b="1" kern="0">
                <a:solidFill>
                  <a:srgbClr val="0555A2"/>
                </a:solidFill>
                <a:latin typeface="Montserrat"/>
                <a:ea typeface="Montserrat"/>
                <a:cs typeface="Montserrat"/>
                <a:sym typeface="Montserrat"/>
              </a:rPr>
              <a:t>Catch 22 - literature review June 24</a:t>
            </a:r>
            <a:endParaRPr sz="2667" b="1" kern="0">
              <a:solidFill>
                <a:srgbClr val="0555A2"/>
              </a:solidFill>
              <a:latin typeface="Montserrat"/>
              <a:ea typeface="Montserrat"/>
              <a:cs typeface="Montserrat"/>
              <a:sym typeface="Montserrat"/>
            </a:endParaRPr>
          </a:p>
          <a:p>
            <a:pPr marL="609585" defTabSz="1219170">
              <a:buClr>
                <a:srgbClr val="000000"/>
              </a:buClr>
              <a:buSzPts val="1100"/>
            </a:pPr>
            <a:r>
              <a:rPr lang="en-GB" sz="1467" kern="0">
                <a:solidFill>
                  <a:srgbClr val="0555A2"/>
                </a:solidFill>
                <a:latin typeface="Montserrat"/>
                <a:ea typeface="Montserrat"/>
                <a:cs typeface="Montserrat"/>
                <a:sym typeface="Montserrat"/>
              </a:rPr>
              <a:t>https://www.catch-22.org.uk/resources/the-prevalence-of-school-exclusions-in-the-uk/</a:t>
            </a:r>
            <a:r>
              <a:rPr lang="en-GB" sz="2667" b="1" kern="0">
                <a:solidFill>
                  <a:srgbClr val="0555A2"/>
                </a:solidFill>
                <a:latin typeface="Montserrat"/>
                <a:ea typeface="Montserrat"/>
                <a:cs typeface="Montserrat"/>
                <a:sym typeface="Montserrat"/>
              </a:rPr>
              <a:t> </a:t>
            </a:r>
            <a:endParaRPr sz="2667" b="1" kern="0">
              <a:solidFill>
                <a:srgbClr val="0555A2"/>
              </a:solidFill>
              <a:latin typeface="Montserrat"/>
              <a:ea typeface="Montserrat"/>
              <a:cs typeface="Montserrat"/>
              <a:sym typeface="Montserrat"/>
            </a:endParaRPr>
          </a:p>
          <a:p>
            <a:pPr defTabSz="1219170">
              <a:buClr>
                <a:srgbClr val="000000"/>
              </a:buClr>
              <a:buSzPts val="1100"/>
            </a:pPr>
            <a:endParaRPr sz="2667" kern="0">
              <a:solidFill>
                <a:srgbClr val="0C57D3"/>
              </a:solidFill>
              <a:latin typeface="Montserrat"/>
              <a:ea typeface="Montserrat"/>
              <a:cs typeface="Montserrat"/>
              <a:sym typeface="Montserrat"/>
            </a:endParaRPr>
          </a:p>
          <a:p>
            <a:pPr defTabSz="1219170">
              <a:buClr>
                <a:srgbClr val="000000"/>
              </a:buClr>
              <a:buSzPts val="1800"/>
            </a:pPr>
            <a:r>
              <a:rPr lang="en-GB" sz="2667" kern="0">
                <a:solidFill>
                  <a:srgbClr val="0555A2"/>
                </a:solidFill>
                <a:latin typeface="Montserrat Medium"/>
                <a:ea typeface="Montserrat Medium"/>
                <a:cs typeface="Montserrat Medium"/>
                <a:sym typeface="Montserrat Medium"/>
              </a:rPr>
              <a:t>‘Embracing preventative approaches that strategically focus on targeted interventions within schools not only safeguards against immediate behavioural challenges but also holds the transformative power to significantly mitigate the risk of subsequent involvement in the criminal justice system for individuals. </a:t>
            </a:r>
            <a:endParaRPr sz="2667" u="sng" kern="0">
              <a:solidFill>
                <a:srgbClr val="0555A2"/>
              </a:solidFill>
              <a:latin typeface="Montserrat Medium"/>
              <a:ea typeface="Montserrat Medium"/>
              <a:cs typeface="Montserrat Medium"/>
              <a:sym typeface="Montserrat Medium"/>
            </a:endParaRPr>
          </a:p>
          <a:p>
            <a:pPr defTabSz="1219170">
              <a:buClr>
                <a:srgbClr val="000000"/>
              </a:buClr>
              <a:buSzPts val="1800"/>
            </a:pPr>
            <a:endParaRPr sz="2667" kern="0">
              <a:solidFill>
                <a:srgbClr val="0555A2"/>
              </a:solidFill>
              <a:latin typeface="Montserrat Medium"/>
              <a:ea typeface="Montserrat Medium"/>
              <a:cs typeface="Montserrat Medium"/>
              <a:sym typeface="Montserrat Medium"/>
            </a:endParaRPr>
          </a:p>
          <a:p>
            <a:pPr defTabSz="1219170">
              <a:buClr>
                <a:srgbClr val="000000"/>
              </a:buClr>
              <a:buSzPts val="1800"/>
            </a:pPr>
            <a:endParaRPr sz="2667" kern="0">
              <a:solidFill>
                <a:srgbClr val="0555A2"/>
              </a:solidFill>
              <a:latin typeface="Montserrat Medium"/>
              <a:ea typeface="Montserrat Medium"/>
              <a:cs typeface="Montserrat Medium"/>
              <a:sym typeface="Montserrat Medium"/>
            </a:endParaRPr>
          </a:p>
        </p:txBody>
      </p:sp>
      <p:grpSp>
        <p:nvGrpSpPr>
          <p:cNvPr id="192" name="Google Shape;192;g3cdf50624ee_0_0"/>
          <p:cNvGrpSpPr/>
          <p:nvPr/>
        </p:nvGrpSpPr>
        <p:grpSpPr>
          <a:xfrm>
            <a:off x="9501200" y="0"/>
            <a:ext cx="2691363" cy="4006763"/>
            <a:chOff x="7125900" y="0"/>
            <a:chExt cx="2018522" cy="3005072"/>
          </a:xfrm>
        </p:grpSpPr>
        <p:sp>
          <p:nvSpPr>
            <p:cNvPr id="193" name="Google Shape;193;g3cdf50624ee_0_0"/>
            <p:cNvSpPr/>
            <p:nvPr/>
          </p:nvSpPr>
          <p:spPr>
            <a:xfrm flipH="1">
              <a:off x="7125900" y="0"/>
              <a:ext cx="2018100" cy="2210100"/>
            </a:xfrm>
            <a:prstGeom prst="parallelogram">
              <a:avLst>
                <a:gd name="adj" fmla="val 72278"/>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94" name="Google Shape;194;g3cdf50624ee_0_0"/>
            <p:cNvSpPr/>
            <p:nvPr/>
          </p:nvSpPr>
          <p:spPr>
            <a:xfrm rot="10796327">
              <a:off x="8582372" y="2214272"/>
              <a:ext cx="561600" cy="790501"/>
            </a:xfrm>
            <a:prstGeom prst="rtTriangle">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3cc2e44dcf4_0_7"/>
          <p:cNvSpPr/>
          <p:nvPr/>
        </p:nvSpPr>
        <p:spPr>
          <a:xfrm flipH="1">
            <a:off x="8590400" y="-311"/>
            <a:ext cx="3601600" cy="6858000"/>
          </a:xfrm>
          <a:prstGeom prst="rtTriangle">
            <a:avLst/>
          </a:prstGeom>
          <a:solidFill>
            <a:srgbClr val="9FC5E8"/>
          </a:solidFill>
          <a:ln w="9525" cap="flat" cmpd="sng">
            <a:solidFill>
              <a:srgbClr val="6FA8D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highlight>
                <a:srgbClr val="C9DAF8"/>
              </a:highlight>
              <a:latin typeface="Arial"/>
              <a:ea typeface="Arial"/>
              <a:cs typeface="Arial"/>
              <a:sym typeface="Arial"/>
            </a:endParaRPr>
          </a:p>
        </p:txBody>
      </p:sp>
      <p:pic>
        <p:nvPicPr>
          <p:cNvPr id="200" name="Google Shape;200;g3cc2e44dcf4_0_7"/>
          <p:cNvPicPr preferRelativeResize="0"/>
          <p:nvPr/>
        </p:nvPicPr>
        <p:blipFill rotWithShape="1">
          <a:blip r:embed="rId3">
            <a:alphaModFix/>
          </a:blip>
          <a:srcRect/>
          <a:stretch/>
        </p:blipFill>
        <p:spPr>
          <a:xfrm>
            <a:off x="9501201" y="5768829"/>
            <a:ext cx="2343201" cy="941900"/>
          </a:xfrm>
          <a:prstGeom prst="rect">
            <a:avLst/>
          </a:prstGeom>
          <a:noFill/>
          <a:ln>
            <a:noFill/>
          </a:ln>
        </p:spPr>
      </p:pic>
      <p:pic>
        <p:nvPicPr>
          <p:cNvPr id="201" name="Google Shape;201;g3cc2e44dcf4_0_7"/>
          <p:cNvPicPr preferRelativeResize="0"/>
          <p:nvPr/>
        </p:nvPicPr>
        <p:blipFill rotWithShape="1">
          <a:blip r:embed="rId3">
            <a:alphaModFix/>
          </a:blip>
          <a:srcRect/>
          <a:stretch/>
        </p:blipFill>
        <p:spPr>
          <a:xfrm>
            <a:off x="520714" y="5354167"/>
            <a:ext cx="3092223" cy="1244800"/>
          </a:xfrm>
          <a:prstGeom prst="rect">
            <a:avLst/>
          </a:prstGeom>
          <a:noFill/>
          <a:ln>
            <a:noFill/>
          </a:ln>
        </p:spPr>
      </p:pic>
      <p:sp>
        <p:nvSpPr>
          <p:cNvPr id="202" name="Google Shape;202;g3cc2e44dcf4_0_7"/>
          <p:cNvSpPr txBox="1"/>
          <p:nvPr/>
        </p:nvSpPr>
        <p:spPr>
          <a:xfrm>
            <a:off x="114267" y="129167"/>
            <a:ext cx="9800400" cy="61604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GB" sz="2667" b="1" kern="0">
                <a:solidFill>
                  <a:srgbClr val="0555A2"/>
                </a:solidFill>
                <a:latin typeface="Montserrat"/>
                <a:ea typeface="Montserrat"/>
                <a:cs typeface="Montserrat"/>
                <a:sym typeface="Montserrat"/>
              </a:rPr>
              <a:t>How can sport help?</a:t>
            </a:r>
            <a:endParaRPr sz="2667" b="1" kern="0">
              <a:solidFill>
                <a:srgbClr val="0555A2"/>
              </a:solidFill>
              <a:latin typeface="Montserrat"/>
              <a:ea typeface="Montserrat"/>
              <a:cs typeface="Montserrat"/>
              <a:sym typeface="Montserrat"/>
            </a:endParaRPr>
          </a:p>
          <a:p>
            <a:pPr defTabSz="1219170">
              <a:buClr>
                <a:srgbClr val="000000"/>
              </a:buClr>
              <a:buSzPts val="1100"/>
            </a:pPr>
            <a:endParaRPr sz="2667" b="1" kern="0">
              <a:solidFill>
                <a:srgbClr val="0555A2"/>
              </a:solidFill>
              <a:latin typeface="Montserrat"/>
              <a:ea typeface="Montserrat"/>
              <a:cs typeface="Montserrat"/>
              <a:sym typeface="Montserrat"/>
            </a:endParaRPr>
          </a:p>
          <a:p>
            <a:pPr defTabSz="1219170">
              <a:buClr>
                <a:srgbClr val="000000"/>
              </a:buClr>
            </a:pPr>
            <a:r>
              <a:rPr lang="en-GB" sz="2400" b="1" kern="0">
                <a:solidFill>
                  <a:srgbClr val="0C57D3"/>
                </a:solidFill>
                <a:latin typeface="Montserrat"/>
                <a:ea typeface="Montserrat"/>
                <a:cs typeface="Montserrat"/>
                <a:sym typeface="Montserrat"/>
              </a:rPr>
              <a:t>Youth Endowment Fund:</a:t>
            </a:r>
            <a:r>
              <a:rPr lang="en-GB" sz="2400" kern="0">
                <a:solidFill>
                  <a:srgbClr val="0C57D3"/>
                </a:solidFill>
                <a:latin typeface="Montserrat"/>
                <a:ea typeface="Montserrat"/>
                <a:cs typeface="Montserrat"/>
                <a:sym typeface="Montserrat"/>
              </a:rPr>
              <a:t>  </a:t>
            </a:r>
            <a:endParaRPr sz="2400" kern="0">
              <a:solidFill>
                <a:srgbClr val="0C57D3"/>
              </a:solidFill>
              <a:latin typeface="Montserrat"/>
              <a:ea typeface="Montserrat"/>
              <a:cs typeface="Montserrat"/>
              <a:sym typeface="Montserrat"/>
            </a:endParaRPr>
          </a:p>
          <a:p>
            <a:pPr defTabSz="1219170">
              <a:buClr>
                <a:srgbClr val="000000"/>
              </a:buClr>
            </a:pPr>
            <a:endParaRPr sz="2400" kern="0">
              <a:solidFill>
                <a:srgbClr val="0C57D3"/>
              </a:solidFill>
              <a:latin typeface="Montserrat"/>
              <a:ea typeface="Montserrat"/>
              <a:cs typeface="Montserrat"/>
              <a:sym typeface="Montserrat"/>
            </a:endParaRPr>
          </a:p>
          <a:p>
            <a:pPr marL="609585" algn="just" defTabSz="1219170">
              <a:buClr>
                <a:srgbClr val="000000"/>
              </a:buClr>
            </a:pPr>
            <a:r>
              <a:rPr lang="en-GB" sz="2400" kern="0">
                <a:solidFill>
                  <a:srgbClr val="0C57D3"/>
                </a:solidFill>
                <a:latin typeface="Montserrat"/>
                <a:ea typeface="Montserrat"/>
                <a:cs typeface="Montserrat"/>
                <a:sym typeface="Montserrat"/>
              </a:rPr>
              <a:t>sport is highly effective for engaging young people, offering significant physical, mental, and social benefits. Participation improves physical health, boosts mental well-being (reducing stress/anxiety), and fosters essential life skills like teamwork, discipline, resilience, and confidence. It also helps build social skills, a sense of belonging, and improved academic focus.</a:t>
            </a:r>
            <a:endParaRPr sz="2400" kern="0">
              <a:solidFill>
                <a:srgbClr val="0C57D3"/>
              </a:solidFill>
              <a:latin typeface="Montserrat"/>
              <a:ea typeface="Montserrat"/>
              <a:cs typeface="Montserrat"/>
              <a:sym typeface="Montserrat"/>
            </a:endParaRPr>
          </a:p>
          <a:p>
            <a:pPr defTabSz="1219170">
              <a:buClr>
                <a:srgbClr val="000000"/>
              </a:buClr>
              <a:buSzPts val="1800"/>
            </a:pPr>
            <a:endParaRPr sz="2400" kern="0">
              <a:solidFill>
                <a:srgbClr val="0C57D3"/>
              </a:solidFill>
              <a:latin typeface="Montserrat"/>
              <a:ea typeface="Montserrat"/>
              <a:cs typeface="Montserrat"/>
              <a:sym typeface="Montserrat"/>
            </a:endParaRPr>
          </a:p>
          <a:p>
            <a:pPr defTabSz="1219170">
              <a:buClr>
                <a:srgbClr val="000000"/>
              </a:buClr>
              <a:buSzPts val="1800"/>
            </a:pPr>
            <a:r>
              <a:rPr lang="en-GB" sz="2667" kern="0">
                <a:solidFill>
                  <a:srgbClr val="0555A2"/>
                </a:solidFill>
                <a:latin typeface="Montserrat Medium"/>
                <a:ea typeface="Montserrat Medium"/>
                <a:cs typeface="Montserrat Medium"/>
                <a:sym typeface="Montserrat Medium"/>
              </a:rPr>
              <a:t> </a:t>
            </a:r>
            <a:r>
              <a:rPr lang="en-GB" sz="2400" b="1" kern="0">
                <a:solidFill>
                  <a:srgbClr val="0C57D3"/>
                </a:solidFill>
                <a:latin typeface="Montserrat"/>
                <a:ea typeface="Montserrat"/>
                <a:cs typeface="Montserrat"/>
                <a:sym typeface="Montserrat"/>
              </a:rPr>
              <a:t>Just think about the impact sports have at your school?</a:t>
            </a:r>
            <a:endParaRPr sz="2667" kern="0">
              <a:solidFill>
                <a:srgbClr val="0555A2"/>
              </a:solidFill>
              <a:latin typeface="Montserrat Medium"/>
              <a:ea typeface="Montserrat Medium"/>
              <a:cs typeface="Montserrat Medium"/>
              <a:sym typeface="Montserrat Medium"/>
            </a:endParaRPr>
          </a:p>
        </p:txBody>
      </p:sp>
      <p:grpSp>
        <p:nvGrpSpPr>
          <p:cNvPr id="203" name="Google Shape;203;g3cc2e44dcf4_0_7"/>
          <p:cNvGrpSpPr/>
          <p:nvPr/>
        </p:nvGrpSpPr>
        <p:grpSpPr>
          <a:xfrm>
            <a:off x="9501200" y="0"/>
            <a:ext cx="2691363" cy="4006763"/>
            <a:chOff x="7125900" y="0"/>
            <a:chExt cx="2018522" cy="3005072"/>
          </a:xfrm>
        </p:grpSpPr>
        <p:sp>
          <p:nvSpPr>
            <p:cNvPr id="204" name="Google Shape;204;g3cc2e44dcf4_0_7"/>
            <p:cNvSpPr/>
            <p:nvPr/>
          </p:nvSpPr>
          <p:spPr>
            <a:xfrm flipH="1">
              <a:off x="7125900" y="0"/>
              <a:ext cx="2018100" cy="2210100"/>
            </a:xfrm>
            <a:prstGeom prst="parallelogram">
              <a:avLst>
                <a:gd name="adj" fmla="val 72278"/>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205" name="Google Shape;205;g3cc2e44dcf4_0_7"/>
            <p:cNvSpPr/>
            <p:nvPr/>
          </p:nvSpPr>
          <p:spPr>
            <a:xfrm rot="10796327">
              <a:off x="8582372" y="2214272"/>
              <a:ext cx="561600" cy="790501"/>
            </a:xfrm>
            <a:prstGeom prst="rtTriangle">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EB4-5E42-2A64-4ECD-4E01CFF422F8}"/>
              </a:ext>
            </a:extLst>
          </p:cNvPr>
          <p:cNvSpPr>
            <a:spLocks noGrp="1"/>
          </p:cNvSpPr>
          <p:nvPr>
            <p:ph type="title"/>
          </p:nvPr>
        </p:nvSpPr>
        <p:spPr/>
        <p:txBody>
          <a:bodyPr/>
          <a:lstStyle/>
          <a:p>
            <a:r>
              <a:rPr lang="en-GB" sz="2400" dirty="0">
                <a:ea typeface="+mn-ea"/>
                <a:cs typeface="+mn-cs"/>
              </a:rPr>
              <a:t>Agenda </a:t>
            </a:r>
          </a:p>
        </p:txBody>
      </p:sp>
      <p:sp>
        <p:nvSpPr>
          <p:cNvPr id="3" name="Content Placeholder 2">
            <a:extLst>
              <a:ext uri="{FF2B5EF4-FFF2-40B4-BE49-F238E27FC236}">
                <a16:creationId xmlns:a16="http://schemas.microsoft.com/office/drawing/2014/main" id="{9318585C-321A-BA92-501D-5686A60200C5}"/>
              </a:ext>
            </a:extLst>
          </p:cNvPr>
          <p:cNvSpPr>
            <a:spLocks noGrp="1"/>
          </p:cNvSpPr>
          <p:nvPr>
            <p:ph idx="1"/>
          </p:nvPr>
        </p:nvSpPr>
        <p:spPr>
          <a:xfrm>
            <a:off x="1055158" y="1172483"/>
            <a:ext cx="10081683" cy="4351338"/>
          </a:xfrm>
        </p:spPr>
        <p:txBody>
          <a:bodyPr>
            <a:normAutofit lnSpcReduction="10000"/>
          </a:bodyPr>
          <a:lstStyle/>
          <a:p>
            <a:r>
              <a:rPr lang="en-GB" b="1" dirty="0"/>
              <a:t>Graham Helm </a:t>
            </a:r>
            <a:r>
              <a:rPr lang="en-GB" dirty="0"/>
              <a:t>from Street Games </a:t>
            </a:r>
          </a:p>
          <a:p>
            <a:r>
              <a:rPr lang="en-GB" b="1" dirty="0"/>
              <a:t>Jimmy McGinn </a:t>
            </a:r>
            <a:r>
              <a:rPr lang="en-GB" dirty="0"/>
              <a:t>from LSSP </a:t>
            </a:r>
          </a:p>
          <a:p>
            <a:r>
              <a:rPr lang="en-GB" b="1" dirty="0"/>
              <a:t>Ellie Fox </a:t>
            </a:r>
            <a:r>
              <a:rPr lang="en-GB" dirty="0"/>
              <a:t>from Liverpool County FA and </a:t>
            </a:r>
            <a:r>
              <a:rPr lang="en-GB" b="1" dirty="0"/>
              <a:t>Neil Birkett </a:t>
            </a:r>
            <a:r>
              <a:rPr lang="en-GB" dirty="0"/>
              <a:t>from Merseyside Police </a:t>
            </a:r>
          </a:p>
          <a:p>
            <a:r>
              <a:rPr lang="en-GB" b="1" dirty="0"/>
              <a:t>Emile Coleman </a:t>
            </a:r>
            <a:r>
              <a:rPr lang="en-GB" dirty="0"/>
              <a:t>from Toxteth Elite </a:t>
            </a:r>
          </a:p>
          <a:p>
            <a:endParaRPr lang="en-GB" dirty="0"/>
          </a:p>
          <a:p>
            <a:pPr marL="0" indent="0">
              <a:buNone/>
            </a:pPr>
            <a:r>
              <a:rPr lang="en-GB" b="1" u="sng" dirty="0"/>
              <a:t>Updates and opportunities from </a:t>
            </a:r>
          </a:p>
          <a:p>
            <a:r>
              <a:rPr lang="en-GB" dirty="0"/>
              <a:t>Young People’s wellbeing and safety survey </a:t>
            </a:r>
          </a:p>
          <a:p>
            <a:r>
              <a:rPr lang="en-GB" dirty="0"/>
              <a:t>Resource for schools and community settings through Pol-Ed – </a:t>
            </a:r>
            <a:r>
              <a:rPr lang="en-GB" b="1" dirty="0"/>
              <a:t>Wednesday 15</a:t>
            </a:r>
            <a:r>
              <a:rPr lang="en-GB" b="1" baseline="30000" dirty="0"/>
              <a:t>th</a:t>
            </a:r>
            <a:r>
              <a:rPr lang="en-GB" b="1" dirty="0"/>
              <a:t> April </a:t>
            </a:r>
          </a:p>
          <a:p>
            <a:r>
              <a:rPr lang="en-GB" dirty="0"/>
              <a:t>Stop the bleed day – </a:t>
            </a:r>
            <a:r>
              <a:rPr lang="en-GB" b="1" dirty="0"/>
              <a:t>Wednesday 29</a:t>
            </a:r>
            <a:r>
              <a:rPr lang="en-GB" b="1" baseline="30000" dirty="0"/>
              <a:t>th</a:t>
            </a:r>
            <a:r>
              <a:rPr lang="en-GB" b="1" dirty="0"/>
              <a:t> April </a:t>
            </a:r>
          </a:p>
          <a:p>
            <a:endParaRPr lang="en-GB" dirty="0"/>
          </a:p>
        </p:txBody>
      </p:sp>
    </p:spTree>
    <p:extLst>
      <p:ext uri="{BB962C8B-B14F-4D97-AF65-F5344CB8AC3E}">
        <p14:creationId xmlns:p14="http://schemas.microsoft.com/office/powerpoint/2010/main" val="2495151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31ba4f6a56c_0_11"/>
          <p:cNvSpPr/>
          <p:nvPr/>
        </p:nvSpPr>
        <p:spPr>
          <a:xfrm flipH="1">
            <a:off x="8590400" y="-311"/>
            <a:ext cx="3601600" cy="6858000"/>
          </a:xfrm>
          <a:prstGeom prst="rtTriangle">
            <a:avLst/>
          </a:prstGeom>
          <a:solidFill>
            <a:srgbClr val="9FC5E8"/>
          </a:solidFill>
          <a:ln w="9525" cap="flat" cmpd="sng">
            <a:solidFill>
              <a:srgbClr val="6FA8D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highlight>
                <a:srgbClr val="C9DAF8"/>
              </a:highlight>
              <a:latin typeface="Arial"/>
              <a:ea typeface="Arial"/>
              <a:cs typeface="Arial"/>
              <a:sym typeface="Arial"/>
            </a:endParaRPr>
          </a:p>
        </p:txBody>
      </p:sp>
      <p:sp>
        <p:nvSpPr>
          <p:cNvPr id="211" name="Google Shape;211;g31ba4f6a56c_0_11"/>
          <p:cNvSpPr txBox="1"/>
          <p:nvPr/>
        </p:nvSpPr>
        <p:spPr>
          <a:xfrm>
            <a:off x="632433" y="279267"/>
            <a:ext cx="4972800" cy="3997611"/>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2000"/>
            </a:pPr>
            <a:endParaRPr sz="2667" b="1" kern="0">
              <a:solidFill>
                <a:srgbClr val="595959"/>
              </a:solidFill>
              <a:latin typeface="Arial"/>
              <a:ea typeface="Arial"/>
              <a:cs typeface="Arial"/>
              <a:sym typeface="Arial"/>
            </a:endParaRPr>
          </a:p>
          <a:p>
            <a:pPr defTabSz="1219170">
              <a:lnSpc>
                <a:spcPct val="115000"/>
              </a:lnSpc>
              <a:buClr>
                <a:srgbClr val="000000"/>
              </a:buClr>
              <a:buSzPts val="2000"/>
            </a:pPr>
            <a:r>
              <a:rPr lang="en-GB" sz="2667" b="1" kern="0">
                <a:solidFill>
                  <a:srgbClr val="0555A2"/>
                </a:solidFill>
                <a:latin typeface="Montserrat"/>
                <a:ea typeface="Montserrat"/>
                <a:cs typeface="Montserrat"/>
                <a:sym typeface="Montserrat"/>
              </a:rPr>
              <a:t>Contact Details:</a:t>
            </a:r>
            <a:endParaRPr sz="2667" b="1" kern="0">
              <a:solidFill>
                <a:srgbClr val="0555A2"/>
              </a:solidFill>
              <a:latin typeface="Montserrat"/>
              <a:ea typeface="Montserrat"/>
              <a:cs typeface="Montserrat"/>
              <a:sym typeface="Montserrat"/>
            </a:endParaRPr>
          </a:p>
          <a:p>
            <a:pPr defTabSz="1219170">
              <a:lnSpc>
                <a:spcPct val="115000"/>
              </a:lnSpc>
              <a:buClr>
                <a:srgbClr val="000000"/>
              </a:buClr>
              <a:buSzPts val="2000"/>
            </a:pPr>
            <a:endParaRPr sz="2667" b="1" kern="0">
              <a:solidFill>
                <a:srgbClr val="595959"/>
              </a:solidFill>
              <a:latin typeface="Arial"/>
              <a:ea typeface="Arial"/>
              <a:cs typeface="Arial"/>
              <a:sym typeface="Arial"/>
            </a:endParaRPr>
          </a:p>
          <a:p>
            <a:pPr defTabSz="1219170">
              <a:lnSpc>
                <a:spcPct val="115000"/>
              </a:lnSpc>
              <a:buClr>
                <a:srgbClr val="000000"/>
              </a:buClr>
              <a:buSzPts val="2000"/>
            </a:pPr>
            <a:r>
              <a:rPr lang="en-GB" sz="2400" kern="0">
                <a:solidFill>
                  <a:srgbClr val="0C57D3"/>
                </a:solidFill>
                <a:latin typeface="Montserrat"/>
                <a:ea typeface="Montserrat"/>
                <a:cs typeface="Montserrat"/>
                <a:sym typeface="Montserrat"/>
              </a:rPr>
              <a:t>Jimmy McGinn</a:t>
            </a:r>
            <a:endParaRPr sz="2400" kern="0">
              <a:solidFill>
                <a:srgbClr val="0C57D3"/>
              </a:solidFill>
              <a:latin typeface="Montserrat"/>
              <a:ea typeface="Montserrat"/>
              <a:cs typeface="Montserrat"/>
              <a:sym typeface="Montserrat"/>
            </a:endParaRPr>
          </a:p>
          <a:p>
            <a:pPr defTabSz="1219170">
              <a:lnSpc>
                <a:spcPct val="115000"/>
              </a:lnSpc>
              <a:buClr>
                <a:srgbClr val="000000"/>
              </a:buClr>
              <a:buSzPts val="800"/>
            </a:pPr>
            <a:endParaRPr sz="2400" kern="0">
              <a:solidFill>
                <a:srgbClr val="0C57D3"/>
              </a:solidFill>
              <a:latin typeface="Montserrat"/>
              <a:ea typeface="Montserrat"/>
              <a:cs typeface="Montserrat"/>
              <a:sym typeface="Montserrat"/>
            </a:endParaRPr>
          </a:p>
          <a:p>
            <a:pPr defTabSz="1219170">
              <a:lnSpc>
                <a:spcPct val="115000"/>
              </a:lnSpc>
              <a:buClr>
                <a:srgbClr val="000000"/>
              </a:buClr>
              <a:buSzPts val="2000"/>
            </a:pPr>
            <a:r>
              <a:rPr lang="en-GB" sz="2400" kern="0">
                <a:solidFill>
                  <a:srgbClr val="0C57D3"/>
                </a:solidFill>
                <a:latin typeface="Montserrat"/>
                <a:ea typeface="Montserrat"/>
                <a:cs typeface="Montserrat"/>
                <a:sym typeface="Montserrat"/>
              </a:rPr>
              <a:t>Email: </a:t>
            </a:r>
            <a:r>
              <a:rPr lang="en-GB" sz="2400" u="sng" kern="0">
                <a:solidFill>
                  <a:srgbClr val="0C57D3"/>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jmcginn@LSSP.co.uk</a:t>
            </a:r>
            <a:endParaRPr sz="2400" kern="0">
              <a:solidFill>
                <a:srgbClr val="0C57D3"/>
              </a:solidFill>
              <a:latin typeface="Montserrat"/>
              <a:ea typeface="Montserrat"/>
              <a:cs typeface="Montserrat"/>
              <a:sym typeface="Montserrat"/>
            </a:endParaRPr>
          </a:p>
          <a:p>
            <a:pPr defTabSz="1219170">
              <a:lnSpc>
                <a:spcPct val="115000"/>
              </a:lnSpc>
              <a:buClr>
                <a:srgbClr val="000000"/>
              </a:buClr>
              <a:buSzPts val="800"/>
            </a:pPr>
            <a:endParaRPr sz="2400" kern="0">
              <a:solidFill>
                <a:srgbClr val="0C57D3"/>
              </a:solidFill>
              <a:latin typeface="Montserrat"/>
              <a:ea typeface="Montserrat"/>
              <a:cs typeface="Montserrat"/>
              <a:sym typeface="Montserrat"/>
            </a:endParaRPr>
          </a:p>
          <a:p>
            <a:pPr defTabSz="1219170">
              <a:lnSpc>
                <a:spcPct val="115000"/>
              </a:lnSpc>
              <a:buClr>
                <a:srgbClr val="000000"/>
              </a:buClr>
              <a:buSzPts val="2000"/>
            </a:pPr>
            <a:r>
              <a:rPr lang="en-GB" sz="2400" kern="0">
                <a:solidFill>
                  <a:srgbClr val="0C57D3"/>
                </a:solidFill>
                <a:latin typeface="Montserrat"/>
                <a:ea typeface="Montserrat"/>
                <a:cs typeface="Montserrat"/>
                <a:sym typeface="Montserrat"/>
              </a:rPr>
              <a:t>Mob: 07840 380228</a:t>
            </a:r>
            <a:endParaRPr sz="2400" kern="0">
              <a:solidFill>
                <a:srgbClr val="0C57D3"/>
              </a:solidFill>
              <a:latin typeface="Montserrat"/>
              <a:ea typeface="Montserrat"/>
              <a:cs typeface="Montserrat"/>
              <a:sym typeface="Montserrat"/>
            </a:endParaRPr>
          </a:p>
          <a:p>
            <a:pPr defTabSz="1219170">
              <a:lnSpc>
                <a:spcPct val="115000"/>
              </a:lnSpc>
              <a:buClr>
                <a:srgbClr val="000000"/>
              </a:buClr>
              <a:buSzPts val="1200"/>
            </a:pPr>
            <a:endParaRPr sz="1600" kern="0">
              <a:solidFill>
                <a:srgbClr val="595959"/>
              </a:solidFill>
              <a:latin typeface="Arial"/>
              <a:ea typeface="Arial"/>
              <a:cs typeface="Arial"/>
              <a:sym typeface="Arial"/>
            </a:endParaRPr>
          </a:p>
          <a:p>
            <a:pPr marL="609585" defTabSz="1219170">
              <a:lnSpc>
                <a:spcPct val="115000"/>
              </a:lnSpc>
              <a:buClr>
                <a:srgbClr val="000000"/>
              </a:buClr>
              <a:buSzPts val="2000"/>
            </a:pPr>
            <a:r>
              <a:rPr lang="en-GB" sz="2667" b="1" kern="0">
                <a:solidFill>
                  <a:srgbClr val="595959"/>
                </a:solidFill>
                <a:latin typeface="Arial"/>
                <a:ea typeface="Arial"/>
                <a:cs typeface="Arial"/>
                <a:sym typeface="Arial"/>
              </a:rPr>
              <a:t>       </a:t>
            </a:r>
            <a:endParaRPr sz="2667" b="1" kern="0">
              <a:solidFill>
                <a:srgbClr val="595959"/>
              </a:solidFill>
              <a:latin typeface="Arial"/>
              <a:ea typeface="Arial"/>
              <a:cs typeface="Arial"/>
              <a:sym typeface="Arial"/>
            </a:endParaRPr>
          </a:p>
          <a:p>
            <a:pPr marL="609585" defTabSz="1219170">
              <a:lnSpc>
                <a:spcPct val="115000"/>
              </a:lnSpc>
              <a:buClr>
                <a:srgbClr val="000000"/>
              </a:buClr>
              <a:buSzPts val="2000"/>
            </a:pPr>
            <a:endParaRPr sz="2667" b="1" kern="0">
              <a:solidFill>
                <a:srgbClr val="595959"/>
              </a:solidFill>
              <a:latin typeface="Arial"/>
              <a:ea typeface="Arial"/>
              <a:cs typeface="Arial"/>
              <a:sym typeface="Arial"/>
            </a:endParaRPr>
          </a:p>
          <a:p>
            <a:pPr marL="609585" defTabSz="1219170">
              <a:lnSpc>
                <a:spcPct val="115000"/>
              </a:lnSpc>
              <a:buClr>
                <a:srgbClr val="000000"/>
              </a:buClr>
              <a:buSzPts val="2000"/>
            </a:pPr>
            <a:endParaRPr sz="2667" kern="0">
              <a:solidFill>
                <a:srgbClr val="595959"/>
              </a:solidFill>
              <a:latin typeface="Arial"/>
              <a:ea typeface="Arial"/>
              <a:cs typeface="Arial"/>
              <a:sym typeface="Arial"/>
            </a:endParaRPr>
          </a:p>
          <a:p>
            <a:pPr marL="1828754" defTabSz="1219170">
              <a:lnSpc>
                <a:spcPct val="115000"/>
              </a:lnSpc>
              <a:buClr>
                <a:srgbClr val="000000"/>
              </a:buClr>
              <a:buSzPts val="2000"/>
            </a:pPr>
            <a:endParaRPr sz="2667" kern="0">
              <a:solidFill>
                <a:srgbClr val="595959"/>
              </a:solidFill>
              <a:latin typeface="Arial"/>
              <a:ea typeface="Arial"/>
              <a:cs typeface="Arial"/>
              <a:sym typeface="Arial"/>
            </a:endParaRPr>
          </a:p>
          <a:p>
            <a:pPr marL="1828754" defTabSz="1219170">
              <a:lnSpc>
                <a:spcPct val="115000"/>
              </a:lnSpc>
              <a:buClr>
                <a:srgbClr val="000000"/>
              </a:buClr>
              <a:buSzPts val="700"/>
            </a:pPr>
            <a:endParaRPr sz="933" kern="0">
              <a:solidFill>
                <a:srgbClr val="595959"/>
              </a:solidFill>
              <a:latin typeface="Arial"/>
              <a:ea typeface="Arial"/>
              <a:cs typeface="Arial"/>
              <a:sym typeface="Arial"/>
            </a:endParaRPr>
          </a:p>
          <a:p>
            <a:pPr defTabSz="1219170">
              <a:lnSpc>
                <a:spcPct val="115000"/>
              </a:lnSpc>
              <a:buClr>
                <a:srgbClr val="000000"/>
              </a:buClr>
              <a:buSzPts val="1800"/>
            </a:pPr>
            <a:endParaRPr sz="2400" kern="0">
              <a:solidFill>
                <a:srgbClr val="595959"/>
              </a:solidFill>
              <a:latin typeface="Arial"/>
              <a:ea typeface="Arial"/>
              <a:cs typeface="Arial"/>
              <a:sym typeface="Arial"/>
            </a:endParaRPr>
          </a:p>
        </p:txBody>
      </p:sp>
      <p:grpSp>
        <p:nvGrpSpPr>
          <p:cNvPr id="212" name="Google Shape;212;g31ba4f6a56c_0_11"/>
          <p:cNvGrpSpPr/>
          <p:nvPr/>
        </p:nvGrpSpPr>
        <p:grpSpPr>
          <a:xfrm>
            <a:off x="9501200" y="0"/>
            <a:ext cx="2691288" cy="4006765"/>
            <a:chOff x="7125900" y="0"/>
            <a:chExt cx="2018466" cy="3005074"/>
          </a:xfrm>
        </p:grpSpPr>
        <p:sp>
          <p:nvSpPr>
            <p:cNvPr id="213" name="Google Shape;213;g31ba4f6a56c_0_11"/>
            <p:cNvSpPr/>
            <p:nvPr/>
          </p:nvSpPr>
          <p:spPr>
            <a:xfrm flipH="1">
              <a:off x="7125900" y="0"/>
              <a:ext cx="2018100" cy="2210100"/>
            </a:xfrm>
            <a:prstGeom prst="parallelogram">
              <a:avLst>
                <a:gd name="adj" fmla="val 72278"/>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214" name="Google Shape;214;g31ba4f6a56c_0_11"/>
            <p:cNvSpPr/>
            <p:nvPr/>
          </p:nvSpPr>
          <p:spPr>
            <a:xfrm rot="10796327">
              <a:off x="8582344" y="2214273"/>
              <a:ext cx="561600" cy="790501"/>
            </a:xfrm>
            <a:prstGeom prst="rtTriangle">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grpSp>
      <p:sp>
        <p:nvSpPr>
          <p:cNvPr id="215" name="Google Shape;215;g31ba4f6a56c_0_11"/>
          <p:cNvSpPr txBox="1"/>
          <p:nvPr/>
        </p:nvSpPr>
        <p:spPr>
          <a:xfrm>
            <a:off x="5814900" y="279267"/>
            <a:ext cx="4784000" cy="35952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2000"/>
            </a:pPr>
            <a:endParaRPr sz="2667" b="1" kern="0">
              <a:solidFill>
                <a:srgbClr val="595959"/>
              </a:solidFill>
              <a:latin typeface="Arial"/>
              <a:ea typeface="Arial"/>
              <a:cs typeface="Arial"/>
              <a:sym typeface="Arial"/>
            </a:endParaRPr>
          </a:p>
          <a:p>
            <a:pPr defTabSz="1219170">
              <a:lnSpc>
                <a:spcPct val="115000"/>
              </a:lnSpc>
              <a:buClr>
                <a:srgbClr val="000000"/>
              </a:buClr>
              <a:buSzPts val="1100"/>
            </a:pPr>
            <a:r>
              <a:rPr lang="en-GB" sz="2667" b="1" kern="0">
                <a:solidFill>
                  <a:srgbClr val="0555A2"/>
                </a:solidFill>
                <a:latin typeface="Montserrat"/>
                <a:ea typeface="Montserrat"/>
                <a:cs typeface="Montserrat"/>
                <a:sym typeface="Montserrat"/>
              </a:rPr>
              <a:t>Contact Details:</a:t>
            </a:r>
            <a:endParaRPr sz="2667" b="1" kern="0">
              <a:solidFill>
                <a:srgbClr val="0555A2"/>
              </a:solidFill>
              <a:latin typeface="Montserrat"/>
              <a:ea typeface="Montserrat"/>
              <a:cs typeface="Montserrat"/>
              <a:sym typeface="Montserrat"/>
            </a:endParaRPr>
          </a:p>
          <a:p>
            <a:pPr defTabSz="1219170">
              <a:lnSpc>
                <a:spcPct val="115000"/>
              </a:lnSpc>
              <a:buClr>
                <a:srgbClr val="000000"/>
              </a:buClr>
              <a:buSzPts val="1100"/>
            </a:pPr>
            <a:endParaRPr sz="2667" b="1" kern="0">
              <a:solidFill>
                <a:srgbClr val="595959"/>
              </a:solidFill>
              <a:latin typeface="Arial"/>
              <a:ea typeface="Arial"/>
              <a:cs typeface="Arial"/>
              <a:sym typeface="Arial"/>
            </a:endParaRPr>
          </a:p>
          <a:p>
            <a:pPr defTabSz="1219170">
              <a:lnSpc>
                <a:spcPct val="115000"/>
              </a:lnSpc>
              <a:buClr>
                <a:srgbClr val="000000"/>
              </a:buClr>
              <a:buSzPts val="2000"/>
            </a:pPr>
            <a:r>
              <a:rPr lang="en-GB" sz="2400" kern="0">
                <a:solidFill>
                  <a:srgbClr val="0C57D3"/>
                </a:solidFill>
                <a:latin typeface="Montserrat"/>
                <a:ea typeface="Montserrat"/>
                <a:cs typeface="Montserrat"/>
                <a:sym typeface="Montserrat"/>
              </a:rPr>
              <a:t>Chris Debar</a:t>
            </a:r>
            <a:endParaRPr sz="2400" kern="0">
              <a:solidFill>
                <a:srgbClr val="0C57D3"/>
              </a:solidFill>
              <a:latin typeface="Montserrat"/>
              <a:ea typeface="Montserrat"/>
              <a:cs typeface="Montserrat"/>
              <a:sym typeface="Montserrat"/>
            </a:endParaRPr>
          </a:p>
          <a:p>
            <a:pPr defTabSz="1219170">
              <a:lnSpc>
                <a:spcPct val="115000"/>
              </a:lnSpc>
              <a:buClr>
                <a:srgbClr val="000000"/>
              </a:buClr>
              <a:buSzPts val="1100"/>
            </a:pPr>
            <a:endParaRPr sz="2400" kern="0">
              <a:solidFill>
                <a:srgbClr val="0C57D3"/>
              </a:solidFill>
              <a:latin typeface="Montserrat"/>
              <a:ea typeface="Montserrat"/>
              <a:cs typeface="Montserrat"/>
              <a:sym typeface="Montserrat"/>
            </a:endParaRPr>
          </a:p>
          <a:p>
            <a:pPr defTabSz="1219170">
              <a:lnSpc>
                <a:spcPct val="115000"/>
              </a:lnSpc>
              <a:buClr>
                <a:srgbClr val="000000"/>
              </a:buClr>
              <a:buSzPts val="2000"/>
            </a:pPr>
            <a:r>
              <a:rPr lang="en-GB" sz="2400" kern="0">
                <a:solidFill>
                  <a:srgbClr val="0C57D3"/>
                </a:solidFill>
                <a:latin typeface="Montserrat"/>
                <a:ea typeface="Montserrat"/>
                <a:cs typeface="Montserrat"/>
                <a:sym typeface="Montserrat"/>
              </a:rPr>
              <a:t>Email: </a:t>
            </a:r>
            <a:r>
              <a:rPr lang="en-GB" sz="2400" u="sng" kern="0">
                <a:solidFill>
                  <a:srgbClr val="0C57D3"/>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cdebar@LSSP.co.uk</a:t>
            </a:r>
            <a:endParaRPr sz="2400" kern="0">
              <a:solidFill>
                <a:srgbClr val="0C57D3"/>
              </a:solidFill>
              <a:latin typeface="Montserrat"/>
              <a:ea typeface="Montserrat"/>
              <a:cs typeface="Montserrat"/>
              <a:sym typeface="Montserrat"/>
            </a:endParaRPr>
          </a:p>
          <a:p>
            <a:pPr defTabSz="1219170">
              <a:lnSpc>
                <a:spcPct val="115000"/>
              </a:lnSpc>
              <a:buClr>
                <a:srgbClr val="000000"/>
              </a:buClr>
              <a:buSzPts val="1100"/>
            </a:pPr>
            <a:endParaRPr sz="2400" kern="0">
              <a:solidFill>
                <a:srgbClr val="0C57D3"/>
              </a:solidFill>
              <a:latin typeface="Montserrat"/>
              <a:ea typeface="Montserrat"/>
              <a:cs typeface="Montserrat"/>
              <a:sym typeface="Montserrat"/>
            </a:endParaRPr>
          </a:p>
          <a:p>
            <a:pPr defTabSz="1219170">
              <a:lnSpc>
                <a:spcPct val="115000"/>
              </a:lnSpc>
              <a:buClr>
                <a:srgbClr val="000000"/>
              </a:buClr>
              <a:buSzPts val="1100"/>
            </a:pPr>
            <a:r>
              <a:rPr lang="en-GB" sz="2400" kern="0">
                <a:solidFill>
                  <a:srgbClr val="0C57D3"/>
                </a:solidFill>
                <a:latin typeface="Montserrat"/>
                <a:ea typeface="Montserrat"/>
                <a:cs typeface="Montserrat"/>
                <a:sym typeface="Montserrat"/>
              </a:rPr>
              <a:t>Mob: 07447 649391</a:t>
            </a:r>
            <a:endParaRPr sz="2400" kern="0">
              <a:solidFill>
                <a:srgbClr val="0C57D3"/>
              </a:solidFill>
              <a:latin typeface="Montserrat"/>
              <a:ea typeface="Montserrat"/>
              <a:cs typeface="Montserrat"/>
              <a:sym typeface="Montserrat"/>
            </a:endParaRPr>
          </a:p>
          <a:p>
            <a:pPr defTabSz="1219170">
              <a:lnSpc>
                <a:spcPct val="115000"/>
              </a:lnSpc>
              <a:buClr>
                <a:srgbClr val="000000"/>
              </a:buClr>
              <a:buSzPts val="1100"/>
            </a:pPr>
            <a:endParaRPr sz="1733" b="1" kern="0">
              <a:solidFill>
                <a:srgbClr val="595959"/>
              </a:solidFill>
              <a:latin typeface="Arial"/>
              <a:ea typeface="Arial"/>
              <a:cs typeface="Arial"/>
              <a:sym typeface="Arial"/>
            </a:endParaRPr>
          </a:p>
          <a:p>
            <a:pPr defTabSz="1219170">
              <a:lnSpc>
                <a:spcPct val="115000"/>
              </a:lnSpc>
              <a:buClr>
                <a:srgbClr val="000000"/>
              </a:buClr>
              <a:buSzPts val="1100"/>
            </a:pPr>
            <a:endParaRPr sz="2667" b="1" kern="0">
              <a:solidFill>
                <a:srgbClr val="595959"/>
              </a:solidFill>
              <a:latin typeface="Arial"/>
              <a:ea typeface="Arial"/>
              <a:cs typeface="Arial"/>
              <a:sym typeface="Arial"/>
            </a:endParaRPr>
          </a:p>
          <a:p>
            <a:pPr defTabSz="1219170">
              <a:lnSpc>
                <a:spcPct val="115000"/>
              </a:lnSpc>
              <a:buClr>
                <a:srgbClr val="000000"/>
              </a:buClr>
              <a:buSzPts val="1100"/>
            </a:pPr>
            <a:endParaRPr sz="2667" b="1" kern="0">
              <a:solidFill>
                <a:srgbClr val="595959"/>
              </a:solidFill>
              <a:latin typeface="Arial"/>
              <a:ea typeface="Arial"/>
              <a:cs typeface="Arial"/>
              <a:sym typeface="Arial"/>
            </a:endParaRPr>
          </a:p>
        </p:txBody>
      </p:sp>
      <p:sp>
        <p:nvSpPr>
          <p:cNvPr id="216" name="Google Shape;216;g31ba4f6a56c_0_11"/>
          <p:cNvSpPr txBox="1"/>
          <p:nvPr/>
        </p:nvSpPr>
        <p:spPr>
          <a:xfrm>
            <a:off x="1998781" y="4350240"/>
            <a:ext cx="5872000" cy="1971600"/>
          </a:xfrm>
          <a:prstGeom prst="rect">
            <a:avLst/>
          </a:prstGeom>
          <a:noFill/>
          <a:ln>
            <a:noFill/>
          </a:ln>
        </p:spPr>
        <p:txBody>
          <a:bodyPr spcFirstLastPara="1" wrap="square" lIns="121900" tIns="121900" rIns="121900" bIns="121900" anchor="t" anchorCtr="0">
            <a:noAutofit/>
          </a:bodyPr>
          <a:lstStyle/>
          <a:p>
            <a:pPr marL="609585" algn="ctr" defTabSz="1219170">
              <a:lnSpc>
                <a:spcPct val="115000"/>
              </a:lnSpc>
              <a:buClr>
                <a:srgbClr val="000000"/>
              </a:buClr>
              <a:buSzPts val="2000"/>
            </a:pPr>
            <a:r>
              <a:rPr lang="en-GB" sz="2667" b="1" kern="0">
                <a:solidFill>
                  <a:srgbClr val="0555A2"/>
                </a:solidFill>
                <a:latin typeface="Montserrat"/>
                <a:ea typeface="Montserrat"/>
                <a:cs typeface="Montserrat"/>
                <a:sym typeface="Montserrat"/>
              </a:rPr>
              <a:t>Follow us on socials: </a:t>
            </a:r>
            <a:endParaRPr sz="2667" b="1" kern="0">
              <a:solidFill>
                <a:srgbClr val="0555A2"/>
              </a:solidFill>
              <a:latin typeface="Montserrat"/>
              <a:ea typeface="Montserrat"/>
              <a:cs typeface="Montserrat"/>
              <a:sym typeface="Montserrat"/>
            </a:endParaRPr>
          </a:p>
          <a:p>
            <a:pPr marL="609585" defTabSz="1219170">
              <a:lnSpc>
                <a:spcPct val="115000"/>
              </a:lnSpc>
              <a:buClr>
                <a:srgbClr val="000000"/>
              </a:buClr>
              <a:buSzPts val="800"/>
            </a:pPr>
            <a:endParaRPr sz="2667" b="1" kern="0">
              <a:solidFill>
                <a:srgbClr val="0555A2"/>
              </a:solidFill>
              <a:latin typeface="Montserrat"/>
              <a:ea typeface="Montserrat"/>
              <a:cs typeface="Montserrat"/>
              <a:sym typeface="Montserrat"/>
            </a:endParaRPr>
          </a:p>
          <a:p>
            <a:pPr marL="609585" algn="ctr" defTabSz="1219170">
              <a:lnSpc>
                <a:spcPct val="115000"/>
              </a:lnSpc>
              <a:buClr>
                <a:srgbClr val="000000"/>
              </a:buClr>
              <a:buSzPts val="2000"/>
            </a:pPr>
            <a:r>
              <a:rPr lang="en-GB" sz="2667" b="1" kern="0">
                <a:solidFill>
                  <a:srgbClr val="0555A2"/>
                </a:solidFill>
                <a:latin typeface="Montserrat"/>
                <a:ea typeface="Montserrat"/>
                <a:cs typeface="Montserrat"/>
                <a:sym typeface="Montserrat"/>
              </a:rPr>
              <a:t>LinkedIn, Instagram &amp; X              @Liverpool_SSP</a:t>
            </a:r>
            <a:endParaRPr sz="2667" b="1" kern="0">
              <a:solidFill>
                <a:srgbClr val="0555A2"/>
              </a:solidFill>
              <a:latin typeface="Montserrat"/>
              <a:ea typeface="Montserrat"/>
              <a:cs typeface="Montserrat"/>
              <a:sym typeface="Montserrat"/>
            </a:endParaRPr>
          </a:p>
        </p:txBody>
      </p:sp>
      <p:pic>
        <p:nvPicPr>
          <p:cNvPr id="217" name="Google Shape;217;g31ba4f6a56c_0_11"/>
          <p:cNvPicPr preferRelativeResize="0"/>
          <p:nvPr/>
        </p:nvPicPr>
        <p:blipFill rotWithShape="1">
          <a:blip r:embed="rId5">
            <a:alphaModFix/>
          </a:blip>
          <a:srcRect/>
          <a:stretch/>
        </p:blipFill>
        <p:spPr>
          <a:xfrm>
            <a:off x="9501201" y="5768829"/>
            <a:ext cx="2343201" cy="941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98C01-BA8D-476A-9679-7AB51C558F83}"/>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B44E0943-FFA5-4BA5-86B1-D83049847D3C}"/>
              </a:ext>
            </a:extLst>
          </p:cNvPr>
          <p:cNvSpPr>
            <a:spLocks noGrp="1"/>
          </p:cNvSpPr>
          <p:nvPr>
            <p:ph type="subTitle" idx="1"/>
          </p:nvPr>
        </p:nvSpPr>
        <p:spPr/>
        <p:txBody>
          <a:bodyPr/>
          <a:lstStyle/>
          <a:p>
            <a:endParaRPr lang="en-GB" dirty="0"/>
          </a:p>
        </p:txBody>
      </p:sp>
      <p:pic>
        <p:nvPicPr>
          <p:cNvPr id="5" name="Picture 4" descr="A picture containing graphical user interface&#10;&#10;Description automatically generated">
            <a:extLst>
              <a:ext uri="{FF2B5EF4-FFF2-40B4-BE49-F238E27FC236}">
                <a16:creationId xmlns:a16="http://schemas.microsoft.com/office/drawing/2014/main" id="{5F84DA2A-13A4-4FA5-8EA6-0F8372B15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E108AD4-1012-41F1-A48F-AB97232544B0}"/>
              </a:ext>
            </a:extLst>
          </p:cNvPr>
          <p:cNvSpPr txBox="1"/>
          <p:nvPr/>
        </p:nvSpPr>
        <p:spPr>
          <a:xfrm>
            <a:off x="854149" y="2594242"/>
            <a:ext cx="104837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Montserrat ExtraBold" pitchFamily="2" charset="77"/>
                <a:ea typeface="+mn-ea"/>
                <a:cs typeface="+mn-cs"/>
              </a:rPr>
              <a:t>She Inspire Chief Constables &amp; PCC Football Programme </a:t>
            </a:r>
          </a:p>
        </p:txBody>
      </p:sp>
      <p:pic>
        <p:nvPicPr>
          <p:cNvPr id="7" name="Picture 6" descr="Logo&#10;&#10;Description automatically generated">
            <a:extLst>
              <a:ext uri="{FF2B5EF4-FFF2-40B4-BE49-F238E27FC236}">
                <a16:creationId xmlns:a16="http://schemas.microsoft.com/office/drawing/2014/main" id="{0344AF00-165D-428B-8719-2EE535954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909" y="5437515"/>
            <a:ext cx="1530324" cy="783020"/>
          </a:xfrm>
          <a:prstGeom prst="rect">
            <a:avLst/>
          </a:prstGeom>
        </p:spPr>
      </p:pic>
      <p:pic>
        <p:nvPicPr>
          <p:cNvPr id="8" name="Picture 7" descr="Graphical user interface&#10;&#10;Description automatically generated with low confidence">
            <a:extLst>
              <a:ext uri="{FF2B5EF4-FFF2-40B4-BE49-F238E27FC236}">
                <a16:creationId xmlns:a16="http://schemas.microsoft.com/office/drawing/2014/main" id="{6B590C54-AA14-4A7C-8C0A-785802E3DE38}"/>
              </a:ext>
            </a:extLst>
          </p:cNvPr>
          <p:cNvPicPr>
            <a:picLocks noChangeAspect="1"/>
          </p:cNvPicPr>
          <p:nvPr/>
        </p:nvPicPr>
        <p:blipFill rotWithShape="1">
          <a:blip r:embed="rId5">
            <a:extLst>
              <a:ext uri="{28A0092B-C50C-407E-A947-70E740481C1C}">
                <a14:useLocalDpi xmlns:a14="http://schemas.microsoft.com/office/drawing/2010/main" val="0"/>
              </a:ext>
            </a:extLst>
          </a:blip>
          <a:srcRect t="19861" b="15638"/>
          <a:stretch/>
        </p:blipFill>
        <p:spPr>
          <a:xfrm>
            <a:off x="9660098" y="5349875"/>
            <a:ext cx="2226548" cy="951016"/>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FD7E7A93-6106-48ED-92F8-C5B8AF1DD5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130" y="5520951"/>
            <a:ext cx="2073072" cy="709416"/>
          </a:xfrm>
          <a:prstGeom prst="rect">
            <a:avLst/>
          </a:prstGeom>
        </p:spPr>
      </p:pic>
      <p:pic>
        <p:nvPicPr>
          <p:cNvPr id="10" name="Picture 9" descr="Text&#10;&#10;Description automatically generated">
            <a:extLst>
              <a:ext uri="{FF2B5EF4-FFF2-40B4-BE49-F238E27FC236}">
                <a16:creationId xmlns:a16="http://schemas.microsoft.com/office/drawing/2014/main" id="{30E9F08E-F11D-4CEE-9293-4859B80772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1796" y="5520951"/>
            <a:ext cx="2073071" cy="783020"/>
          </a:xfrm>
          <a:prstGeom prst="rect">
            <a:avLst/>
          </a:prstGeom>
        </p:spPr>
      </p:pic>
      <p:pic>
        <p:nvPicPr>
          <p:cNvPr id="11" name="Picture 10" descr="Arrow&#10;&#10;Description automatically generated">
            <a:extLst>
              <a:ext uri="{FF2B5EF4-FFF2-40B4-BE49-F238E27FC236}">
                <a16:creationId xmlns:a16="http://schemas.microsoft.com/office/drawing/2014/main" id="{98E0E4DD-0F87-4FA2-9FF1-F581197A03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6909" y="425212"/>
            <a:ext cx="905111" cy="1137659"/>
          </a:xfrm>
          <a:prstGeom prst="rect">
            <a:avLst/>
          </a:prstGeom>
        </p:spPr>
      </p:pic>
    </p:spTree>
    <p:extLst>
      <p:ext uri="{BB962C8B-B14F-4D97-AF65-F5344CB8AC3E}">
        <p14:creationId xmlns:p14="http://schemas.microsoft.com/office/powerpoint/2010/main" val="595603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022C4-23AF-C52E-EA10-2C8F50F2B1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D9A93A-0A06-11BC-5E12-1612A3437A18}"/>
              </a:ext>
            </a:extLst>
          </p:cNvPr>
          <p:cNvSpPr>
            <a:spLocks noGrp="1"/>
          </p:cNvSpPr>
          <p:nvPr>
            <p:ph type="title"/>
          </p:nvPr>
        </p:nvSpPr>
        <p:spPr/>
        <p:txBody>
          <a:bodyPr/>
          <a:lstStyle/>
          <a:p>
            <a:endParaRPr lang="en-US"/>
          </a:p>
        </p:txBody>
      </p:sp>
      <p:pic>
        <p:nvPicPr>
          <p:cNvPr id="5" name="Content Placeholder 4" descr="A picture containing night sky&#10;&#10;Description automatically generated">
            <a:extLst>
              <a:ext uri="{FF2B5EF4-FFF2-40B4-BE49-F238E27FC236}">
                <a16:creationId xmlns:a16="http://schemas.microsoft.com/office/drawing/2014/main" id="{96C65CAF-4C31-55E9-C3B9-40013BD60DEF}"/>
              </a:ext>
            </a:extLst>
          </p:cNvPr>
          <p:cNvPicPr>
            <a:picLocks noGrp="1" noChangeAspect="1"/>
          </p:cNvPicPr>
          <p:nvPr>
            <p:ph idx="1"/>
          </p:nvPr>
        </p:nvPicPr>
        <p:blipFill>
          <a:blip r:embed="rId3"/>
          <a:stretch>
            <a:fillRect/>
          </a:stretch>
        </p:blipFill>
        <p:spPr>
          <a:xfrm>
            <a:off x="-88232" y="-174060"/>
            <a:ext cx="12368463" cy="7054436"/>
          </a:xfrm>
        </p:spPr>
      </p:pic>
      <p:pic>
        <p:nvPicPr>
          <p:cNvPr id="4" name="Picture 3">
            <a:extLst>
              <a:ext uri="{FF2B5EF4-FFF2-40B4-BE49-F238E27FC236}">
                <a16:creationId xmlns:a16="http://schemas.microsoft.com/office/drawing/2014/main" id="{B53383A7-71BD-63ED-E134-B629F03C2731}"/>
              </a:ext>
            </a:extLst>
          </p:cNvPr>
          <p:cNvPicPr>
            <a:picLocks noChangeAspect="1"/>
          </p:cNvPicPr>
          <p:nvPr/>
        </p:nvPicPr>
        <p:blipFill>
          <a:blip r:embed="rId4"/>
          <a:stretch>
            <a:fillRect/>
          </a:stretch>
        </p:blipFill>
        <p:spPr>
          <a:xfrm>
            <a:off x="11273088" y="85833"/>
            <a:ext cx="624639" cy="798558"/>
          </a:xfrm>
          <a:prstGeom prst="rect">
            <a:avLst/>
          </a:prstGeom>
        </p:spPr>
      </p:pic>
      <p:cxnSp>
        <p:nvCxnSpPr>
          <p:cNvPr id="6" name="Straight Connector 5">
            <a:extLst>
              <a:ext uri="{FF2B5EF4-FFF2-40B4-BE49-F238E27FC236}">
                <a16:creationId xmlns:a16="http://schemas.microsoft.com/office/drawing/2014/main" id="{6D289B3C-5228-5683-1D2F-67112C9AE495}"/>
              </a:ext>
            </a:extLst>
          </p:cNvPr>
          <p:cNvCxnSpPr>
            <a:cxnSpLocks/>
          </p:cNvCxnSpPr>
          <p:nvPr/>
        </p:nvCxnSpPr>
        <p:spPr>
          <a:xfrm>
            <a:off x="487112" y="2281890"/>
            <a:ext cx="114106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48EE5E-8C46-512B-1B7C-0AF471FA0ED7}"/>
              </a:ext>
            </a:extLst>
          </p:cNvPr>
          <p:cNvCxnSpPr>
            <a:cxnSpLocks/>
          </p:cNvCxnSpPr>
          <p:nvPr/>
        </p:nvCxnSpPr>
        <p:spPr>
          <a:xfrm flipV="1">
            <a:off x="1340088" y="2427494"/>
            <a:ext cx="0" cy="2324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92AEFE7-75A2-EF3B-5B44-7F2AF01A5EFF}"/>
              </a:ext>
            </a:extLst>
          </p:cNvPr>
          <p:cNvCxnSpPr/>
          <p:nvPr/>
        </p:nvCxnSpPr>
        <p:spPr>
          <a:xfrm>
            <a:off x="4383216" y="2427494"/>
            <a:ext cx="0" cy="220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81020BD-7649-BE41-2FA4-0AE59C383601}"/>
              </a:ext>
            </a:extLst>
          </p:cNvPr>
          <p:cNvCxnSpPr/>
          <p:nvPr/>
        </p:nvCxnSpPr>
        <p:spPr>
          <a:xfrm>
            <a:off x="7659064" y="2427494"/>
            <a:ext cx="0" cy="220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24BBF3B-A7CA-06EB-2F30-2FCD48EAB4DB}"/>
              </a:ext>
            </a:extLst>
          </p:cNvPr>
          <p:cNvCxnSpPr/>
          <p:nvPr/>
        </p:nvCxnSpPr>
        <p:spPr>
          <a:xfrm>
            <a:off x="10748808" y="2493029"/>
            <a:ext cx="0" cy="220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7868605-4CDE-34C2-0A27-243B838B1E6D}"/>
              </a:ext>
            </a:extLst>
          </p:cNvPr>
          <p:cNvSpPr txBox="1"/>
          <p:nvPr/>
        </p:nvSpPr>
        <p:spPr>
          <a:xfrm>
            <a:off x="124526" y="3103033"/>
            <a:ext cx="2431124" cy="2585323"/>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16 – 18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12 Sessions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Coach &amp; Referee Courses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Women’s Euro Themed Tournament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10" name="TextBox 9">
            <a:extLst>
              <a:ext uri="{FF2B5EF4-FFF2-40B4-BE49-F238E27FC236}">
                <a16:creationId xmlns:a16="http://schemas.microsoft.com/office/drawing/2014/main" id="{A25F20C6-0963-6489-376F-9A367ED35FC9}"/>
              </a:ext>
            </a:extLst>
          </p:cNvPr>
          <p:cNvSpPr txBox="1"/>
          <p:nvPr/>
        </p:nvSpPr>
        <p:spPr>
          <a:xfrm>
            <a:off x="1312013" y="646424"/>
            <a:ext cx="88335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Montserrat ExtraBold" pitchFamily="2" charset="77"/>
                <a:ea typeface="+mn-ea"/>
                <a:cs typeface="+mn-cs"/>
              </a:rPr>
              <a:t>The She Inspires Journey so far </a:t>
            </a:r>
          </a:p>
        </p:txBody>
      </p:sp>
      <p:sp>
        <p:nvSpPr>
          <p:cNvPr id="15" name="TextBox 14">
            <a:extLst>
              <a:ext uri="{FF2B5EF4-FFF2-40B4-BE49-F238E27FC236}">
                <a16:creationId xmlns:a16="http://schemas.microsoft.com/office/drawing/2014/main" id="{1C0866CE-C2E5-8FBC-E093-34EC822112E3}"/>
              </a:ext>
            </a:extLst>
          </p:cNvPr>
          <p:cNvSpPr txBox="1"/>
          <p:nvPr/>
        </p:nvSpPr>
        <p:spPr>
          <a:xfrm>
            <a:off x="184457" y="79619"/>
            <a:ext cx="883352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ontserrat ExtraBold" pitchFamily="2" charset="77"/>
                <a:ea typeface="+mn-ea"/>
                <a:cs typeface="+mn-cs"/>
              </a:rPr>
              <a:t>She Inspires Chief Constable &amp; PCC Football Programme  </a:t>
            </a:r>
            <a:r>
              <a:rPr kumimoji="0" lang="en-US" sz="1000" b="1" i="0" u="none" strike="noStrike" kern="1200" cap="none" spc="0" normalizeH="0" baseline="0" noProof="0" dirty="0">
                <a:ln>
                  <a:noFill/>
                </a:ln>
                <a:solidFill>
                  <a:prstClr val="white"/>
                </a:solidFill>
                <a:effectLst/>
                <a:uLnTx/>
                <a:uFillTx/>
                <a:latin typeface="Montserrat" pitchFamily="2" charset="77"/>
                <a:ea typeface="+mn-ea"/>
                <a:cs typeface="+mn-cs"/>
              </a:rPr>
              <a:t>| Liverpool FA</a:t>
            </a:r>
          </a:p>
        </p:txBody>
      </p:sp>
      <p:sp>
        <p:nvSpPr>
          <p:cNvPr id="11" name="TextBox 10">
            <a:extLst>
              <a:ext uri="{FF2B5EF4-FFF2-40B4-BE49-F238E27FC236}">
                <a16:creationId xmlns:a16="http://schemas.microsoft.com/office/drawing/2014/main" id="{26A80564-862E-5726-AF60-4A53EED75B07}"/>
              </a:ext>
            </a:extLst>
          </p:cNvPr>
          <p:cNvSpPr txBox="1"/>
          <p:nvPr/>
        </p:nvSpPr>
        <p:spPr>
          <a:xfrm>
            <a:off x="118648" y="1520891"/>
            <a:ext cx="25106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Montserrat ExtraBold" pitchFamily="2" charset="77"/>
                <a:ea typeface="+mn-ea"/>
                <a:cs typeface="+mn-cs"/>
              </a:rPr>
              <a:t>2022-23</a:t>
            </a:r>
          </a:p>
        </p:txBody>
      </p:sp>
      <p:sp>
        <p:nvSpPr>
          <p:cNvPr id="12" name="TextBox 11">
            <a:extLst>
              <a:ext uri="{FF2B5EF4-FFF2-40B4-BE49-F238E27FC236}">
                <a16:creationId xmlns:a16="http://schemas.microsoft.com/office/drawing/2014/main" id="{E5012B73-0392-95A1-B93A-F7620F31C39A}"/>
              </a:ext>
            </a:extLst>
          </p:cNvPr>
          <p:cNvSpPr txBox="1"/>
          <p:nvPr/>
        </p:nvSpPr>
        <p:spPr>
          <a:xfrm>
            <a:off x="3040227" y="1516989"/>
            <a:ext cx="25106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Montserrat ExtraBold" pitchFamily="2" charset="77"/>
                <a:ea typeface="+mn-ea"/>
                <a:cs typeface="+mn-cs"/>
              </a:rPr>
              <a:t>2023-24</a:t>
            </a:r>
          </a:p>
        </p:txBody>
      </p:sp>
      <p:sp>
        <p:nvSpPr>
          <p:cNvPr id="20" name="TextBox 19">
            <a:extLst>
              <a:ext uri="{FF2B5EF4-FFF2-40B4-BE49-F238E27FC236}">
                <a16:creationId xmlns:a16="http://schemas.microsoft.com/office/drawing/2014/main" id="{86F37585-0CF1-641F-9BE5-9D49E385A647}"/>
              </a:ext>
            </a:extLst>
          </p:cNvPr>
          <p:cNvSpPr txBox="1"/>
          <p:nvPr/>
        </p:nvSpPr>
        <p:spPr>
          <a:xfrm>
            <a:off x="6332574" y="1532184"/>
            <a:ext cx="25106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Montserrat ExtraBold" pitchFamily="2" charset="77"/>
                <a:ea typeface="+mn-ea"/>
                <a:cs typeface="+mn-cs"/>
              </a:rPr>
              <a:t>2024-25</a:t>
            </a:r>
          </a:p>
        </p:txBody>
      </p:sp>
      <p:sp>
        <p:nvSpPr>
          <p:cNvPr id="22" name="TextBox 21">
            <a:extLst>
              <a:ext uri="{FF2B5EF4-FFF2-40B4-BE49-F238E27FC236}">
                <a16:creationId xmlns:a16="http://schemas.microsoft.com/office/drawing/2014/main" id="{51FE492A-EAD1-DB25-68A0-A95D11276AF8}"/>
              </a:ext>
            </a:extLst>
          </p:cNvPr>
          <p:cNvSpPr txBox="1"/>
          <p:nvPr/>
        </p:nvSpPr>
        <p:spPr>
          <a:xfrm>
            <a:off x="9511608" y="1471536"/>
            <a:ext cx="25106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Montserrat ExtraBold" pitchFamily="2" charset="77"/>
                <a:ea typeface="+mn-ea"/>
                <a:cs typeface="+mn-cs"/>
              </a:rPr>
              <a:t>2025-26</a:t>
            </a:r>
          </a:p>
        </p:txBody>
      </p:sp>
      <p:sp>
        <p:nvSpPr>
          <p:cNvPr id="31" name="TextBox 30">
            <a:extLst>
              <a:ext uri="{FF2B5EF4-FFF2-40B4-BE49-F238E27FC236}">
                <a16:creationId xmlns:a16="http://schemas.microsoft.com/office/drawing/2014/main" id="{9D14991A-2169-4137-1E86-9373FAF97994}"/>
              </a:ext>
            </a:extLst>
          </p:cNvPr>
          <p:cNvSpPr txBox="1"/>
          <p:nvPr/>
        </p:nvSpPr>
        <p:spPr>
          <a:xfrm>
            <a:off x="3026633" y="3129245"/>
            <a:ext cx="2713166" cy="2585323"/>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480 Y8 &amp; Y9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24 Schools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24 Female Referees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2 Mass Engagement Events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Created themed Workshops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34" name="TextBox 33">
            <a:extLst>
              <a:ext uri="{FF2B5EF4-FFF2-40B4-BE49-F238E27FC236}">
                <a16:creationId xmlns:a16="http://schemas.microsoft.com/office/drawing/2014/main" id="{B3903F5D-2758-FF04-D81B-064B775719C7}"/>
              </a:ext>
            </a:extLst>
          </p:cNvPr>
          <p:cNvSpPr txBox="1"/>
          <p:nvPr/>
        </p:nvSpPr>
        <p:spPr>
          <a:xfrm>
            <a:off x="6302481" y="3103033"/>
            <a:ext cx="2713166" cy="2585323"/>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600 Y7 &amp; Y8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40 Schools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3 Mass Engagement Events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2 Stadium Visits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Continue themed Workshops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35" name="TextBox 34">
            <a:extLst>
              <a:ext uri="{FF2B5EF4-FFF2-40B4-BE49-F238E27FC236}">
                <a16:creationId xmlns:a16="http://schemas.microsoft.com/office/drawing/2014/main" id="{FAC95BAF-5450-9345-EA10-F79A936ADF7F}"/>
              </a:ext>
            </a:extLst>
          </p:cNvPr>
          <p:cNvSpPr txBox="1"/>
          <p:nvPr/>
        </p:nvSpPr>
        <p:spPr>
          <a:xfrm>
            <a:off x="9410331" y="2990745"/>
            <a:ext cx="2713166" cy="2862322"/>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1000 Y6 Mixed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600 Y7 &amp; Y8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80 Schools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3 Mass Engagement Events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Continue themed Workshops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Full time Staff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36" name="Picture 35" descr="Graphical user interface, text&#10;&#10;Description automatically generated">
            <a:extLst>
              <a:ext uri="{FF2B5EF4-FFF2-40B4-BE49-F238E27FC236}">
                <a16:creationId xmlns:a16="http://schemas.microsoft.com/office/drawing/2014/main" id="{1411F488-3AA7-6548-F90C-A03077132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552" y="6042597"/>
            <a:ext cx="2073072" cy="709416"/>
          </a:xfrm>
          <a:prstGeom prst="rect">
            <a:avLst/>
          </a:prstGeom>
        </p:spPr>
      </p:pic>
      <p:pic>
        <p:nvPicPr>
          <p:cNvPr id="37" name="Picture 36" descr="Text&#10;&#10;Description automatically generated">
            <a:extLst>
              <a:ext uri="{FF2B5EF4-FFF2-40B4-BE49-F238E27FC236}">
                <a16:creationId xmlns:a16="http://schemas.microsoft.com/office/drawing/2014/main" id="{FD8D0F43-5294-1399-F4C6-DE05BB9C43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2473" y="6022180"/>
            <a:ext cx="2073071" cy="783020"/>
          </a:xfrm>
          <a:prstGeom prst="rect">
            <a:avLst/>
          </a:prstGeom>
        </p:spPr>
      </p:pic>
      <p:pic>
        <p:nvPicPr>
          <p:cNvPr id="38" name="Picture 37" descr="Logo&#10;&#10;Description automatically generated">
            <a:extLst>
              <a:ext uri="{FF2B5EF4-FFF2-40B4-BE49-F238E27FC236}">
                <a16:creationId xmlns:a16="http://schemas.microsoft.com/office/drawing/2014/main" id="{994CA2B4-991C-6BDF-A6AC-E33B35D00C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7098" y="5979968"/>
            <a:ext cx="1530324" cy="783020"/>
          </a:xfrm>
          <a:prstGeom prst="rect">
            <a:avLst/>
          </a:prstGeom>
        </p:spPr>
      </p:pic>
      <p:pic>
        <p:nvPicPr>
          <p:cNvPr id="39" name="Picture 38" descr="Graphical user interface&#10;&#10;Description automatically generated with low confidence">
            <a:extLst>
              <a:ext uri="{FF2B5EF4-FFF2-40B4-BE49-F238E27FC236}">
                <a16:creationId xmlns:a16="http://schemas.microsoft.com/office/drawing/2014/main" id="{40EDA0C9-467A-32B1-26DC-D19F8EEFC98F}"/>
              </a:ext>
            </a:extLst>
          </p:cNvPr>
          <p:cNvPicPr>
            <a:picLocks noChangeAspect="1"/>
          </p:cNvPicPr>
          <p:nvPr/>
        </p:nvPicPr>
        <p:blipFill rotWithShape="1">
          <a:blip r:embed="rId8">
            <a:extLst>
              <a:ext uri="{28A0092B-C50C-407E-A947-70E740481C1C}">
                <a14:useLocalDpi xmlns:a14="http://schemas.microsoft.com/office/drawing/2010/main" val="0"/>
              </a:ext>
            </a:extLst>
          </a:blip>
          <a:srcRect t="19861" b="15638"/>
          <a:stretch/>
        </p:blipFill>
        <p:spPr>
          <a:xfrm>
            <a:off x="9706913" y="5979968"/>
            <a:ext cx="2028058" cy="866236"/>
          </a:xfrm>
          <a:prstGeom prst="rect">
            <a:avLst/>
          </a:prstGeom>
        </p:spPr>
      </p:pic>
      <p:pic>
        <p:nvPicPr>
          <p:cNvPr id="40" name="Picture 39" descr="Arrow&#10;&#10;Description automatically generated">
            <a:extLst>
              <a:ext uri="{FF2B5EF4-FFF2-40B4-BE49-F238E27FC236}">
                <a16:creationId xmlns:a16="http://schemas.microsoft.com/office/drawing/2014/main" id="{C7150A44-BF06-57D0-B7C9-4406158C28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9284" y="5996290"/>
            <a:ext cx="663197" cy="833591"/>
          </a:xfrm>
          <a:prstGeom prst="rect">
            <a:avLst/>
          </a:prstGeom>
        </p:spPr>
      </p:pic>
    </p:spTree>
    <p:extLst>
      <p:ext uri="{BB962C8B-B14F-4D97-AF65-F5344CB8AC3E}">
        <p14:creationId xmlns:p14="http://schemas.microsoft.com/office/powerpoint/2010/main" val="850435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842B5-6199-F960-5D44-EE9C0562DA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582C58-93F6-519D-3CAF-4E59671E3E14}"/>
              </a:ext>
            </a:extLst>
          </p:cNvPr>
          <p:cNvSpPr>
            <a:spLocks noGrp="1"/>
          </p:cNvSpPr>
          <p:nvPr>
            <p:ph type="title"/>
          </p:nvPr>
        </p:nvSpPr>
        <p:spPr/>
        <p:txBody>
          <a:bodyPr/>
          <a:lstStyle/>
          <a:p>
            <a:endParaRPr lang="en-US"/>
          </a:p>
        </p:txBody>
      </p:sp>
      <p:pic>
        <p:nvPicPr>
          <p:cNvPr id="5" name="Content Placeholder 4" descr="A picture containing night sky&#10;&#10;Description automatically generated">
            <a:extLst>
              <a:ext uri="{FF2B5EF4-FFF2-40B4-BE49-F238E27FC236}">
                <a16:creationId xmlns:a16="http://schemas.microsoft.com/office/drawing/2014/main" id="{DEED1481-D76A-8E90-8CC9-519ED1552159}"/>
              </a:ext>
            </a:extLst>
          </p:cNvPr>
          <p:cNvPicPr>
            <a:picLocks noGrp="1" noChangeAspect="1"/>
          </p:cNvPicPr>
          <p:nvPr>
            <p:ph idx="1"/>
          </p:nvPr>
        </p:nvPicPr>
        <p:blipFill>
          <a:blip r:embed="rId4"/>
          <a:stretch>
            <a:fillRect/>
          </a:stretch>
        </p:blipFill>
        <p:spPr>
          <a:xfrm>
            <a:off x="-88232" y="-99260"/>
            <a:ext cx="12368463" cy="7058860"/>
          </a:xfrm>
        </p:spPr>
      </p:pic>
      <p:sp>
        <p:nvSpPr>
          <p:cNvPr id="3" name="TextBox 2">
            <a:extLst>
              <a:ext uri="{FF2B5EF4-FFF2-40B4-BE49-F238E27FC236}">
                <a16:creationId xmlns:a16="http://schemas.microsoft.com/office/drawing/2014/main" id="{4B0415CA-B819-6629-6269-B1B32EE7C57D}"/>
              </a:ext>
            </a:extLst>
          </p:cNvPr>
          <p:cNvSpPr txBox="1"/>
          <p:nvPr/>
        </p:nvSpPr>
        <p:spPr>
          <a:xfrm>
            <a:off x="140833" y="155932"/>
            <a:ext cx="883352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ontserrat ExtraBold" pitchFamily="2" charset="77"/>
                <a:ea typeface="+mn-ea"/>
                <a:cs typeface="+mn-cs"/>
              </a:rPr>
              <a:t>Women &amp; Girls Engagement Event </a:t>
            </a:r>
            <a:r>
              <a:rPr kumimoji="0" lang="en-US" sz="1000" b="1" i="0" u="none" strike="noStrike" kern="1200" cap="none" spc="0" normalizeH="0" baseline="0" noProof="0" dirty="0">
                <a:ln>
                  <a:noFill/>
                </a:ln>
                <a:solidFill>
                  <a:prstClr val="white"/>
                </a:solidFill>
                <a:effectLst/>
                <a:uLnTx/>
                <a:uFillTx/>
                <a:latin typeface="Montserrat" pitchFamily="2" charset="77"/>
                <a:ea typeface="+mn-ea"/>
                <a:cs typeface="+mn-cs"/>
              </a:rPr>
              <a:t>| Liverpool FA</a:t>
            </a:r>
          </a:p>
        </p:txBody>
      </p:sp>
      <p:pic>
        <p:nvPicPr>
          <p:cNvPr id="9" name="Online Media 8" title="She Inspires - Afola Olaitan">
            <a:hlinkClick r:id="" action="ppaction://media"/>
            <a:extLst>
              <a:ext uri="{FF2B5EF4-FFF2-40B4-BE49-F238E27FC236}">
                <a16:creationId xmlns:a16="http://schemas.microsoft.com/office/drawing/2014/main" id="{F3E67C06-3F61-6C2F-73D5-D78A3A50F555}"/>
              </a:ext>
            </a:extLst>
          </p:cNvPr>
          <p:cNvPicPr>
            <a:picLocks noRot="1" noChangeAspect="1"/>
          </p:cNvPicPr>
          <p:nvPr>
            <a:videoFile r:link="rId1"/>
          </p:nvPr>
        </p:nvPicPr>
        <p:blipFill>
          <a:blip r:embed="rId5"/>
          <a:stretch>
            <a:fillRect/>
          </a:stretch>
        </p:blipFill>
        <p:spPr>
          <a:xfrm>
            <a:off x="-88232" y="-99260"/>
            <a:ext cx="12433082" cy="7058860"/>
          </a:xfrm>
          <a:prstGeom prst="rect">
            <a:avLst/>
          </a:prstGeom>
        </p:spPr>
      </p:pic>
    </p:spTree>
    <p:extLst>
      <p:ext uri="{BB962C8B-B14F-4D97-AF65-F5344CB8AC3E}">
        <p14:creationId xmlns:p14="http://schemas.microsoft.com/office/powerpoint/2010/main" val="340874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A92B2-CD04-B349-BCF4-433F16C5B734}"/>
              </a:ext>
            </a:extLst>
          </p:cNvPr>
          <p:cNvSpPr>
            <a:spLocks noGrp="1"/>
          </p:cNvSpPr>
          <p:nvPr>
            <p:ph type="title"/>
          </p:nvPr>
        </p:nvSpPr>
        <p:spPr/>
        <p:txBody>
          <a:bodyPr/>
          <a:lstStyle/>
          <a:p>
            <a:endParaRPr lang="en-US"/>
          </a:p>
        </p:txBody>
      </p:sp>
      <p:pic>
        <p:nvPicPr>
          <p:cNvPr id="5" name="Content Placeholder 4" descr="A picture containing night sky&#10;&#10;Description automatically generated">
            <a:extLst>
              <a:ext uri="{FF2B5EF4-FFF2-40B4-BE49-F238E27FC236}">
                <a16:creationId xmlns:a16="http://schemas.microsoft.com/office/drawing/2014/main" id="{92DD0F56-3217-1A44-8F2E-D078A3097946}"/>
              </a:ext>
            </a:extLst>
          </p:cNvPr>
          <p:cNvPicPr>
            <a:picLocks noGrp="1" noChangeAspect="1"/>
          </p:cNvPicPr>
          <p:nvPr>
            <p:ph idx="1"/>
          </p:nvPr>
        </p:nvPicPr>
        <p:blipFill>
          <a:blip r:embed="rId2"/>
          <a:stretch>
            <a:fillRect/>
          </a:stretch>
        </p:blipFill>
        <p:spPr>
          <a:xfrm>
            <a:off x="-88233" y="-386080"/>
            <a:ext cx="12368463" cy="7343340"/>
          </a:xfrm>
        </p:spPr>
      </p:pic>
      <p:sp>
        <p:nvSpPr>
          <p:cNvPr id="8" name="TextBox 7">
            <a:extLst>
              <a:ext uri="{FF2B5EF4-FFF2-40B4-BE49-F238E27FC236}">
                <a16:creationId xmlns:a16="http://schemas.microsoft.com/office/drawing/2014/main" id="{A51EC992-7125-458D-B015-3DC3D9795959}"/>
              </a:ext>
            </a:extLst>
          </p:cNvPr>
          <p:cNvSpPr txBox="1"/>
          <p:nvPr/>
        </p:nvSpPr>
        <p:spPr>
          <a:xfrm>
            <a:off x="212355" y="136325"/>
            <a:ext cx="120678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ExtraBold" pitchFamily="2" charset="77"/>
                <a:ea typeface="+mn-ea"/>
                <a:cs typeface="+mn-cs"/>
              </a:rPr>
              <a:t>Last Season Journey Data (from 150 completed surveys)  </a:t>
            </a:r>
          </a:p>
        </p:txBody>
      </p:sp>
      <p:graphicFrame>
        <p:nvGraphicFramePr>
          <p:cNvPr id="6" name="Table 5">
            <a:extLst>
              <a:ext uri="{FF2B5EF4-FFF2-40B4-BE49-F238E27FC236}">
                <a16:creationId xmlns:a16="http://schemas.microsoft.com/office/drawing/2014/main" id="{DD533DA6-E11E-0492-EB7D-2A0EFDA3D56A}"/>
              </a:ext>
            </a:extLst>
          </p:cNvPr>
          <p:cNvGraphicFramePr>
            <a:graphicFrameLocks noGrp="1"/>
          </p:cNvGraphicFramePr>
          <p:nvPr/>
        </p:nvGraphicFramePr>
        <p:xfrm>
          <a:off x="388372" y="1974280"/>
          <a:ext cx="11415252" cy="4375709"/>
        </p:xfrm>
        <a:graphic>
          <a:graphicData uri="http://schemas.openxmlformats.org/drawingml/2006/table">
            <a:tbl>
              <a:tblPr firstRow="1" bandRow="1">
                <a:tableStyleId>{5C22544A-7EE6-4342-B048-85BDC9FD1C3A}</a:tableStyleId>
              </a:tblPr>
              <a:tblGrid>
                <a:gridCol w="6145162">
                  <a:extLst>
                    <a:ext uri="{9D8B030D-6E8A-4147-A177-3AD203B41FA5}">
                      <a16:colId xmlns:a16="http://schemas.microsoft.com/office/drawing/2014/main" val="400748981"/>
                    </a:ext>
                  </a:extLst>
                </a:gridCol>
                <a:gridCol w="1632155">
                  <a:extLst>
                    <a:ext uri="{9D8B030D-6E8A-4147-A177-3AD203B41FA5}">
                      <a16:colId xmlns:a16="http://schemas.microsoft.com/office/drawing/2014/main" val="3640595293"/>
                    </a:ext>
                  </a:extLst>
                </a:gridCol>
                <a:gridCol w="1553497">
                  <a:extLst>
                    <a:ext uri="{9D8B030D-6E8A-4147-A177-3AD203B41FA5}">
                      <a16:colId xmlns:a16="http://schemas.microsoft.com/office/drawing/2014/main" val="2605710194"/>
                    </a:ext>
                  </a:extLst>
                </a:gridCol>
                <a:gridCol w="2084438">
                  <a:extLst>
                    <a:ext uri="{9D8B030D-6E8A-4147-A177-3AD203B41FA5}">
                      <a16:colId xmlns:a16="http://schemas.microsoft.com/office/drawing/2014/main" val="161008188"/>
                    </a:ext>
                  </a:extLst>
                </a:gridCol>
              </a:tblGrid>
              <a:tr h="629659">
                <a:tc>
                  <a:txBody>
                    <a:bodyPr/>
                    <a:lstStyle/>
                    <a:p>
                      <a:pPr algn="ctr"/>
                      <a:r>
                        <a:rPr lang="en-GB">
                          <a:solidFill>
                            <a:schemeClr val="bg1"/>
                          </a:solidFill>
                          <a:latin typeface="Montserrat" pitchFamily="2" charset="0"/>
                        </a:rPr>
                        <a:t>Topic </a:t>
                      </a:r>
                    </a:p>
                  </a:txBody>
                  <a:tcPr>
                    <a:noFill/>
                  </a:tcPr>
                </a:tc>
                <a:tc>
                  <a:txBody>
                    <a:bodyPr/>
                    <a:lstStyle/>
                    <a:p>
                      <a:pPr algn="ctr"/>
                      <a:r>
                        <a:rPr lang="en-GB">
                          <a:solidFill>
                            <a:schemeClr val="bg1"/>
                          </a:solidFill>
                          <a:latin typeface="Montserrat" pitchFamily="2" charset="0"/>
                        </a:rPr>
                        <a:t>Pre </a:t>
                      </a:r>
                    </a:p>
                    <a:p>
                      <a:pPr algn="ctr"/>
                      <a:r>
                        <a:rPr lang="en-GB">
                          <a:solidFill>
                            <a:schemeClr val="bg1"/>
                          </a:solidFill>
                          <a:latin typeface="Montserrat" pitchFamily="2" charset="0"/>
                        </a:rPr>
                        <a:t>delivery </a:t>
                      </a:r>
                    </a:p>
                  </a:txBody>
                  <a:tcPr>
                    <a:noFill/>
                  </a:tcPr>
                </a:tc>
                <a:tc>
                  <a:txBody>
                    <a:bodyPr/>
                    <a:lstStyle/>
                    <a:p>
                      <a:pPr algn="ctr"/>
                      <a:r>
                        <a:rPr lang="en-GB">
                          <a:solidFill>
                            <a:schemeClr val="bg1"/>
                          </a:solidFill>
                          <a:latin typeface="Montserrat" pitchFamily="2" charset="0"/>
                        </a:rPr>
                        <a:t>Post Delivery</a:t>
                      </a:r>
                    </a:p>
                  </a:txBody>
                  <a:tcPr>
                    <a:noFill/>
                  </a:tcPr>
                </a:tc>
                <a:tc>
                  <a:txBody>
                    <a:bodyPr/>
                    <a:lstStyle/>
                    <a:p>
                      <a:pPr algn="ctr"/>
                      <a:r>
                        <a:rPr lang="en-GB">
                          <a:solidFill>
                            <a:schemeClr val="bg1"/>
                          </a:solidFill>
                          <a:latin typeface="Montserrat" pitchFamily="2" charset="0"/>
                        </a:rPr>
                        <a:t>Difference </a:t>
                      </a:r>
                    </a:p>
                  </a:txBody>
                  <a:tcPr>
                    <a:noFill/>
                  </a:tcPr>
                </a:tc>
                <a:extLst>
                  <a:ext uri="{0D108BD9-81ED-4DB2-BD59-A6C34878D82A}">
                    <a16:rowId xmlns:a16="http://schemas.microsoft.com/office/drawing/2014/main" val="2752271743"/>
                  </a:ext>
                </a:extLst>
              </a:tr>
              <a:tr h="587334">
                <a:tc>
                  <a:txBody>
                    <a:bodyPr/>
                    <a:lstStyle/>
                    <a:p>
                      <a:pPr algn="ctr"/>
                      <a:r>
                        <a:rPr lang="en-GB">
                          <a:solidFill>
                            <a:schemeClr val="bg1"/>
                          </a:solidFill>
                          <a:latin typeface="Montserrat" pitchFamily="2" charset="0"/>
                        </a:rPr>
                        <a:t>Understanding of </a:t>
                      </a:r>
                      <a:r>
                        <a:rPr lang="en-GB" b="1">
                          <a:solidFill>
                            <a:schemeClr val="bg1"/>
                          </a:solidFill>
                          <a:latin typeface="Montserrat" pitchFamily="2" charset="0"/>
                        </a:rPr>
                        <a:t>Aspirations </a:t>
                      </a:r>
                    </a:p>
                  </a:txBody>
                  <a:tcPr>
                    <a:noFill/>
                  </a:tcPr>
                </a:tc>
                <a:tc>
                  <a:txBody>
                    <a:bodyPr/>
                    <a:lstStyle/>
                    <a:p>
                      <a:pPr algn="ctr"/>
                      <a:r>
                        <a:rPr lang="en-GB">
                          <a:solidFill>
                            <a:schemeClr val="bg1"/>
                          </a:solidFill>
                          <a:latin typeface="Montserrat" pitchFamily="2" charset="0"/>
                        </a:rPr>
                        <a:t>4.45</a:t>
                      </a:r>
                    </a:p>
                  </a:txBody>
                  <a:tcPr>
                    <a:noFill/>
                  </a:tcPr>
                </a:tc>
                <a:tc>
                  <a:txBody>
                    <a:bodyPr/>
                    <a:lstStyle/>
                    <a:p>
                      <a:pPr algn="ctr"/>
                      <a:r>
                        <a:rPr lang="en-GB">
                          <a:solidFill>
                            <a:schemeClr val="bg1"/>
                          </a:solidFill>
                          <a:latin typeface="Montserrat" pitchFamily="2" charset="0"/>
                        </a:rPr>
                        <a:t>7.79</a:t>
                      </a:r>
                    </a:p>
                  </a:txBody>
                  <a:tcPr>
                    <a:noFill/>
                  </a:tcPr>
                </a:tc>
                <a:tc>
                  <a:txBody>
                    <a:bodyPr/>
                    <a:lstStyle/>
                    <a:p>
                      <a:pPr algn="ctr"/>
                      <a:r>
                        <a:rPr lang="en-GB" b="1">
                          <a:solidFill>
                            <a:srgbClr val="00B050"/>
                          </a:solidFill>
                          <a:latin typeface="Montserrat" pitchFamily="2" charset="0"/>
                        </a:rPr>
                        <a:t>+3.34</a:t>
                      </a:r>
                    </a:p>
                  </a:txBody>
                  <a:tcPr>
                    <a:noFill/>
                  </a:tcPr>
                </a:tc>
                <a:extLst>
                  <a:ext uri="{0D108BD9-81ED-4DB2-BD59-A6C34878D82A}">
                    <a16:rowId xmlns:a16="http://schemas.microsoft.com/office/drawing/2014/main" val="38347142"/>
                  </a:ext>
                </a:extLst>
              </a:tr>
              <a:tr h="629659">
                <a:tc>
                  <a:txBody>
                    <a:bodyPr/>
                    <a:lstStyle/>
                    <a:p>
                      <a:pPr algn="ctr"/>
                      <a:r>
                        <a:rPr lang="en-GB" b="1">
                          <a:solidFill>
                            <a:schemeClr val="bg1"/>
                          </a:solidFill>
                          <a:latin typeface="Montserrat" pitchFamily="2" charset="0"/>
                        </a:rPr>
                        <a:t>Confidence</a:t>
                      </a:r>
                      <a:r>
                        <a:rPr lang="en-GB">
                          <a:solidFill>
                            <a:schemeClr val="bg1"/>
                          </a:solidFill>
                          <a:latin typeface="Montserrat" pitchFamily="2" charset="0"/>
                        </a:rPr>
                        <a:t> in Yourself </a:t>
                      </a:r>
                    </a:p>
                  </a:txBody>
                  <a:tcPr>
                    <a:noFill/>
                  </a:tcPr>
                </a:tc>
                <a:tc>
                  <a:txBody>
                    <a:bodyPr/>
                    <a:lstStyle/>
                    <a:p>
                      <a:pPr algn="ctr"/>
                      <a:r>
                        <a:rPr lang="en-GB">
                          <a:solidFill>
                            <a:schemeClr val="bg1"/>
                          </a:solidFill>
                          <a:latin typeface="Montserrat" pitchFamily="2" charset="0"/>
                        </a:rPr>
                        <a:t>5.57</a:t>
                      </a:r>
                    </a:p>
                  </a:txBody>
                  <a:tcPr>
                    <a:noFill/>
                  </a:tcPr>
                </a:tc>
                <a:tc>
                  <a:txBody>
                    <a:bodyPr/>
                    <a:lstStyle/>
                    <a:p>
                      <a:pPr algn="ctr"/>
                      <a:r>
                        <a:rPr lang="en-GB">
                          <a:solidFill>
                            <a:schemeClr val="bg1"/>
                          </a:solidFill>
                          <a:latin typeface="Montserrat" pitchFamily="2" charset="0"/>
                        </a:rPr>
                        <a:t>7.38</a:t>
                      </a:r>
                    </a:p>
                  </a:txBody>
                  <a:tcPr>
                    <a:noFill/>
                  </a:tcPr>
                </a:tc>
                <a:tc>
                  <a:txBody>
                    <a:bodyPr/>
                    <a:lstStyle/>
                    <a:p>
                      <a:pPr algn="ctr"/>
                      <a:r>
                        <a:rPr lang="en-GB" b="1">
                          <a:solidFill>
                            <a:srgbClr val="00B050"/>
                          </a:solidFill>
                          <a:latin typeface="Montserrat" pitchFamily="2" charset="0"/>
                        </a:rPr>
                        <a:t>+1.81</a:t>
                      </a:r>
                    </a:p>
                  </a:txBody>
                  <a:tcPr>
                    <a:noFill/>
                  </a:tcPr>
                </a:tc>
                <a:extLst>
                  <a:ext uri="{0D108BD9-81ED-4DB2-BD59-A6C34878D82A}">
                    <a16:rowId xmlns:a16="http://schemas.microsoft.com/office/drawing/2014/main" val="3759073254"/>
                  </a:ext>
                </a:extLst>
              </a:tr>
              <a:tr h="629659">
                <a:tc>
                  <a:txBody>
                    <a:bodyPr/>
                    <a:lstStyle/>
                    <a:p>
                      <a:pPr algn="ctr"/>
                      <a:r>
                        <a:rPr lang="en-GB">
                          <a:solidFill>
                            <a:schemeClr val="bg1"/>
                          </a:solidFill>
                          <a:latin typeface="Montserrat" pitchFamily="2" charset="0"/>
                        </a:rPr>
                        <a:t>Comfortable being a </a:t>
                      </a:r>
                      <a:r>
                        <a:rPr lang="en-GB" b="1">
                          <a:solidFill>
                            <a:schemeClr val="bg1"/>
                          </a:solidFill>
                          <a:latin typeface="Montserrat" pitchFamily="2" charset="0"/>
                        </a:rPr>
                        <a:t>Leader </a:t>
                      </a:r>
                    </a:p>
                  </a:txBody>
                  <a:tcPr>
                    <a:noFill/>
                  </a:tcPr>
                </a:tc>
                <a:tc>
                  <a:txBody>
                    <a:bodyPr/>
                    <a:lstStyle/>
                    <a:p>
                      <a:pPr algn="ctr"/>
                      <a:r>
                        <a:rPr lang="en-GB">
                          <a:solidFill>
                            <a:schemeClr val="bg1"/>
                          </a:solidFill>
                          <a:latin typeface="Montserrat" pitchFamily="2" charset="0"/>
                        </a:rPr>
                        <a:t>5.53</a:t>
                      </a:r>
                    </a:p>
                  </a:txBody>
                  <a:tcPr>
                    <a:noFill/>
                  </a:tcPr>
                </a:tc>
                <a:tc>
                  <a:txBody>
                    <a:bodyPr/>
                    <a:lstStyle/>
                    <a:p>
                      <a:pPr algn="ctr"/>
                      <a:r>
                        <a:rPr lang="en-GB">
                          <a:solidFill>
                            <a:schemeClr val="bg1"/>
                          </a:solidFill>
                          <a:latin typeface="Montserrat" pitchFamily="2" charset="0"/>
                        </a:rPr>
                        <a:t>6.86</a:t>
                      </a:r>
                    </a:p>
                  </a:txBody>
                  <a:tcPr>
                    <a:noFill/>
                  </a:tcPr>
                </a:tc>
                <a:tc>
                  <a:txBody>
                    <a:bodyPr/>
                    <a:lstStyle/>
                    <a:p>
                      <a:pPr algn="ctr"/>
                      <a:r>
                        <a:rPr lang="en-GB" b="1">
                          <a:solidFill>
                            <a:srgbClr val="00B050"/>
                          </a:solidFill>
                          <a:latin typeface="Montserrat" pitchFamily="2" charset="0"/>
                        </a:rPr>
                        <a:t>+1.33</a:t>
                      </a:r>
                    </a:p>
                  </a:txBody>
                  <a:tcPr>
                    <a:noFill/>
                  </a:tcPr>
                </a:tc>
                <a:extLst>
                  <a:ext uri="{0D108BD9-81ED-4DB2-BD59-A6C34878D82A}">
                    <a16:rowId xmlns:a16="http://schemas.microsoft.com/office/drawing/2014/main" val="1922807117"/>
                  </a:ext>
                </a:extLst>
              </a:tr>
              <a:tr h="629659">
                <a:tc>
                  <a:txBody>
                    <a:bodyPr/>
                    <a:lstStyle/>
                    <a:p>
                      <a:pPr algn="ctr"/>
                      <a:r>
                        <a:rPr lang="en-GB">
                          <a:solidFill>
                            <a:schemeClr val="bg1"/>
                          </a:solidFill>
                          <a:latin typeface="Montserrat" pitchFamily="2" charset="0"/>
                        </a:rPr>
                        <a:t>How </a:t>
                      </a:r>
                      <a:r>
                        <a:rPr lang="en-GB" b="1">
                          <a:solidFill>
                            <a:schemeClr val="bg1"/>
                          </a:solidFill>
                          <a:latin typeface="Montserrat" pitchFamily="2" charset="0"/>
                        </a:rPr>
                        <a:t>Resilient</a:t>
                      </a:r>
                      <a:r>
                        <a:rPr lang="en-GB">
                          <a:solidFill>
                            <a:schemeClr val="bg1"/>
                          </a:solidFill>
                          <a:latin typeface="Montserrat" pitchFamily="2" charset="0"/>
                        </a:rPr>
                        <a:t> are you? </a:t>
                      </a:r>
                    </a:p>
                  </a:txBody>
                  <a:tcPr>
                    <a:noFill/>
                  </a:tcPr>
                </a:tc>
                <a:tc>
                  <a:txBody>
                    <a:bodyPr/>
                    <a:lstStyle/>
                    <a:p>
                      <a:pPr algn="ctr"/>
                      <a:r>
                        <a:rPr lang="en-GB">
                          <a:solidFill>
                            <a:schemeClr val="bg1"/>
                          </a:solidFill>
                          <a:latin typeface="Montserrat" pitchFamily="2" charset="0"/>
                        </a:rPr>
                        <a:t>5.38</a:t>
                      </a:r>
                    </a:p>
                  </a:txBody>
                  <a:tcPr>
                    <a:noFill/>
                  </a:tcPr>
                </a:tc>
                <a:tc>
                  <a:txBody>
                    <a:bodyPr/>
                    <a:lstStyle/>
                    <a:p>
                      <a:pPr algn="ctr"/>
                      <a:r>
                        <a:rPr lang="en-GB">
                          <a:solidFill>
                            <a:schemeClr val="bg1"/>
                          </a:solidFill>
                          <a:latin typeface="Montserrat" pitchFamily="2" charset="0"/>
                        </a:rPr>
                        <a:t>7.48</a:t>
                      </a:r>
                    </a:p>
                  </a:txBody>
                  <a:tcPr>
                    <a:noFill/>
                  </a:tcPr>
                </a:tc>
                <a:tc>
                  <a:txBody>
                    <a:bodyPr/>
                    <a:lstStyle/>
                    <a:p>
                      <a:pPr algn="ctr"/>
                      <a:r>
                        <a:rPr lang="en-GB" b="1">
                          <a:solidFill>
                            <a:srgbClr val="00B050"/>
                          </a:solidFill>
                          <a:latin typeface="Montserrat" pitchFamily="2" charset="0"/>
                        </a:rPr>
                        <a:t>+2.1</a:t>
                      </a:r>
                    </a:p>
                  </a:txBody>
                  <a:tcPr>
                    <a:noFill/>
                  </a:tcPr>
                </a:tc>
                <a:extLst>
                  <a:ext uri="{0D108BD9-81ED-4DB2-BD59-A6C34878D82A}">
                    <a16:rowId xmlns:a16="http://schemas.microsoft.com/office/drawing/2014/main" val="2857376448"/>
                  </a:ext>
                </a:extLst>
              </a:tr>
              <a:tr h="629659">
                <a:tc>
                  <a:txBody>
                    <a:bodyPr/>
                    <a:lstStyle/>
                    <a:p>
                      <a:pPr algn="ctr"/>
                      <a:r>
                        <a:rPr lang="en-GB">
                          <a:solidFill>
                            <a:schemeClr val="bg1"/>
                          </a:solidFill>
                          <a:latin typeface="Montserrat" pitchFamily="2" charset="0"/>
                        </a:rPr>
                        <a:t>Understand how we can affect our </a:t>
                      </a:r>
                      <a:r>
                        <a:rPr lang="en-GB" b="1">
                          <a:solidFill>
                            <a:schemeClr val="bg1"/>
                          </a:solidFill>
                          <a:latin typeface="Montserrat" pitchFamily="2" charset="0"/>
                        </a:rPr>
                        <a:t>Self-Esteem </a:t>
                      </a:r>
                    </a:p>
                  </a:txBody>
                  <a:tcPr>
                    <a:noFill/>
                  </a:tcPr>
                </a:tc>
                <a:tc>
                  <a:txBody>
                    <a:bodyPr/>
                    <a:lstStyle/>
                    <a:p>
                      <a:pPr algn="ctr"/>
                      <a:r>
                        <a:rPr lang="en-GB">
                          <a:solidFill>
                            <a:schemeClr val="bg1"/>
                          </a:solidFill>
                          <a:latin typeface="Montserrat" pitchFamily="2" charset="0"/>
                        </a:rPr>
                        <a:t>5.65</a:t>
                      </a:r>
                    </a:p>
                  </a:txBody>
                  <a:tcPr>
                    <a:noFill/>
                  </a:tcPr>
                </a:tc>
                <a:tc>
                  <a:txBody>
                    <a:bodyPr/>
                    <a:lstStyle/>
                    <a:p>
                      <a:pPr algn="ctr"/>
                      <a:r>
                        <a:rPr lang="en-GB">
                          <a:solidFill>
                            <a:schemeClr val="bg1"/>
                          </a:solidFill>
                          <a:latin typeface="Montserrat" pitchFamily="2" charset="0"/>
                        </a:rPr>
                        <a:t>7.28</a:t>
                      </a:r>
                    </a:p>
                  </a:txBody>
                  <a:tcPr>
                    <a:noFill/>
                  </a:tcPr>
                </a:tc>
                <a:tc>
                  <a:txBody>
                    <a:bodyPr/>
                    <a:lstStyle/>
                    <a:p>
                      <a:pPr algn="ctr"/>
                      <a:r>
                        <a:rPr lang="en-GB" b="1">
                          <a:solidFill>
                            <a:srgbClr val="00B050"/>
                          </a:solidFill>
                          <a:latin typeface="Montserrat" pitchFamily="2" charset="0"/>
                        </a:rPr>
                        <a:t>+1.63</a:t>
                      </a:r>
                    </a:p>
                  </a:txBody>
                  <a:tcPr>
                    <a:noFill/>
                  </a:tcPr>
                </a:tc>
                <a:extLst>
                  <a:ext uri="{0D108BD9-81ED-4DB2-BD59-A6C34878D82A}">
                    <a16:rowId xmlns:a16="http://schemas.microsoft.com/office/drawing/2014/main" val="456559414"/>
                  </a:ext>
                </a:extLst>
              </a:tr>
              <a:tr h="629659">
                <a:tc>
                  <a:txBody>
                    <a:bodyPr/>
                    <a:lstStyle/>
                    <a:p>
                      <a:pPr algn="ctr"/>
                      <a:r>
                        <a:rPr lang="en-GB">
                          <a:solidFill>
                            <a:schemeClr val="bg1"/>
                          </a:solidFill>
                          <a:latin typeface="Montserrat" pitchFamily="2" charset="0"/>
                        </a:rPr>
                        <a:t>Importance of </a:t>
                      </a:r>
                      <a:r>
                        <a:rPr lang="en-GB" b="1">
                          <a:solidFill>
                            <a:schemeClr val="bg1"/>
                          </a:solidFill>
                          <a:latin typeface="Montserrat" pitchFamily="2" charset="0"/>
                        </a:rPr>
                        <a:t>Teamwork </a:t>
                      </a:r>
                    </a:p>
                  </a:txBody>
                  <a:tcPr>
                    <a:noFill/>
                  </a:tcPr>
                </a:tc>
                <a:tc>
                  <a:txBody>
                    <a:bodyPr/>
                    <a:lstStyle/>
                    <a:p>
                      <a:pPr algn="ctr"/>
                      <a:r>
                        <a:rPr lang="en-GB">
                          <a:solidFill>
                            <a:schemeClr val="bg1"/>
                          </a:solidFill>
                          <a:latin typeface="Montserrat" pitchFamily="2" charset="0"/>
                        </a:rPr>
                        <a:t>7.12</a:t>
                      </a:r>
                    </a:p>
                  </a:txBody>
                  <a:tcPr>
                    <a:noFill/>
                  </a:tcPr>
                </a:tc>
                <a:tc>
                  <a:txBody>
                    <a:bodyPr/>
                    <a:lstStyle/>
                    <a:p>
                      <a:pPr algn="ctr"/>
                      <a:r>
                        <a:rPr lang="en-GB">
                          <a:solidFill>
                            <a:schemeClr val="bg1"/>
                          </a:solidFill>
                          <a:latin typeface="Montserrat" pitchFamily="2" charset="0"/>
                        </a:rPr>
                        <a:t>8.10</a:t>
                      </a:r>
                    </a:p>
                  </a:txBody>
                  <a:tcPr>
                    <a:noFill/>
                  </a:tcPr>
                </a:tc>
                <a:tc>
                  <a:txBody>
                    <a:bodyPr/>
                    <a:lstStyle/>
                    <a:p>
                      <a:pPr algn="ctr"/>
                      <a:r>
                        <a:rPr lang="en-GB" b="1">
                          <a:solidFill>
                            <a:srgbClr val="00B050"/>
                          </a:solidFill>
                          <a:latin typeface="Montserrat" pitchFamily="2" charset="0"/>
                        </a:rPr>
                        <a:t>+0.98</a:t>
                      </a:r>
                    </a:p>
                  </a:txBody>
                  <a:tcPr>
                    <a:noFill/>
                  </a:tcPr>
                </a:tc>
                <a:extLst>
                  <a:ext uri="{0D108BD9-81ED-4DB2-BD59-A6C34878D82A}">
                    <a16:rowId xmlns:a16="http://schemas.microsoft.com/office/drawing/2014/main" val="2784952320"/>
                  </a:ext>
                </a:extLst>
              </a:tr>
            </a:tbl>
          </a:graphicData>
        </a:graphic>
      </p:graphicFrame>
      <p:graphicFrame>
        <p:nvGraphicFramePr>
          <p:cNvPr id="4" name="Table 3">
            <a:extLst>
              <a:ext uri="{FF2B5EF4-FFF2-40B4-BE49-F238E27FC236}">
                <a16:creationId xmlns:a16="http://schemas.microsoft.com/office/drawing/2014/main" id="{0796DD2E-5AF9-696F-A0E9-227A352CF51B}"/>
              </a:ext>
            </a:extLst>
          </p:cNvPr>
          <p:cNvGraphicFramePr>
            <a:graphicFrameLocks noGrp="1"/>
          </p:cNvGraphicFramePr>
          <p:nvPr/>
        </p:nvGraphicFramePr>
        <p:xfrm>
          <a:off x="388372" y="916837"/>
          <a:ext cx="11415252" cy="629659"/>
        </p:xfrm>
        <a:graphic>
          <a:graphicData uri="http://schemas.openxmlformats.org/drawingml/2006/table">
            <a:tbl>
              <a:tblPr firstRow="1" bandRow="1">
                <a:tableStyleId>{5C22544A-7EE6-4342-B048-85BDC9FD1C3A}</a:tableStyleId>
              </a:tblPr>
              <a:tblGrid>
                <a:gridCol w="6145162">
                  <a:extLst>
                    <a:ext uri="{9D8B030D-6E8A-4147-A177-3AD203B41FA5}">
                      <a16:colId xmlns:a16="http://schemas.microsoft.com/office/drawing/2014/main" val="400748981"/>
                    </a:ext>
                  </a:extLst>
                </a:gridCol>
                <a:gridCol w="1632155">
                  <a:extLst>
                    <a:ext uri="{9D8B030D-6E8A-4147-A177-3AD203B41FA5}">
                      <a16:colId xmlns:a16="http://schemas.microsoft.com/office/drawing/2014/main" val="3640595293"/>
                    </a:ext>
                  </a:extLst>
                </a:gridCol>
                <a:gridCol w="1553497">
                  <a:extLst>
                    <a:ext uri="{9D8B030D-6E8A-4147-A177-3AD203B41FA5}">
                      <a16:colId xmlns:a16="http://schemas.microsoft.com/office/drawing/2014/main" val="2605710194"/>
                    </a:ext>
                  </a:extLst>
                </a:gridCol>
                <a:gridCol w="2084438">
                  <a:extLst>
                    <a:ext uri="{9D8B030D-6E8A-4147-A177-3AD203B41FA5}">
                      <a16:colId xmlns:a16="http://schemas.microsoft.com/office/drawing/2014/main" val="161008188"/>
                    </a:ext>
                  </a:extLst>
                </a:gridCol>
              </a:tblGrid>
              <a:tr h="629659">
                <a:tc>
                  <a:txBody>
                    <a:bodyPr/>
                    <a:lstStyle/>
                    <a:p>
                      <a:pPr algn="ctr"/>
                      <a:r>
                        <a:rPr lang="en-GB" sz="2800">
                          <a:latin typeface="Montserrat" pitchFamily="2" charset="0"/>
                        </a:rPr>
                        <a:t>Overall Feedback from Pupils</a:t>
                      </a:r>
                    </a:p>
                  </a:txBody>
                  <a:tcPr>
                    <a:noFill/>
                  </a:tcPr>
                </a:tc>
                <a:tc>
                  <a:txBody>
                    <a:bodyPr/>
                    <a:lstStyle/>
                    <a:p>
                      <a:pPr algn="ctr"/>
                      <a:r>
                        <a:rPr lang="en-GB" sz="2800">
                          <a:latin typeface="Montserrat" pitchFamily="2" charset="0"/>
                        </a:rPr>
                        <a:t>5.62</a:t>
                      </a:r>
                    </a:p>
                  </a:txBody>
                  <a:tcPr>
                    <a:noFill/>
                  </a:tcPr>
                </a:tc>
                <a:tc>
                  <a:txBody>
                    <a:bodyPr/>
                    <a:lstStyle/>
                    <a:p>
                      <a:pPr algn="ctr"/>
                      <a:r>
                        <a:rPr lang="en-GB" sz="2800">
                          <a:latin typeface="Montserrat" pitchFamily="2" charset="0"/>
                        </a:rPr>
                        <a:t>7.48</a:t>
                      </a:r>
                    </a:p>
                  </a:txBody>
                  <a:tcPr>
                    <a:noFill/>
                  </a:tcPr>
                </a:tc>
                <a:tc>
                  <a:txBody>
                    <a:bodyPr/>
                    <a:lstStyle/>
                    <a:p>
                      <a:pPr algn="ctr"/>
                      <a:r>
                        <a:rPr lang="en-GB" sz="2800">
                          <a:solidFill>
                            <a:srgbClr val="00B050"/>
                          </a:solidFill>
                          <a:latin typeface="Montserrat" pitchFamily="2" charset="0"/>
                        </a:rPr>
                        <a:t>+1.86</a:t>
                      </a:r>
                    </a:p>
                  </a:txBody>
                  <a:tcPr>
                    <a:noFill/>
                  </a:tcPr>
                </a:tc>
                <a:extLst>
                  <a:ext uri="{0D108BD9-81ED-4DB2-BD59-A6C34878D82A}">
                    <a16:rowId xmlns:a16="http://schemas.microsoft.com/office/drawing/2014/main" val="2752271743"/>
                  </a:ext>
                </a:extLst>
              </a:tr>
            </a:tbl>
          </a:graphicData>
        </a:graphic>
      </p:graphicFrame>
      <p:sp>
        <p:nvSpPr>
          <p:cNvPr id="7" name="TextBox 6">
            <a:extLst>
              <a:ext uri="{FF2B5EF4-FFF2-40B4-BE49-F238E27FC236}">
                <a16:creationId xmlns:a16="http://schemas.microsoft.com/office/drawing/2014/main" id="{17619303-AA88-3CB6-A138-FD420D566F8F}"/>
              </a:ext>
            </a:extLst>
          </p:cNvPr>
          <p:cNvSpPr txBox="1"/>
          <p:nvPr/>
        </p:nvSpPr>
        <p:spPr>
          <a:xfrm>
            <a:off x="212355" y="-254088"/>
            <a:ext cx="883352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ontserrat ExtraBold" pitchFamily="2" charset="77"/>
                <a:ea typeface="+mn-ea"/>
                <a:cs typeface="+mn-cs"/>
              </a:rPr>
              <a:t>She Inspires Chief Constable &amp; PCC Football Programme  </a:t>
            </a:r>
            <a:r>
              <a:rPr kumimoji="0" lang="en-US" sz="1000" b="1" i="0" u="none" strike="noStrike" kern="1200" cap="none" spc="0" normalizeH="0" baseline="0" noProof="0" dirty="0">
                <a:ln>
                  <a:noFill/>
                </a:ln>
                <a:solidFill>
                  <a:prstClr val="white"/>
                </a:solidFill>
                <a:effectLst/>
                <a:uLnTx/>
                <a:uFillTx/>
                <a:latin typeface="Montserrat" pitchFamily="2" charset="77"/>
                <a:ea typeface="+mn-ea"/>
                <a:cs typeface="+mn-cs"/>
              </a:rPr>
              <a:t>| Liverpool FA</a:t>
            </a:r>
          </a:p>
        </p:txBody>
      </p:sp>
    </p:spTree>
    <p:extLst>
      <p:ext uri="{BB962C8B-B14F-4D97-AF65-F5344CB8AC3E}">
        <p14:creationId xmlns:p14="http://schemas.microsoft.com/office/powerpoint/2010/main" val="2586356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F684AE-CFBB-BE83-D5BC-9CC268CB394F}"/>
              </a:ext>
            </a:extLst>
          </p:cNvPr>
          <p:cNvPicPr>
            <a:picLocks noChangeAspect="1"/>
          </p:cNvPicPr>
          <p:nvPr/>
        </p:nvPicPr>
        <p:blipFill>
          <a:blip r:embed="rId4"/>
          <a:stretch>
            <a:fillRect/>
          </a:stretch>
        </p:blipFill>
        <p:spPr>
          <a:xfrm>
            <a:off x="2671" y="-13841"/>
            <a:ext cx="12189329" cy="6887859"/>
          </a:xfrm>
          <a:prstGeom prst="rect">
            <a:avLst/>
          </a:prstGeom>
        </p:spPr>
      </p:pic>
      <p:pic>
        <p:nvPicPr>
          <p:cNvPr id="4" name="She Inspire Mass Engagement Event">
            <a:hlinkClick r:id="" action="ppaction://media"/>
            <a:extLst>
              <a:ext uri="{FF2B5EF4-FFF2-40B4-BE49-F238E27FC236}">
                <a16:creationId xmlns:a16="http://schemas.microsoft.com/office/drawing/2014/main" id="{EABBF875-4FD5-9F62-91D9-28073F6C04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58583" y="29859"/>
            <a:ext cx="3592287" cy="6798282"/>
          </a:xfrm>
          <a:prstGeom prst="rect">
            <a:avLst/>
          </a:prstGeom>
        </p:spPr>
      </p:pic>
      <p:sp>
        <p:nvSpPr>
          <p:cNvPr id="7" name="TextBox 6">
            <a:extLst>
              <a:ext uri="{FF2B5EF4-FFF2-40B4-BE49-F238E27FC236}">
                <a16:creationId xmlns:a16="http://schemas.microsoft.com/office/drawing/2014/main" id="{908EDA1E-B6C1-5B15-52F9-498D0195834D}"/>
              </a:ext>
            </a:extLst>
          </p:cNvPr>
          <p:cNvSpPr txBox="1"/>
          <p:nvPr/>
        </p:nvSpPr>
        <p:spPr>
          <a:xfrm>
            <a:off x="400717" y="844034"/>
            <a:ext cx="615848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ontserrat ExtraBold" pitchFamily="2" charset="77"/>
                <a:ea typeface="+mn-ea"/>
                <a:cs typeface="+mn-cs"/>
              </a:rPr>
              <a:t>She Inspire Mass Engagement Event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ontserrat ExtraBold" pitchFamily="2" charset="77"/>
                <a:ea typeface="+mn-ea"/>
                <a:cs typeface="+mn-cs"/>
              </a:rPr>
              <a:t>March 2026  </a:t>
            </a:r>
          </a:p>
        </p:txBody>
      </p:sp>
      <p:sp>
        <p:nvSpPr>
          <p:cNvPr id="8" name="TextBox 7">
            <a:extLst>
              <a:ext uri="{FF2B5EF4-FFF2-40B4-BE49-F238E27FC236}">
                <a16:creationId xmlns:a16="http://schemas.microsoft.com/office/drawing/2014/main" id="{107A0714-BA62-A92E-6390-84E98741CF2F}"/>
              </a:ext>
            </a:extLst>
          </p:cNvPr>
          <p:cNvSpPr txBox="1"/>
          <p:nvPr/>
        </p:nvSpPr>
        <p:spPr>
          <a:xfrm>
            <a:off x="946939" y="2100850"/>
            <a:ext cx="5066040" cy="3416320"/>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white"/>
                </a:solidFill>
                <a:effectLst/>
                <a:uLnTx/>
                <a:uFillTx/>
                <a:latin typeface="Montserrat" panose="00000500000000000000" pitchFamily="2" charset="0"/>
                <a:ea typeface="+mn-ea"/>
                <a:cs typeface="+mn-cs"/>
              </a:rPr>
              <a:t>Primary Event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227 Y6 Girls &amp; Boys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10 Schools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white"/>
                </a:solidFill>
                <a:effectLst/>
                <a:uLnTx/>
                <a:uFillTx/>
                <a:latin typeface="Montserrat" panose="00000500000000000000" pitchFamily="2" charset="0"/>
                <a:ea typeface="+mn-ea"/>
                <a:cs typeface="+mn-cs"/>
              </a:rPr>
              <a:t>Secondary Event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132 Y7 &amp; 8 Girls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10 Schools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Over 18 different organisations involved across the two events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360921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06B2-976A-0562-A178-484788C6D287}"/>
              </a:ext>
            </a:extLst>
          </p:cNvPr>
          <p:cNvSpPr>
            <a:spLocks noGrp="1"/>
          </p:cNvSpPr>
          <p:nvPr>
            <p:ph type="ctrTitle"/>
          </p:nvPr>
        </p:nvSpPr>
        <p:spPr/>
        <p:txBody>
          <a:bodyPr/>
          <a:lstStyle/>
          <a:p>
            <a:r>
              <a:rPr lang="en-GB" dirty="0"/>
              <a:t>Toxteth Elite </a:t>
            </a:r>
          </a:p>
        </p:txBody>
      </p:sp>
      <p:sp>
        <p:nvSpPr>
          <p:cNvPr id="3" name="Subtitle 2">
            <a:extLst>
              <a:ext uri="{FF2B5EF4-FFF2-40B4-BE49-F238E27FC236}">
                <a16:creationId xmlns:a16="http://schemas.microsoft.com/office/drawing/2014/main" id="{C451BB46-33A6-03C9-3714-F83B9C2E366D}"/>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915725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5046"/>
        <p:cNvGrpSpPr/>
        <p:nvPr/>
      </p:nvGrpSpPr>
      <p:grpSpPr>
        <a:xfrm>
          <a:off x="0" y="0"/>
          <a:ext cx="0" cy="0"/>
          <a:chOff x="0" y="0"/>
          <a:chExt cx="0" cy="0"/>
        </a:xfrm>
      </p:grpSpPr>
      <p:sp>
        <p:nvSpPr>
          <p:cNvPr id="5047" name="Google Shape;5047;p57"/>
          <p:cNvSpPr txBox="1">
            <a:spLocks noGrp="1"/>
          </p:cNvSpPr>
          <p:nvPr>
            <p:ph type="title"/>
          </p:nvPr>
        </p:nvSpPr>
        <p:spPr>
          <a:xfrm>
            <a:off x="0" y="0"/>
            <a:ext cx="12192000" cy="731600"/>
          </a:xfrm>
          <a:prstGeom prst="rect">
            <a:avLst/>
          </a:prstGeom>
        </p:spPr>
        <p:txBody>
          <a:bodyPr spcFirstLastPara="1" wrap="square" lIns="121900" tIns="121900" rIns="121900" bIns="121900" anchor="t" anchorCtr="0">
            <a:noAutofit/>
          </a:bodyPr>
          <a:lstStyle/>
          <a:p>
            <a:pPr lvl="0">
              <a:lnSpc>
                <a:spcPct val="115000"/>
              </a:lnSpc>
            </a:pPr>
            <a:r>
              <a:rPr lang="en-GB" sz="2667" dirty="0">
                <a:solidFill>
                  <a:srgbClr val="FF6600"/>
                </a:solidFill>
              </a:rPr>
              <a:t>Merseyside children and young people feelings of safety and wellbeing survey </a:t>
            </a:r>
            <a:endParaRPr sz="3200" dirty="0">
              <a:solidFill>
                <a:srgbClr val="FF6600"/>
              </a:solidFill>
            </a:endParaRPr>
          </a:p>
        </p:txBody>
      </p:sp>
      <p:sp>
        <p:nvSpPr>
          <p:cNvPr id="2" name="TextBox 1">
            <a:extLst>
              <a:ext uri="{FF2B5EF4-FFF2-40B4-BE49-F238E27FC236}">
                <a16:creationId xmlns:a16="http://schemas.microsoft.com/office/drawing/2014/main" id="{74FC8D99-06F8-F56E-AF95-98A63DF0D9C0}"/>
              </a:ext>
            </a:extLst>
          </p:cNvPr>
          <p:cNvSpPr txBox="1"/>
          <p:nvPr/>
        </p:nvSpPr>
        <p:spPr>
          <a:xfrm>
            <a:off x="1158240" y="2682239"/>
            <a:ext cx="9875520" cy="379656"/>
          </a:xfrm>
          <a:prstGeom prst="rect">
            <a:avLst/>
          </a:prstGeom>
          <a:noFill/>
        </p:spPr>
        <p:txBody>
          <a:bodyPr wrap="square" rtlCol="0">
            <a:spAutoFit/>
          </a:bodyPr>
          <a:lstStyle/>
          <a:p>
            <a:pPr defTabSz="1219170">
              <a:buClr>
                <a:srgbClr val="000000"/>
              </a:buClr>
            </a:pPr>
            <a:endParaRPr lang="en-GB" sz="1867" kern="0" dirty="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3D4F6AD2-4092-4DE9-C397-01960DF849C8}"/>
              </a:ext>
            </a:extLst>
          </p:cNvPr>
          <p:cNvSpPr txBox="1"/>
          <p:nvPr/>
        </p:nvSpPr>
        <p:spPr>
          <a:xfrm>
            <a:off x="383824" y="888614"/>
            <a:ext cx="11808176" cy="3292440"/>
          </a:xfrm>
          <a:prstGeom prst="rect">
            <a:avLst/>
          </a:prstGeom>
          <a:noFill/>
        </p:spPr>
        <p:txBody>
          <a:bodyPr wrap="square">
            <a:spAutoFit/>
          </a:bodyPr>
          <a:lstStyle/>
          <a:p>
            <a:pPr defTabSz="1219170">
              <a:buClr>
                <a:srgbClr val="000000"/>
              </a:buClr>
            </a:pPr>
            <a:r>
              <a:rPr lang="en-GB" sz="1733" b="1" kern="0" dirty="0">
                <a:solidFill>
                  <a:srgbClr val="FF6600"/>
                </a:solidFill>
                <a:latin typeface="Arial"/>
                <a:cs typeface="Arial"/>
                <a:sym typeface="Arial"/>
              </a:rPr>
              <a:t>Background: </a:t>
            </a:r>
            <a:r>
              <a:rPr lang="en-GB" sz="1733" kern="0" dirty="0">
                <a:solidFill>
                  <a:srgbClr val="005B92"/>
                </a:solidFill>
                <a:latin typeface="Arial"/>
                <a:cs typeface="Arial"/>
                <a:sym typeface="Arial"/>
              </a:rPr>
              <a:t>LJMU was commissioned by the MVRP to conduct a youth-focused survey in schools, community groups, and universities.</a:t>
            </a:r>
          </a:p>
          <a:p>
            <a:pPr defTabSz="1219170">
              <a:buClr>
                <a:srgbClr val="000000"/>
              </a:buClr>
            </a:pPr>
            <a:endParaRPr lang="en-GB" sz="1733" kern="0" dirty="0">
              <a:solidFill>
                <a:srgbClr val="FF6600"/>
              </a:solidFill>
              <a:latin typeface="Arial"/>
              <a:cs typeface="Arial"/>
              <a:sym typeface="Arial"/>
            </a:endParaRPr>
          </a:p>
          <a:p>
            <a:pPr defTabSz="1219170">
              <a:buClr>
                <a:srgbClr val="000000"/>
              </a:buClr>
            </a:pPr>
            <a:r>
              <a:rPr lang="en-GB" sz="1733" b="1" kern="0" dirty="0">
                <a:solidFill>
                  <a:srgbClr val="FF6600"/>
                </a:solidFill>
                <a:latin typeface="Arial"/>
                <a:cs typeface="Arial"/>
                <a:sym typeface="Arial"/>
              </a:rPr>
              <a:t>Purpose: </a:t>
            </a:r>
            <a:r>
              <a:rPr lang="en-GB" sz="1733" kern="0" dirty="0">
                <a:solidFill>
                  <a:srgbClr val="005B92"/>
                </a:solidFill>
                <a:latin typeface="Arial"/>
                <a:cs typeface="Arial"/>
                <a:sym typeface="Arial"/>
              </a:rPr>
              <a:t>To build a robust evidence base on young people’s feelings of safety and wellbeing which will provide critical locally specific evidence, informing commissioning of local prevention and support services targeted at children and young people, and providing schools with their individual school level data.</a:t>
            </a:r>
          </a:p>
          <a:p>
            <a:pPr defTabSz="1219170">
              <a:buClr>
                <a:srgbClr val="000000"/>
              </a:buClr>
            </a:pPr>
            <a:endParaRPr lang="en-GB" sz="1733" kern="0" dirty="0">
              <a:solidFill>
                <a:srgbClr val="FF6600"/>
              </a:solidFill>
              <a:latin typeface="Arial"/>
              <a:cs typeface="Arial"/>
              <a:sym typeface="Arial"/>
            </a:endParaRPr>
          </a:p>
          <a:p>
            <a:pPr defTabSz="1219170">
              <a:buClr>
                <a:srgbClr val="000000"/>
              </a:buClr>
            </a:pPr>
            <a:r>
              <a:rPr lang="en-GB" sz="1733" b="1" kern="0" dirty="0">
                <a:solidFill>
                  <a:srgbClr val="FF6600"/>
                </a:solidFill>
                <a:latin typeface="Arial"/>
                <a:cs typeface="Arial"/>
                <a:sym typeface="Arial"/>
              </a:rPr>
              <a:t>Key Aims: </a:t>
            </a:r>
          </a:p>
          <a:p>
            <a:pPr marL="380990" indent="-380990" defTabSz="1219170">
              <a:buClr>
                <a:srgbClr val="000000"/>
              </a:buClr>
              <a:buFont typeface="Wingdings" panose="05000000000000000000" pitchFamily="2" charset="2"/>
              <a:buChar char="v"/>
            </a:pPr>
            <a:r>
              <a:rPr lang="en-GB" sz="1733" kern="0" dirty="0">
                <a:solidFill>
                  <a:srgbClr val="005B92"/>
                </a:solidFill>
                <a:latin typeface="Arial"/>
                <a:cs typeface="Arial"/>
                <a:sym typeface="Arial"/>
              </a:rPr>
              <a:t>Understand young people’s perceptions of safety.</a:t>
            </a:r>
          </a:p>
          <a:p>
            <a:pPr marL="380990" indent="-380990" defTabSz="1219170">
              <a:buClr>
                <a:srgbClr val="000000"/>
              </a:buClr>
              <a:buFont typeface="Wingdings" panose="05000000000000000000" pitchFamily="2" charset="2"/>
              <a:buChar char="v"/>
            </a:pPr>
            <a:r>
              <a:rPr lang="en-GB" sz="1733" kern="0" dirty="0">
                <a:solidFill>
                  <a:srgbClr val="005B92"/>
                </a:solidFill>
                <a:latin typeface="Arial"/>
                <a:cs typeface="Arial"/>
                <a:sym typeface="Arial"/>
              </a:rPr>
              <a:t>Identify at-risk socio-demographic groups.</a:t>
            </a:r>
          </a:p>
          <a:p>
            <a:pPr marL="380990" indent="-380990" defTabSz="1219170">
              <a:buClr>
                <a:srgbClr val="000000"/>
              </a:buClr>
              <a:buFont typeface="Wingdings" panose="05000000000000000000" pitchFamily="2" charset="2"/>
              <a:buChar char="v"/>
            </a:pPr>
            <a:r>
              <a:rPr lang="en-GB" sz="1733" kern="0" dirty="0">
                <a:solidFill>
                  <a:srgbClr val="005B92"/>
                </a:solidFill>
                <a:latin typeface="Arial"/>
                <a:cs typeface="Arial"/>
                <a:sym typeface="Arial"/>
              </a:rPr>
              <a:t>Examine links between safety and risk/protective factors.</a:t>
            </a:r>
          </a:p>
          <a:p>
            <a:pPr marL="380990" indent="-380990" defTabSz="1219170">
              <a:buClr>
                <a:srgbClr val="000000"/>
              </a:buClr>
              <a:buFont typeface="Wingdings" panose="05000000000000000000" pitchFamily="2" charset="2"/>
              <a:buChar char="v"/>
            </a:pPr>
            <a:r>
              <a:rPr lang="en-GB" sz="1733" kern="0" dirty="0">
                <a:solidFill>
                  <a:srgbClr val="005B92"/>
                </a:solidFill>
                <a:latin typeface="Arial"/>
                <a:cs typeface="Arial"/>
                <a:sym typeface="Arial"/>
              </a:rPr>
              <a:t>Explore levels of mental wellbeing, resilience, help-seeking, health behaviours, and educational outcomes.</a:t>
            </a:r>
          </a:p>
        </p:txBody>
      </p:sp>
      <p:sp>
        <p:nvSpPr>
          <p:cNvPr id="12" name="Rectangle 11">
            <a:extLst>
              <a:ext uri="{FF2B5EF4-FFF2-40B4-BE49-F238E27FC236}">
                <a16:creationId xmlns:a16="http://schemas.microsoft.com/office/drawing/2014/main" id="{795A599E-23A3-A18E-1800-D982DEF98CFD}"/>
              </a:ext>
            </a:extLst>
          </p:cNvPr>
          <p:cNvSpPr/>
          <p:nvPr/>
        </p:nvSpPr>
        <p:spPr>
          <a:xfrm>
            <a:off x="1087055" y="4528677"/>
            <a:ext cx="2884460" cy="15295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GB" sz="1467" kern="0" dirty="0">
                <a:solidFill>
                  <a:srgbClr val="292525"/>
                </a:solidFill>
                <a:latin typeface="Arial"/>
                <a:sym typeface="Arial"/>
              </a:rPr>
              <a:t>Younger school children survey</a:t>
            </a:r>
          </a:p>
          <a:p>
            <a:pPr algn="ctr" defTabSz="1219170">
              <a:spcAft>
                <a:spcPts val="800"/>
              </a:spcAft>
              <a:buClr>
                <a:srgbClr val="000000"/>
              </a:buClr>
            </a:pPr>
            <a:r>
              <a:rPr lang="en-GB" sz="1467" kern="0" dirty="0">
                <a:solidFill>
                  <a:srgbClr val="292525"/>
                </a:solidFill>
                <a:latin typeface="Arial"/>
                <a:sym typeface="Arial"/>
              </a:rPr>
              <a:t>Years 6- Year 8</a:t>
            </a:r>
          </a:p>
          <a:p>
            <a:pPr algn="ctr" defTabSz="1219170">
              <a:buClr>
                <a:srgbClr val="000000"/>
              </a:buClr>
            </a:pPr>
            <a:r>
              <a:rPr lang="en-GB" sz="1467" kern="0" dirty="0">
                <a:solidFill>
                  <a:srgbClr val="292525"/>
                </a:solidFill>
                <a:latin typeface="Arial"/>
                <a:sym typeface="Arial"/>
              </a:rPr>
              <a:t>Older school children survey</a:t>
            </a:r>
          </a:p>
          <a:p>
            <a:pPr algn="ctr" defTabSz="1219170">
              <a:buClr>
                <a:srgbClr val="000000"/>
              </a:buClr>
            </a:pPr>
            <a:r>
              <a:rPr lang="en-GB" sz="1467" kern="0" dirty="0">
                <a:solidFill>
                  <a:srgbClr val="292525"/>
                </a:solidFill>
                <a:latin typeface="Arial"/>
                <a:sym typeface="Arial"/>
              </a:rPr>
              <a:t>Years 9 onward (including sixth form and colleges)</a:t>
            </a:r>
          </a:p>
        </p:txBody>
      </p:sp>
      <p:sp>
        <p:nvSpPr>
          <p:cNvPr id="13" name="Rectangle 12">
            <a:extLst>
              <a:ext uri="{FF2B5EF4-FFF2-40B4-BE49-F238E27FC236}">
                <a16:creationId xmlns:a16="http://schemas.microsoft.com/office/drawing/2014/main" id="{81B63FE5-6F34-CC1C-497F-4BD8E0190F14}"/>
              </a:ext>
            </a:extLst>
          </p:cNvPr>
          <p:cNvSpPr/>
          <p:nvPr/>
        </p:nvSpPr>
        <p:spPr>
          <a:xfrm>
            <a:off x="4526514" y="4528678"/>
            <a:ext cx="3341381" cy="1529540"/>
          </a:xfrm>
          <a:prstGeom prst="rect">
            <a:avLst/>
          </a:prstGeom>
          <a:solidFill>
            <a:schemeClr val="accent5"/>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GB" sz="1600" kern="0" dirty="0">
                <a:solidFill>
                  <a:srgbClr val="292525"/>
                </a:solidFill>
                <a:latin typeface="Arial"/>
                <a:sym typeface="Arial"/>
              </a:rPr>
              <a:t>Community groups and youth justice services (age 16+ years only)</a:t>
            </a:r>
          </a:p>
        </p:txBody>
      </p:sp>
      <p:sp>
        <p:nvSpPr>
          <p:cNvPr id="14" name="Rectangle 13">
            <a:extLst>
              <a:ext uri="{FF2B5EF4-FFF2-40B4-BE49-F238E27FC236}">
                <a16:creationId xmlns:a16="http://schemas.microsoft.com/office/drawing/2014/main" id="{F2430AFD-B834-8AE6-77FD-BDA07E5893B6}"/>
              </a:ext>
            </a:extLst>
          </p:cNvPr>
          <p:cNvSpPr/>
          <p:nvPr/>
        </p:nvSpPr>
        <p:spPr>
          <a:xfrm>
            <a:off x="8304835" y="4528679"/>
            <a:ext cx="2499360" cy="1529539"/>
          </a:xfrm>
          <a:prstGeom prst="rect">
            <a:avLst/>
          </a:prstGeom>
          <a:solidFill>
            <a:schemeClr val="tx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GB" sz="1867" kern="0" dirty="0">
                <a:solidFill>
                  <a:srgbClr val="292525"/>
                </a:solidFill>
                <a:latin typeface="Arial"/>
                <a:sym typeface="Arial"/>
              </a:rPr>
              <a:t>University student survey</a:t>
            </a:r>
          </a:p>
        </p:txBody>
      </p:sp>
      <p:pic>
        <p:nvPicPr>
          <p:cNvPr id="16" name="Picture 15">
            <a:extLst>
              <a:ext uri="{FF2B5EF4-FFF2-40B4-BE49-F238E27FC236}">
                <a16:creationId xmlns:a16="http://schemas.microsoft.com/office/drawing/2014/main" id="{947CA5FA-6DE9-DE3E-7328-C8F381CDA750}"/>
              </a:ext>
            </a:extLst>
          </p:cNvPr>
          <p:cNvPicPr>
            <a:picLocks noChangeAspect="1"/>
          </p:cNvPicPr>
          <p:nvPr/>
        </p:nvPicPr>
        <p:blipFill>
          <a:blip r:embed="rId3"/>
          <a:stretch>
            <a:fillRect/>
          </a:stretch>
        </p:blipFill>
        <p:spPr>
          <a:xfrm>
            <a:off x="3785938" y="5609708"/>
            <a:ext cx="898757" cy="898757"/>
          </a:xfrm>
          <a:prstGeom prst="rect">
            <a:avLst/>
          </a:prstGeom>
        </p:spPr>
      </p:pic>
      <p:pic>
        <p:nvPicPr>
          <p:cNvPr id="2057" name="Picture 9" descr="Teenagers ">
            <a:extLst>
              <a:ext uri="{FF2B5EF4-FFF2-40B4-BE49-F238E27FC236}">
                <a16:creationId xmlns:a16="http://schemas.microsoft.com/office/drawing/2014/main" id="{9C4EE2FB-F8A0-1B04-762C-83FF9C09E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8602" y="5589613"/>
            <a:ext cx="898757" cy="1025828"/>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ouple ">
            <a:extLst>
              <a:ext uri="{FF2B5EF4-FFF2-40B4-BE49-F238E27FC236}">
                <a16:creationId xmlns:a16="http://schemas.microsoft.com/office/drawing/2014/main" id="{2B89F32A-8E72-867E-2E86-30D819D06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5695" y="5491326"/>
            <a:ext cx="956999" cy="10710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90"/>
        <p:cNvGrpSpPr/>
        <p:nvPr/>
      </p:nvGrpSpPr>
      <p:grpSpPr>
        <a:xfrm>
          <a:off x="0" y="0"/>
          <a:ext cx="0" cy="0"/>
          <a:chOff x="0" y="0"/>
          <a:chExt cx="0" cy="0"/>
        </a:xfrm>
      </p:grpSpPr>
      <p:sp>
        <p:nvSpPr>
          <p:cNvPr id="3191" name="Google Shape;3191;p45"/>
          <p:cNvSpPr txBox="1">
            <a:spLocks noGrp="1"/>
          </p:cNvSpPr>
          <p:nvPr>
            <p:ph type="title" idx="8"/>
          </p:nvPr>
        </p:nvSpPr>
        <p:spPr>
          <a:xfrm>
            <a:off x="960000" y="354677"/>
            <a:ext cx="10272000" cy="731600"/>
          </a:xfrm>
          <a:prstGeom prst="rect">
            <a:avLst/>
          </a:prstGeom>
        </p:spPr>
        <p:txBody>
          <a:bodyPr spcFirstLastPara="1" wrap="square" lIns="121900" tIns="121900" rIns="121900" bIns="121900" anchor="t" anchorCtr="0">
            <a:noAutofit/>
          </a:bodyPr>
          <a:lstStyle/>
          <a:p>
            <a:r>
              <a:rPr lang="en" dirty="0">
                <a:solidFill>
                  <a:srgbClr val="FF6600"/>
                </a:solidFill>
              </a:rPr>
              <a:t>Next steps</a:t>
            </a:r>
            <a:endParaRPr dirty="0">
              <a:solidFill>
                <a:srgbClr val="FF6600"/>
              </a:solidFill>
            </a:endParaRPr>
          </a:p>
        </p:txBody>
      </p:sp>
      <p:sp>
        <p:nvSpPr>
          <p:cNvPr id="27" name="Title 26">
            <a:extLst>
              <a:ext uri="{FF2B5EF4-FFF2-40B4-BE49-F238E27FC236}">
                <a16:creationId xmlns:a16="http://schemas.microsoft.com/office/drawing/2014/main" id="{D4C4C393-10A2-93A3-3E58-C5F72FA2324B}"/>
              </a:ext>
            </a:extLst>
          </p:cNvPr>
          <p:cNvSpPr>
            <a:spLocks noGrp="1"/>
          </p:cNvSpPr>
          <p:nvPr>
            <p:ph type="title"/>
          </p:nvPr>
        </p:nvSpPr>
        <p:spPr>
          <a:xfrm>
            <a:off x="709130" y="3953917"/>
            <a:ext cx="9764905" cy="487600"/>
          </a:xfrm>
        </p:spPr>
        <p:txBody>
          <a:bodyPr/>
          <a:lstStyle/>
          <a:p>
            <a:br>
              <a:rPr lang="en-GB" dirty="0"/>
            </a:br>
            <a:endParaRPr lang="en-GB" dirty="0"/>
          </a:p>
        </p:txBody>
      </p:sp>
      <p:sp>
        <p:nvSpPr>
          <p:cNvPr id="58" name="Rectangle 57">
            <a:extLst>
              <a:ext uri="{FF2B5EF4-FFF2-40B4-BE49-F238E27FC236}">
                <a16:creationId xmlns:a16="http://schemas.microsoft.com/office/drawing/2014/main" id="{DA0D924A-A976-D2B5-D83F-2338B40E3475}"/>
              </a:ext>
            </a:extLst>
          </p:cNvPr>
          <p:cNvSpPr/>
          <p:nvPr/>
        </p:nvSpPr>
        <p:spPr>
          <a:xfrm>
            <a:off x="853441" y="1302368"/>
            <a:ext cx="3203171" cy="42532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GB" sz="2133" b="1" kern="0" dirty="0">
                <a:solidFill>
                  <a:srgbClr val="292525"/>
                </a:solidFill>
                <a:latin typeface="Arial"/>
                <a:sym typeface="Arial"/>
              </a:rPr>
              <a:t>Participation Process</a:t>
            </a:r>
          </a:p>
          <a:p>
            <a:pPr marL="380990" indent="-380990" defTabSz="1219170">
              <a:buClr>
                <a:srgbClr val="000000"/>
              </a:buClr>
              <a:buFont typeface="Arial" panose="020B0604020202020204" pitchFamily="34" charset="0"/>
              <a:buChar char="•"/>
              <a:defRPr/>
            </a:pPr>
            <a:r>
              <a:rPr lang="en-GB" sz="1600" kern="0" dirty="0">
                <a:solidFill>
                  <a:srgbClr val="292525"/>
                </a:solidFill>
                <a:latin typeface="Arial"/>
                <a:sym typeface="Arial"/>
              </a:rPr>
              <a:t>You will have received an </a:t>
            </a:r>
            <a:r>
              <a:rPr lang="en-GB" sz="1600" b="1" kern="0" dirty="0">
                <a:solidFill>
                  <a:srgbClr val="292525"/>
                </a:solidFill>
                <a:latin typeface="Arial"/>
                <a:sym typeface="Arial"/>
              </a:rPr>
              <a:t>email from the MVRP on behalf of LJMU.</a:t>
            </a:r>
            <a:endParaRPr lang="en-GB" sz="1600" kern="0" dirty="0">
              <a:solidFill>
                <a:srgbClr val="292525"/>
              </a:solidFill>
              <a:latin typeface="Arial"/>
              <a:sym typeface="Arial"/>
            </a:endParaRPr>
          </a:p>
          <a:p>
            <a:pPr defTabSz="1219170">
              <a:buClr>
                <a:srgbClr val="000000"/>
              </a:buClr>
              <a:defRPr/>
            </a:pPr>
            <a:r>
              <a:rPr lang="en-GB" sz="1867" kern="0" dirty="0">
                <a:solidFill>
                  <a:srgbClr val="292525"/>
                </a:solidFill>
                <a:latin typeface="Arial"/>
                <a:sym typeface="Arial"/>
              </a:rPr>
              <a:t>If your school is interested in taking part:</a:t>
            </a:r>
          </a:p>
          <a:p>
            <a:pPr marL="380990" lvl="1" indent="-380990" defTabSz="1219170">
              <a:buClr>
                <a:srgbClr val="000000"/>
              </a:buClr>
              <a:buFont typeface="Arial" panose="020B0604020202020204" pitchFamily="34" charset="0"/>
              <a:buChar char="•"/>
              <a:defRPr/>
            </a:pPr>
            <a:r>
              <a:rPr lang="en-GB" sz="1600" b="1" kern="0" dirty="0">
                <a:solidFill>
                  <a:srgbClr val="292525"/>
                </a:solidFill>
                <a:latin typeface="Arial"/>
                <a:sym typeface="Arial"/>
              </a:rPr>
              <a:t>Read and sign the gatekeeper consent, and contact the LJMU research team</a:t>
            </a:r>
            <a:r>
              <a:rPr lang="en-GB" sz="1600" kern="0" dirty="0">
                <a:solidFill>
                  <a:srgbClr val="292525"/>
                </a:solidFill>
                <a:latin typeface="Arial"/>
                <a:sym typeface="Arial"/>
              </a:rPr>
              <a:t> (details in the email).</a:t>
            </a:r>
          </a:p>
          <a:p>
            <a:pPr marL="380990" lvl="3" indent="-380990" defTabSz="1219170">
              <a:buClr>
                <a:srgbClr val="000000"/>
              </a:buClr>
              <a:buFont typeface="Arial" panose="020B0604020202020204" pitchFamily="34" charset="0"/>
              <a:buChar char="•"/>
              <a:defRPr/>
            </a:pPr>
            <a:r>
              <a:rPr lang="en-GB" sz="1600" kern="0" dirty="0">
                <a:solidFill>
                  <a:srgbClr val="292525"/>
                </a:solidFill>
                <a:latin typeface="Arial"/>
                <a:sym typeface="Arial"/>
              </a:rPr>
              <a:t>They will provide all the necessary study materials to you to implement the survey with your students</a:t>
            </a:r>
          </a:p>
          <a:p>
            <a:pPr algn="ctr" defTabSz="1219170">
              <a:buClr>
                <a:srgbClr val="000000"/>
              </a:buClr>
              <a:defRPr/>
            </a:pPr>
            <a:endParaRPr lang="en-GB" sz="1867" kern="0" dirty="0">
              <a:solidFill>
                <a:srgbClr val="292525"/>
              </a:solidFill>
              <a:latin typeface="Arial"/>
              <a:sym typeface="Arial"/>
            </a:endParaRPr>
          </a:p>
        </p:txBody>
      </p:sp>
      <p:sp>
        <p:nvSpPr>
          <p:cNvPr id="59" name="Rectangle 58">
            <a:extLst>
              <a:ext uri="{FF2B5EF4-FFF2-40B4-BE49-F238E27FC236}">
                <a16:creationId xmlns:a16="http://schemas.microsoft.com/office/drawing/2014/main" id="{D62AB49D-7F7E-258C-0F80-6D10F675B887}"/>
              </a:ext>
            </a:extLst>
          </p:cNvPr>
          <p:cNvSpPr/>
          <p:nvPr/>
        </p:nvSpPr>
        <p:spPr>
          <a:xfrm>
            <a:off x="4261773" y="1302368"/>
            <a:ext cx="3579788" cy="425326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1219170">
              <a:buClr>
                <a:srgbClr val="000000"/>
              </a:buClr>
              <a:defRPr/>
            </a:pPr>
            <a:r>
              <a:rPr lang="en-GB" sz="2133" b="1" kern="0" dirty="0">
                <a:solidFill>
                  <a:srgbClr val="292525"/>
                </a:solidFill>
                <a:latin typeface="Arial"/>
                <a:sym typeface="Arial"/>
              </a:rPr>
              <a:t>Survey Participation</a:t>
            </a:r>
          </a:p>
          <a:p>
            <a:pPr marL="380990" indent="-380990" defTabSz="1219170">
              <a:buClr>
                <a:srgbClr val="000000"/>
              </a:buClr>
              <a:buFont typeface="Arial" panose="020B0604020202020204" pitchFamily="34" charset="0"/>
              <a:buChar char="•"/>
              <a:defRPr/>
            </a:pPr>
            <a:r>
              <a:rPr lang="en-GB" sz="1867" b="1" kern="0" dirty="0">
                <a:solidFill>
                  <a:srgbClr val="292525"/>
                </a:solidFill>
                <a:latin typeface="Arial"/>
                <a:sym typeface="Arial"/>
              </a:rPr>
              <a:t>Primary schools </a:t>
            </a:r>
            <a:r>
              <a:rPr lang="en-GB" sz="1867" kern="0" dirty="0">
                <a:solidFill>
                  <a:srgbClr val="292525"/>
                </a:solidFill>
                <a:latin typeface="Arial"/>
                <a:sym typeface="Arial"/>
              </a:rPr>
              <a:t>– survey is only suitable for Year 6 students</a:t>
            </a:r>
          </a:p>
          <a:p>
            <a:pPr marL="380990" indent="-380990" defTabSz="1219170">
              <a:buClr>
                <a:srgbClr val="000000"/>
              </a:buClr>
              <a:buFont typeface="Arial" panose="020B0604020202020204" pitchFamily="34" charset="0"/>
              <a:buChar char="•"/>
              <a:defRPr/>
            </a:pPr>
            <a:r>
              <a:rPr lang="en-GB" sz="1867" b="1" kern="0" dirty="0">
                <a:solidFill>
                  <a:srgbClr val="292525"/>
                </a:solidFill>
                <a:latin typeface="Arial"/>
                <a:sym typeface="Arial"/>
              </a:rPr>
              <a:t>Secondary schools</a:t>
            </a:r>
            <a:r>
              <a:rPr lang="en-GB" sz="1867" kern="0" dirty="0">
                <a:solidFill>
                  <a:srgbClr val="292525"/>
                </a:solidFill>
                <a:latin typeface="Arial"/>
                <a:sym typeface="Arial"/>
              </a:rPr>
              <a:t> can choose which/how many year groups take part.</a:t>
            </a:r>
          </a:p>
          <a:p>
            <a:pPr marL="380990" indent="-380990" defTabSz="1219170">
              <a:buClr>
                <a:srgbClr val="000000"/>
              </a:buClr>
              <a:buFont typeface="Arial" panose="020B0604020202020204" pitchFamily="34" charset="0"/>
              <a:buChar char="•"/>
              <a:defRPr/>
            </a:pPr>
            <a:r>
              <a:rPr lang="en-GB" sz="1867" kern="0" dirty="0">
                <a:solidFill>
                  <a:srgbClr val="292525"/>
                </a:solidFill>
                <a:latin typeface="Arial"/>
                <a:sym typeface="Arial"/>
              </a:rPr>
              <a:t>Two separate surveys:</a:t>
            </a:r>
          </a:p>
          <a:p>
            <a:pPr marL="380990" lvl="1" indent="-380990" defTabSz="1219170">
              <a:buClr>
                <a:srgbClr val="000000"/>
              </a:buClr>
              <a:buFont typeface="Arial" panose="020B0604020202020204" pitchFamily="34" charset="0"/>
              <a:buChar char="•"/>
              <a:defRPr/>
            </a:pPr>
            <a:r>
              <a:rPr lang="en-GB" sz="1867" b="1" kern="0" dirty="0">
                <a:solidFill>
                  <a:srgbClr val="292525"/>
                </a:solidFill>
                <a:latin typeface="Arial"/>
                <a:sym typeface="Arial"/>
              </a:rPr>
              <a:t>Younger pupils:</a:t>
            </a:r>
            <a:r>
              <a:rPr lang="en-GB" sz="1867" kern="0" dirty="0">
                <a:solidFill>
                  <a:srgbClr val="292525"/>
                </a:solidFill>
                <a:latin typeface="Arial"/>
                <a:sym typeface="Arial"/>
              </a:rPr>
              <a:t> Years 6–8</a:t>
            </a:r>
          </a:p>
          <a:p>
            <a:pPr marL="380990" lvl="5" indent="-380990" defTabSz="1219170">
              <a:buClr>
                <a:srgbClr val="000000"/>
              </a:buClr>
              <a:buFont typeface="Arial" panose="020B0604020202020204" pitchFamily="34" charset="0"/>
              <a:buChar char="•"/>
              <a:defRPr/>
            </a:pPr>
            <a:r>
              <a:rPr lang="en-GB" sz="1867" b="1" kern="0" dirty="0">
                <a:solidFill>
                  <a:srgbClr val="292525"/>
                </a:solidFill>
                <a:latin typeface="Arial"/>
                <a:sym typeface="Arial"/>
              </a:rPr>
              <a:t>Older pupils:</a:t>
            </a:r>
            <a:r>
              <a:rPr lang="en-GB" sz="1867" kern="0" dirty="0">
                <a:solidFill>
                  <a:srgbClr val="292525"/>
                </a:solidFill>
                <a:latin typeface="Arial"/>
                <a:sym typeface="Arial"/>
              </a:rPr>
              <a:t> Year 9 onwards including 6</a:t>
            </a:r>
            <a:r>
              <a:rPr lang="en-GB" sz="1867" kern="0" baseline="30000" dirty="0">
                <a:solidFill>
                  <a:srgbClr val="292525"/>
                </a:solidFill>
                <a:latin typeface="Arial"/>
                <a:sym typeface="Arial"/>
              </a:rPr>
              <a:t>th</a:t>
            </a:r>
            <a:r>
              <a:rPr lang="en-GB" sz="1867" kern="0" dirty="0">
                <a:solidFill>
                  <a:srgbClr val="292525"/>
                </a:solidFill>
                <a:latin typeface="Arial"/>
                <a:sym typeface="Arial"/>
              </a:rPr>
              <a:t> form</a:t>
            </a:r>
          </a:p>
          <a:p>
            <a:pPr defTabSz="1219170">
              <a:buClr>
                <a:srgbClr val="000000"/>
              </a:buClr>
              <a:defRPr/>
            </a:pPr>
            <a:r>
              <a:rPr lang="en-GB" sz="1867" kern="0" dirty="0">
                <a:solidFill>
                  <a:srgbClr val="292525"/>
                </a:solidFill>
                <a:latin typeface="Arial"/>
                <a:sym typeface="Arial"/>
              </a:rPr>
              <a:t>Surveys are ideally </a:t>
            </a:r>
            <a:r>
              <a:rPr lang="en-GB" sz="1867" b="1" kern="0" dirty="0">
                <a:solidFill>
                  <a:srgbClr val="292525"/>
                </a:solidFill>
                <a:latin typeface="Arial"/>
                <a:sym typeface="Arial"/>
              </a:rPr>
              <a:t>completed online</a:t>
            </a:r>
            <a:r>
              <a:rPr lang="en-GB" sz="1867" kern="0" dirty="0">
                <a:solidFill>
                  <a:srgbClr val="292525"/>
                </a:solidFill>
                <a:latin typeface="Arial"/>
                <a:sym typeface="Arial"/>
              </a:rPr>
              <a:t>. Paper copies can be provided if needed</a:t>
            </a:r>
          </a:p>
        </p:txBody>
      </p:sp>
      <p:sp>
        <p:nvSpPr>
          <p:cNvPr id="60" name="Rectangle 59">
            <a:extLst>
              <a:ext uri="{FF2B5EF4-FFF2-40B4-BE49-F238E27FC236}">
                <a16:creationId xmlns:a16="http://schemas.microsoft.com/office/drawing/2014/main" id="{38ECA034-77B9-30C6-E0E0-7F32B945E9B1}"/>
              </a:ext>
            </a:extLst>
          </p:cNvPr>
          <p:cNvSpPr/>
          <p:nvPr/>
        </p:nvSpPr>
        <p:spPr>
          <a:xfrm>
            <a:off x="8046720" y="1302368"/>
            <a:ext cx="3735184" cy="4253265"/>
          </a:xfrm>
          <a:prstGeom prst="rect">
            <a:avLst/>
          </a:prstGeom>
          <a:solidFill>
            <a:schemeClr val="tx1">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1219170">
              <a:buClr>
                <a:srgbClr val="000000"/>
              </a:buClr>
              <a:defRPr/>
            </a:pPr>
            <a:r>
              <a:rPr lang="en-GB" sz="2133" b="1" kern="0" dirty="0">
                <a:solidFill>
                  <a:srgbClr val="292525"/>
                </a:solidFill>
                <a:latin typeface="Arial"/>
                <a:sym typeface="Arial"/>
              </a:rPr>
              <a:t>Consent Requirements</a:t>
            </a:r>
          </a:p>
          <a:p>
            <a:pPr marL="380990" indent="-380990" defTabSz="1219170">
              <a:buClr>
                <a:srgbClr val="000000"/>
              </a:buClr>
              <a:buFont typeface="Arial" panose="020B0604020202020204" pitchFamily="34" charset="0"/>
              <a:buChar char="•"/>
              <a:defRPr/>
            </a:pPr>
            <a:r>
              <a:rPr lang="en-GB" sz="1867" b="1" kern="0" dirty="0">
                <a:solidFill>
                  <a:srgbClr val="292525"/>
                </a:solidFill>
                <a:latin typeface="Arial"/>
                <a:sym typeface="Arial"/>
              </a:rPr>
              <a:t>Children under 16:</a:t>
            </a:r>
            <a:r>
              <a:rPr lang="en-GB" sz="1867" kern="0" dirty="0">
                <a:solidFill>
                  <a:srgbClr val="292525"/>
                </a:solidFill>
                <a:latin typeface="Arial"/>
                <a:sym typeface="Arial"/>
              </a:rPr>
              <a:t> Require </a:t>
            </a:r>
            <a:r>
              <a:rPr lang="en-GB" sz="1867" b="1" kern="0" dirty="0">
                <a:solidFill>
                  <a:srgbClr val="292525"/>
                </a:solidFill>
                <a:latin typeface="Arial"/>
                <a:sym typeface="Arial"/>
              </a:rPr>
              <a:t>parental opt-in consent</a:t>
            </a:r>
            <a:r>
              <a:rPr lang="en-GB" sz="1867" kern="0" dirty="0">
                <a:solidFill>
                  <a:srgbClr val="292525"/>
                </a:solidFill>
                <a:latin typeface="Arial"/>
                <a:sym typeface="Arial"/>
              </a:rPr>
              <a:t>.</a:t>
            </a:r>
          </a:p>
          <a:p>
            <a:pPr marL="380990" lvl="1" indent="-380990" defTabSz="1219170">
              <a:buClr>
                <a:srgbClr val="000000"/>
              </a:buClr>
              <a:buFont typeface="Arial" panose="020B0604020202020204" pitchFamily="34" charset="0"/>
              <a:buChar char="•"/>
              <a:defRPr/>
            </a:pPr>
            <a:r>
              <a:rPr lang="en-GB" sz="1867" kern="0" dirty="0">
                <a:solidFill>
                  <a:srgbClr val="292525"/>
                </a:solidFill>
                <a:latin typeface="Arial"/>
                <a:sym typeface="Arial"/>
              </a:rPr>
              <a:t>LJMU will supply the relevant </a:t>
            </a:r>
            <a:r>
              <a:rPr lang="en-GB" sz="1867" b="1" kern="0" dirty="0">
                <a:solidFill>
                  <a:srgbClr val="292525"/>
                </a:solidFill>
                <a:latin typeface="Arial"/>
                <a:sym typeface="Arial"/>
              </a:rPr>
              <a:t>consent forms and information sheets</a:t>
            </a:r>
            <a:r>
              <a:rPr lang="en-GB" sz="1867" kern="0" dirty="0">
                <a:solidFill>
                  <a:srgbClr val="292525"/>
                </a:solidFill>
                <a:latin typeface="Arial"/>
                <a:sym typeface="Arial"/>
              </a:rPr>
              <a:t>.</a:t>
            </a:r>
          </a:p>
          <a:p>
            <a:pPr marL="380990" indent="-380990" defTabSz="1219170">
              <a:buClr>
                <a:srgbClr val="000000"/>
              </a:buClr>
              <a:buFont typeface="Arial" panose="020B0604020202020204" pitchFamily="34" charset="0"/>
              <a:buChar char="•"/>
              <a:defRPr/>
            </a:pPr>
            <a:r>
              <a:rPr lang="en-GB" sz="1867" b="1" kern="0" dirty="0">
                <a:solidFill>
                  <a:srgbClr val="292525"/>
                </a:solidFill>
                <a:latin typeface="Arial"/>
                <a:sym typeface="Arial"/>
              </a:rPr>
              <a:t>Children 16 and over:</a:t>
            </a:r>
            <a:r>
              <a:rPr lang="en-GB" sz="1867" kern="0" dirty="0">
                <a:solidFill>
                  <a:srgbClr val="292525"/>
                </a:solidFill>
                <a:latin typeface="Arial"/>
                <a:sym typeface="Arial"/>
              </a:rPr>
              <a:t> Can </a:t>
            </a:r>
            <a:r>
              <a:rPr lang="en-GB" sz="1867" b="1" kern="0" dirty="0">
                <a:solidFill>
                  <a:srgbClr val="292525"/>
                </a:solidFill>
                <a:latin typeface="Arial"/>
                <a:sym typeface="Arial"/>
              </a:rPr>
              <a:t>provide their own consent</a:t>
            </a:r>
            <a:r>
              <a:rPr lang="en-GB" sz="1867" kern="0" dirty="0">
                <a:solidFill>
                  <a:srgbClr val="292525"/>
                </a:solidFill>
                <a:latin typeface="Arial"/>
                <a:sym typeface="Arial"/>
              </a:rPr>
              <a:t>.</a:t>
            </a:r>
          </a:p>
          <a:p>
            <a:pPr marL="380990" indent="-380990" defTabSz="1219170">
              <a:buClr>
                <a:srgbClr val="000000"/>
              </a:buClr>
              <a:buFont typeface="Arial" panose="020B0604020202020204" pitchFamily="34" charset="0"/>
              <a:buChar char="•"/>
              <a:defRPr/>
            </a:pPr>
            <a:r>
              <a:rPr lang="en-GB" sz="1867" kern="0" dirty="0">
                <a:solidFill>
                  <a:srgbClr val="292525"/>
                </a:solidFill>
                <a:latin typeface="Arial"/>
                <a:sym typeface="Arial"/>
              </a:rPr>
              <a:t>To inform parents:</a:t>
            </a:r>
          </a:p>
          <a:p>
            <a:pPr marL="0" lvl="1" defTabSz="1219170">
              <a:buClr>
                <a:srgbClr val="000000"/>
              </a:buClr>
              <a:defRPr/>
            </a:pPr>
            <a:r>
              <a:rPr lang="en-GB" sz="1867" kern="0" dirty="0">
                <a:solidFill>
                  <a:srgbClr val="292525"/>
                </a:solidFill>
                <a:latin typeface="Arial"/>
                <a:sym typeface="Arial"/>
              </a:rPr>
              <a:t>Schools are encouraged to share survey details via their </a:t>
            </a:r>
            <a:r>
              <a:rPr lang="en-GB" sz="1867" b="1" kern="0" dirty="0">
                <a:solidFill>
                  <a:srgbClr val="292525"/>
                </a:solidFill>
                <a:latin typeface="Arial"/>
                <a:sym typeface="Arial"/>
              </a:rPr>
              <a:t>newsletter</a:t>
            </a:r>
            <a:r>
              <a:rPr lang="en-GB" sz="1867" kern="0" dirty="0">
                <a:solidFill>
                  <a:srgbClr val="292525"/>
                </a:solidFill>
                <a:latin typeface="Arial"/>
                <a:sym typeface="Arial"/>
              </a:rPr>
              <a:t> or a </a:t>
            </a:r>
            <a:r>
              <a:rPr lang="en-GB" sz="1867" b="1" kern="0" dirty="0">
                <a:solidFill>
                  <a:srgbClr val="292525"/>
                </a:solidFill>
                <a:latin typeface="Arial"/>
                <a:sym typeface="Arial"/>
              </a:rPr>
              <a:t>dedicated email</a:t>
            </a:r>
            <a:r>
              <a:rPr lang="en-GB" sz="1867" kern="0" dirty="0">
                <a:solidFill>
                  <a:srgbClr val="292525"/>
                </a:solidFill>
                <a:latin typeface="Arial"/>
                <a:sym typeface="Arial"/>
              </a:rPr>
              <a:t>.</a:t>
            </a:r>
          </a:p>
          <a:p>
            <a:pPr algn="ctr" defTabSz="1219170">
              <a:buClr>
                <a:srgbClr val="000000"/>
              </a:buClr>
              <a:defRPr/>
            </a:pPr>
            <a:endParaRPr lang="en-GB" sz="1867" kern="0" dirty="0">
              <a:solidFill>
                <a:srgbClr val="292525"/>
              </a:solidFill>
              <a:latin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0">
          <a:extLst>
            <a:ext uri="{FF2B5EF4-FFF2-40B4-BE49-F238E27FC236}">
              <a16:creationId xmlns:a16="http://schemas.microsoft.com/office/drawing/2014/main" id="{C7468A09-2B45-437B-1E75-8A453F0E8E20}"/>
            </a:ext>
          </a:extLst>
        </p:cNvPr>
        <p:cNvGrpSpPr/>
        <p:nvPr/>
      </p:nvGrpSpPr>
      <p:grpSpPr>
        <a:xfrm>
          <a:off x="0" y="0"/>
          <a:ext cx="0" cy="0"/>
          <a:chOff x="0" y="0"/>
          <a:chExt cx="0" cy="0"/>
        </a:xfrm>
      </p:grpSpPr>
      <p:sp>
        <p:nvSpPr>
          <p:cNvPr id="3191" name="Google Shape;3191;p45">
            <a:extLst>
              <a:ext uri="{FF2B5EF4-FFF2-40B4-BE49-F238E27FC236}">
                <a16:creationId xmlns:a16="http://schemas.microsoft.com/office/drawing/2014/main" id="{EF3B0CAA-63FA-1FF7-EE3B-CA8773D1E456}"/>
              </a:ext>
            </a:extLst>
          </p:cNvPr>
          <p:cNvSpPr txBox="1">
            <a:spLocks noGrp="1"/>
          </p:cNvSpPr>
          <p:nvPr>
            <p:ph type="title" idx="8"/>
          </p:nvPr>
        </p:nvSpPr>
        <p:spPr>
          <a:xfrm>
            <a:off x="960000" y="354677"/>
            <a:ext cx="10272000" cy="731600"/>
          </a:xfrm>
          <a:prstGeom prst="rect">
            <a:avLst/>
          </a:prstGeom>
        </p:spPr>
        <p:txBody>
          <a:bodyPr spcFirstLastPara="1" wrap="square" lIns="121900" tIns="121900" rIns="121900" bIns="121900" anchor="t" anchorCtr="0">
            <a:noAutofit/>
          </a:bodyPr>
          <a:lstStyle/>
          <a:p>
            <a:r>
              <a:rPr lang="en" dirty="0">
                <a:solidFill>
                  <a:srgbClr val="FF6600"/>
                </a:solidFill>
              </a:rPr>
              <a:t>Why your participation is important</a:t>
            </a:r>
            <a:endParaRPr dirty="0">
              <a:solidFill>
                <a:srgbClr val="FF6600"/>
              </a:solidFill>
            </a:endParaRPr>
          </a:p>
        </p:txBody>
      </p:sp>
      <p:sp>
        <p:nvSpPr>
          <p:cNvPr id="27" name="Title 26">
            <a:extLst>
              <a:ext uri="{FF2B5EF4-FFF2-40B4-BE49-F238E27FC236}">
                <a16:creationId xmlns:a16="http://schemas.microsoft.com/office/drawing/2014/main" id="{59ED3A0C-2CC8-0B89-A909-9E23022BDD8E}"/>
              </a:ext>
            </a:extLst>
          </p:cNvPr>
          <p:cNvSpPr>
            <a:spLocks noGrp="1"/>
          </p:cNvSpPr>
          <p:nvPr>
            <p:ph type="title"/>
          </p:nvPr>
        </p:nvSpPr>
        <p:spPr>
          <a:xfrm>
            <a:off x="709130" y="3953917"/>
            <a:ext cx="9764905" cy="487600"/>
          </a:xfrm>
        </p:spPr>
        <p:txBody>
          <a:bodyPr/>
          <a:lstStyle/>
          <a:p>
            <a:br>
              <a:rPr lang="en-GB" dirty="0"/>
            </a:br>
            <a:endParaRPr lang="en-GB" dirty="0"/>
          </a:p>
        </p:txBody>
      </p:sp>
      <p:sp>
        <p:nvSpPr>
          <p:cNvPr id="2" name="TextBox 1">
            <a:extLst>
              <a:ext uri="{FF2B5EF4-FFF2-40B4-BE49-F238E27FC236}">
                <a16:creationId xmlns:a16="http://schemas.microsoft.com/office/drawing/2014/main" id="{F3058292-E3F9-AB2D-3198-5B53200A43A0}"/>
              </a:ext>
            </a:extLst>
          </p:cNvPr>
          <p:cNvSpPr txBox="1"/>
          <p:nvPr/>
        </p:nvSpPr>
        <p:spPr>
          <a:xfrm>
            <a:off x="1848051" y="1315601"/>
            <a:ext cx="8842408" cy="3786229"/>
          </a:xfrm>
          <a:prstGeom prst="rect">
            <a:avLst/>
          </a:prstGeom>
          <a:noFill/>
        </p:spPr>
        <p:txBody>
          <a:bodyPr wrap="square" rtlCol="0">
            <a:spAutoFit/>
          </a:bodyPr>
          <a:lstStyle/>
          <a:p>
            <a:pPr marL="380990" indent="-380990" defTabSz="1219170">
              <a:buClr>
                <a:srgbClr val="000000"/>
              </a:buClr>
              <a:buFont typeface="Arial" panose="020B0604020202020204" pitchFamily="34" charset="0"/>
              <a:buChar char="•"/>
              <a:defRPr/>
            </a:pPr>
            <a:r>
              <a:rPr lang="en-GB" sz="2667" kern="0" dirty="0">
                <a:solidFill>
                  <a:srgbClr val="000000"/>
                </a:solidFill>
                <a:latin typeface="Arial"/>
                <a:cs typeface="Arial"/>
                <a:sym typeface="Arial"/>
              </a:rPr>
              <a:t>Providing critical locally specific evidence on the extent and nature of children and young people’s, feelings of safety, supportive adults in their lives and wellbeing</a:t>
            </a:r>
          </a:p>
          <a:p>
            <a:pPr marL="380990" indent="-380990" defTabSz="1219170">
              <a:buClr>
                <a:srgbClr val="000000"/>
              </a:buClr>
              <a:buFont typeface="Arial" panose="020B0604020202020204" pitchFamily="34" charset="0"/>
              <a:buChar char="•"/>
              <a:defRPr/>
            </a:pPr>
            <a:r>
              <a:rPr lang="en-GB" sz="2667" kern="0" dirty="0">
                <a:solidFill>
                  <a:srgbClr val="000000"/>
                </a:solidFill>
                <a:latin typeface="Arial"/>
                <a:cs typeface="Arial"/>
                <a:sym typeface="Arial"/>
              </a:rPr>
              <a:t>Informing commissioning of local prevention and support services targeted at children and young people</a:t>
            </a:r>
          </a:p>
          <a:p>
            <a:pPr marL="380990" indent="-380990" defTabSz="1219170">
              <a:buClr>
                <a:srgbClr val="000000"/>
              </a:buClr>
              <a:buFont typeface="Arial" panose="020B0604020202020204" pitchFamily="34" charset="0"/>
              <a:buChar char="•"/>
              <a:defRPr/>
            </a:pPr>
            <a:r>
              <a:rPr lang="en-GB" sz="2667" kern="0" dirty="0">
                <a:solidFill>
                  <a:srgbClr val="000000"/>
                </a:solidFill>
                <a:latin typeface="Arial"/>
                <a:cs typeface="Arial"/>
                <a:sym typeface="Arial"/>
              </a:rPr>
              <a:t>Providing you with an insight to your student’s perceptions of safety and wellbeing (schools will receive their individual school high level findings at the end of the study</a:t>
            </a:r>
          </a:p>
        </p:txBody>
      </p:sp>
      <p:sp>
        <p:nvSpPr>
          <p:cNvPr id="3" name="TextBox 2">
            <a:extLst>
              <a:ext uri="{FF2B5EF4-FFF2-40B4-BE49-F238E27FC236}">
                <a16:creationId xmlns:a16="http://schemas.microsoft.com/office/drawing/2014/main" id="{1BF4148A-6228-79A6-0F4E-A1D9FCED13D8}"/>
              </a:ext>
            </a:extLst>
          </p:cNvPr>
          <p:cNvSpPr txBox="1"/>
          <p:nvPr/>
        </p:nvSpPr>
        <p:spPr>
          <a:xfrm>
            <a:off x="1963553" y="5787993"/>
            <a:ext cx="9022080" cy="790088"/>
          </a:xfrm>
          <a:prstGeom prst="rect">
            <a:avLst/>
          </a:prstGeom>
          <a:noFill/>
        </p:spPr>
        <p:txBody>
          <a:bodyPr wrap="square" rtlCol="0">
            <a:spAutoFit/>
          </a:bodyPr>
          <a:lstStyle/>
          <a:p>
            <a:pPr defTabSz="1219170">
              <a:buClr>
                <a:srgbClr val="000000"/>
              </a:buClr>
              <a:defRPr/>
            </a:pPr>
            <a:r>
              <a:rPr lang="en-GB" sz="2667" b="1" kern="0" dirty="0">
                <a:solidFill>
                  <a:srgbClr val="000000"/>
                </a:solidFill>
                <a:latin typeface="Arial"/>
                <a:cs typeface="Arial"/>
                <a:sym typeface="Arial"/>
              </a:rPr>
              <a:t>Email </a:t>
            </a:r>
            <a:r>
              <a:rPr lang="en-GB" sz="2667" b="1" kern="0" dirty="0">
                <a:solidFill>
                  <a:srgbClr val="000000"/>
                </a:solidFill>
                <a:latin typeface="Arial"/>
                <a:cs typeface="Arial"/>
                <a:sym typeface="Arial"/>
                <a:hlinkClick r:id="rId3"/>
              </a:rPr>
              <a:t>ssvarsurvey@ljmu.ac.uk</a:t>
            </a:r>
            <a:r>
              <a:rPr lang="en-GB" sz="2667" b="1" kern="0" dirty="0">
                <a:solidFill>
                  <a:srgbClr val="000000"/>
                </a:solidFill>
                <a:latin typeface="Arial"/>
                <a:cs typeface="Arial"/>
                <a:sym typeface="Arial"/>
              </a:rPr>
              <a:t> for more information</a:t>
            </a:r>
          </a:p>
          <a:p>
            <a:pPr defTabSz="1219170">
              <a:buClr>
                <a:srgbClr val="000000"/>
              </a:buClr>
              <a:defRPr/>
            </a:pPr>
            <a:endParaRPr lang="en-GB" sz="1867" b="1" kern="0" dirty="0">
              <a:solidFill>
                <a:srgbClr val="000000"/>
              </a:solidFill>
              <a:latin typeface="Arial"/>
              <a:cs typeface="Arial"/>
              <a:sym typeface="Arial"/>
            </a:endParaRPr>
          </a:p>
        </p:txBody>
      </p:sp>
    </p:spTree>
    <p:extLst>
      <p:ext uri="{BB962C8B-B14F-4D97-AF65-F5344CB8AC3E}">
        <p14:creationId xmlns:p14="http://schemas.microsoft.com/office/powerpoint/2010/main" val="3089371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8FA4C-D532-2DFD-EBAC-BCC9022DFFFE}"/>
              </a:ext>
            </a:extLst>
          </p:cNvPr>
          <p:cNvSpPr>
            <a:spLocks noGrp="1"/>
          </p:cNvSpPr>
          <p:nvPr>
            <p:ph type="ctrTitle"/>
          </p:nvPr>
        </p:nvSpPr>
        <p:spPr>
          <a:xfrm>
            <a:off x="417830" y="3144252"/>
            <a:ext cx="11453328" cy="1570747"/>
          </a:xfrm>
        </p:spPr>
        <p:txBody>
          <a:bodyPr/>
          <a:lstStyle/>
          <a:p>
            <a:r>
              <a:rPr lang="en-GB" sz="4400" dirty="0"/>
              <a:t>Understanding the evidence base for the role of sport in violence prevention</a:t>
            </a:r>
          </a:p>
        </p:txBody>
      </p:sp>
      <p:sp>
        <p:nvSpPr>
          <p:cNvPr id="3" name="Subtitle 2">
            <a:extLst>
              <a:ext uri="{FF2B5EF4-FFF2-40B4-BE49-F238E27FC236}">
                <a16:creationId xmlns:a16="http://schemas.microsoft.com/office/drawing/2014/main" id="{3A71594E-872B-02FE-F907-1A628E751ECC}"/>
              </a:ext>
            </a:extLst>
          </p:cNvPr>
          <p:cNvSpPr>
            <a:spLocks noGrp="1"/>
          </p:cNvSpPr>
          <p:nvPr>
            <p:ph type="subTitle" idx="1"/>
          </p:nvPr>
        </p:nvSpPr>
        <p:spPr/>
        <p:txBody>
          <a:bodyPr>
            <a:normAutofit fontScale="92500" lnSpcReduction="20000"/>
          </a:bodyPr>
          <a:lstStyle/>
          <a:p>
            <a:r>
              <a:rPr lang="en-GB" dirty="0"/>
              <a:t>Graham Helm – National Partnerships Manager, Safer - StreetGames</a:t>
            </a:r>
          </a:p>
        </p:txBody>
      </p:sp>
    </p:spTree>
    <p:extLst>
      <p:ext uri="{BB962C8B-B14F-4D97-AF65-F5344CB8AC3E}">
        <p14:creationId xmlns:p14="http://schemas.microsoft.com/office/powerpoint/2010/main" val="524291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7864D9-B1E6-F6FA-65D9-868E6F8D5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568" y="0"/>
            <a:ext cx="8662432" cy="6858000"/>
          </a:xfrm>
          <a:prstGeom prst="rect">
            <a:avLst/>
          </a:prstGeom>
        </p:spPr>
      </p:pic>
    </p:spTree>
    <p:extLst>
      <p:ext uri="{BB962C8B-B14F-4D97-AF65-F5344CB8AC3E}">
        <p14:creationId xmlns:p14="http://schemas.microsoft.com/office/powerpoint/2010/main" val="955186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03AB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78F4ADD-95C1-4117-F585-DE78F4CF5B40}"/>
              </a:ext>
            </a:extLst>
          </p:cNvPr>
          <p:cNvGrpSpPr/>
          <p:nvPr/>
        </p:nvGrpSpPr>
        <p:grpSpPr>
          <a:xfrm>
            <a:off x="4786566" y="303924"/>
            <a:ext cx="2618868" cy="2271233"/>
            <a:chOff x="3898218" y="821366"/>
            <a:chExt cx="4723367" cy="3862070"/>
          </a:xfrm>
        </p:grpSpPr>
        <p:pic>
          <p:nvPicPr>
            <p:cNvPr id="6" name="Graphic 5">
              <a:extLst>
                <a:ext uri="{FF2B5EF4-FFF2-40B4-BE49-F238E27FC236}">
                  <a16:creationId xmlns:a16="http://schemas.microsoft.com/office/drawing/2014/main" id="{15746F9B-7699-083D-523D-36382306B33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84"/>
            <a:stretch/>
          </p:blipFill>
          <p:spPr>
            <a:xfrm>
              <a:off x="3898218" y="821366"/>
              <a:ext cx="4723367" cy="3420000"/>
            </a:xfrm>
            <a:prstGeom prst="rect">
              <a:avLst/>
            </a:prstGeom>
          </p:spPr>
        </p:pic>
        <p:pic>
          <p:nvPicPr>
            <p:cNvPr id="14" name="Picture 13">
              <a:extLst>
                <a:ext uri="{FF2B5EF4-FFF2-40B4-BE49-F238E27FC236}">
                  <a16:creationId xmlns:a16="http://schemas.microsoft.com/office/drawing/2014/main" id="{BA1FE653-47D3-BA0B-D043-FAC1E4DB22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98385" y="4326634"/>
              <a:ext cx="4723200" cy="356802"/>
            </a:xfrm>
            <a:prstGeom prst="rect">
              <a:avLst/>
            </a:prstGeom>
          </p:spPr>
        </p:pic>
      </p:grpSp>
      <p:sp>
        <p:nvSpPr>
          <p:cNvPr id="2" name="Title 1">
            <a:extLst>
              <a:ext uri="{FF2B5EF4-FFF2-40B4-BE49-F238E27FC236}">
                <a16:creationId xmlns:a16="http://schemas.microsoft.com/office/drawing/2014/main" id="{EF2417A8-A852-057B-E018-4BCDE16110E3}"/>
              </a:ext>
            </a:extLst>
          </p:cNvPr>
          <p:cNvSpPr txBox="1">
            <a:spLocks/>
          </p:cNvSpPr>
          <p:nvPr/>
        </p:nvSpPr>
        <p:spPr>
          <a:xfrm>
            <a:off x="1200722" y="2754744"/>
            <a:ext cx="9790555" cy="1223644"/>
          </a:xfrm>
          <a:prstGeom prst="rect">
            <a:avLst/>
          </a:prstGeom>
        </p:spPr>
        <p:txBody>
          <a:bodyPr vert="horz" lIns="0" tIns="45720" rIns="91440" bIns="45720" numCol="1"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ptos" panose="02110004020202020204"/>
              <a:ea typeface="+mj-ea"/>
              <a:cs typeface="Calibri Light" panose="020F0302020204030204" pitchFamily="34" charset="0"/>
            </a:endParaRPr>
          </a:p>
        </p:txBody>
      </p:sp>
      <p:sp>
        <p:nvSpPr>
          <p:cNvPr id="5" name="TextBox 4">
            <a:extLst>
              <a:ext uri="{FF2B5EF4-FFF2-40B4-BE49-F238E27FC236}">
                <a16:creationId xmlns:a16="http://schemas.microsoft.com/office/drawing/2014/main" id="{53CD0DDF-0ABB-11C8-ABAA-029D1F788C56}"/>
              </a:ext>
            </a:extLst>
          </p:cNvPr>
          <p:cNvSpPr txBox="1"/>
          <p:nvPr/>
        </p:nvSpPr>
        <p:spPr>
          <a:xfrm>
            <a:off x="4116000" y="5268509"/>
            <a:ext cx="3544296" cy="1046440"/>
          </a:xfrm>
          <a:prstGeom prst="rect">
            <a:avLst/>
          </a:prstGeom>
          <a:noFill/>
        </p:spPr>
        <p:txBody>
          <a:bodyPr wrap="square">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110004020202020204"/>
                <a:ea typeface="+mn-ea"/>
                <a:cs typeface="+mn-cs"/>
              </a:rPr>
              <a:t>Sgt Tom Regan </a:t>
            </a:r>
          </a:p>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1600" b="0" i="1" u="none" strike="noStrike" kern="1200" cap="none" spc="0" normalizeH="0" baseline="0" noProof="0" dirty="0">
                <a:ln>
                  <a:noFill/>
                </a:ln>
                <a:solidFill>
                  <a:prstClr val="white"/>
                </a:solidFill>
                <a:effectLst/>
                <a:uLnTx/>
                <a:uFillTx/>
                <a:latin typeface="Aptos" panose="02110004020202020204"/>
                <a:ea typeface="+mn-ea"/>
                <a:cs typeface="+mn-cs"/>
              </a:rPr>
              <a:t>Business and Service Delivery Lead</a:t>
            </a:r>
          </a:p>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rPr>
              <a:t>tom.regan@westyorkshire.police.uk</a:t>
            </a:r>
            <a:endParaRPr kumimoji="0" lang="en-GB"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9" name="Picture 8" descr="A white logo with a person in a star&#10;&#10;Description automatically generated">
            <a:extLst>
              <a:ext uri="{FF2B5EF4-FFF2-40B4-BE49-F238E27FC236}">
                <a16:creationId xmlns:a16="http://schemas.microsoft.com/office/drawing/2014/main" id="{98180FEE-ADF2-87DA-A66D-AEABFE2FD7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51438" y="4713219"/>
            <a:ext cx="473421" cy="478062"/>
          </a:xfrm>
          <a:prstGeom prst="rect">
            <a:avLst/>
          </a:prstGeom>
        </p:spPr>
      </p:pic>
      <p:pic>
        <p:nvPicPr>
          <p:cNvPr id="16" name="Picture 15">
            <a:extLst>
              <a:ext uri="{FF2B5EF4-FFF2-40B4-BE49-F238E27FC236}">
                <a16:creationId xmlns:a16="http://schemas.microsoft.com/office/drawing/2014/main" id="{A6BE5581-A35F-4769-8F9A-E24E0AA7250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16000" y="7200000"/>
            <a:ext cx="3960000" cy="56013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57756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24419E-240A-B9E8-7333-B28891C01A8C}"/>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45BE3F53-71AA-0B57-3B68-D832483067CF}"/>
              </a:ext>
            </a:extLst>
          </p:cNvPr>
          <p:cNvSpPr/>
          <p:nvPr/>
        </p:nvSpPr>
        <p:spPr>
          <a:xfrm>
            <a:off x="0" y="0"/>
            <a:ext cx="12192000" cy="1143000"/>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9F570D87-5958-A14B-851A-88334555CE2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84"/>
          <a:stretch/>
        </p:blipFill>
        <p:spPr>
          <a:xfrm>
            <a:off x="5702560" y="134575"/>
            <a:ext cx="1092912" cy="839343"/>
          </a:xfrm>
          <a:prstGeom prst="rect">
            <a:avLst/>
          </a:prstGeom>
        </p:spPr>
      </p:pic>
      <p:grpSp>
        <p:nvGrpSpPr>
          <p:cNvPr id="37" name="Group 36">
            <a:extLst>
              <a:ext uri="{FF2B5EF4-FFF2-40B4-BE49-F238E27FC236}">
                <a16:creationId xmlns:a16="http://schemas.microsoft.com/office/drawing/2014/main" id="{8AEE653F-08A0-CA5D-524E-724BAE120A12}"/>
              </a:ext>
            </a:extLst>
          </p:cNvPr>
          <p:cNvGrpSpPr/>
          <p:nvPr/>
        </p:nvGrpSpPr>
        <p:grpSpPr>
          <a:xfrm>
            <a:off x="672488" y="1374311"/>
            <a:ext cx="3424970" cy="4812172"/>
            <a:chOff x="672488" y="1374311"/>
            <a:chExt cx="3424970" cy="4812172"/>
          </a:xfrm>
        </p:grpSpPr>
        <p:grpSp>
          <p:nvGrpSpPr>
            <p:cNvPr id="34" name="Group 33">
              <a:extLst>
                <a:ext uri="{FF2B5EF4-FFF2-40B4-BE49-F238E27FC236}">
                  <a16:creationId xmlns:a16="http://schemas.microsoft.com/office/drawing/2014/main" id="{6D4D7902-593A-D042-1183-0A47AE52FEFF}"/>
                </a:ext>
              </a:extLst>
            </p:cNvPr>
            <p:cNvGrpSpPr/>
            <p:nvPr/>
          </p:nvGrpSpPr>
          <p:grpSpPr>
            <a:xfrm>
              <a:off x="672488" y="1965682"/>
              <a:ext cx="3424970" cy="4220801"/>
              <a:chOff x="672488" y="1965682"/>
              <a:chExt cx="3424970" cy="4220801"/>
            </a:xfrm>
          </p:grpSpPr>
          <p:sp>
            <p:nvSpPr>
              <p:cNvPr id="23" name="Rectangle 22">
                <a:extLst>
                  <a:ext uri="{FF2B5EF4-FFF2-40B4-BE49-F238E27FC236}">
                    <a16:creationId xmlns:a16="http://schemas.microsoft.com/office/drawing/2014/main" id="{3FC90107-9851-CFF0-AB73-92517B8EBEA2}"/>
                  </a:ext>
                </a:extLst>
              </p:cNvPr>
              <p:cNvSpPr/>
              <p:nvPr/>
            </p:nvSpPr>
            <p:spPr>
              <a:xfrm>
                <a:off x="672488" y="1965682"/>
                <a:ext cx="3424970" cy="4220801"/>
              </a:xfrm>
              <a:prstGeom prst="rect">
                <a:avLst/>
              </a:prstGeom>
              <a:solidFill>
                <a:srgbClr val="303AB2"/>
              </a:solidFill>
              <a:ln w="38100">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5DAB10CB-79D6-0E8F-7AB0-8518C5A70D7A}"/>
                  </a:ext>
                </a:extLst>
              </p:cNvPr>
              <p:cNvSpPr txBox="1"/>
              <p:nvPr/>
            </p:nvSpPr>
            <p:spPr>
              <a:xfrm>
                <a:off x="735401" y="2649138"/>
                <a:ext cx="3319511"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110004020202020204"/>
                    <a:ea typeface="+mn-ea"/>
                    <a:cs typeface="+mn-cs"/>
                  </a:rPr>
                  <a:t>Purpose Statement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rPr>
                  <a:t>To empower children with knowledge and skills that help them stay safe and make positive informed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FDF00"/>
                    </a:solidFill>
                    <a:effectLst/>
                    <a:uLnTx/>
                    <a:uFillTx/>
                    <a:latin typeface="Aptos" panose="02110004020202020204"/>
                    <a:ea typeface="+mn-ea"/>
                    <a:cs typeface="+mn-cs"/>
                  </a:rPr>
                  <a:t>Connection:</a:t>
                </a:r>
                <a:r>
                  <a:rPr kumimoji="0" lang="en-GB" sz="1600" b="0" i="0" u="none" strike="noStrike" kern="1200" cap="none" spc="0" normalizeH="0" baseline="0" noProof="0" dirty="0">
                    <a:ln>
                      <a:noFill/>
                    </a:ln>
                    <a:solidFill>
                      <a:srgbClr val="EFDF00"/>
                    </a:solidFill>
                    <a:effectLst/>
                    <a:uLnTx/>
                    <a:uFillTx/>
                    <a:latin typeface="Aptos" panose="02110004020202020204"/>
                    <a:ea typeface="+mn-ea"/>
                    <a:cs typeface="+mn-cs"/>
                  </a:rPr>
                  <a:t> Both aim to </a:t>
                </a:r>
                <a:r>
                  <a:rPr kumimoji="0" lang="en-GB" sz="1600" b="1" i="0" u="none" strike="noStrike" kern="1200" cap="none" spc="0" normalizeH="0" baseline="0" noProof="0" dirty="0">
                    <a:ln>
                      <a:noFill/>
                    </a:ln>
                    <a:solidFill>
                      <a:srgbClr val="EFDF00"/>
                    </a:solidFill>
                    <a:effectLst/>
                    <a:uLnTx/>
                    <a:uFillTx/>
                    <a:latin typeface="Aptos" panose="02110004020202020204"/>
                    <a:ea typeface="+mn-ea"/>
                    <a:cs typeface="+mn-cs"/>
                  </a:rPr>
                  <a:t>prevent harm and strengthen trust</a:t>
                </a:r>
                <a:r>
                  <a:rPr kumimoji="0" lang="en-GB" sz="1600" b="0" i="0" u="none" strike="noStrike" kern="1200" cap="none" spc="0" normalizeH="0" baseline="0" noProof="0" dirty="0">
                    <a:ln>
                      <a:noFill/>
                    </a:ln>
                    <a:solidFill>
                      <a:srgbClr val="EFDF00"/>
                    </a:solidFill>
                    <a:effectLst/>
                    <a:uLnTx/>
                    <a:uFillTx/>
                    <a:latin typeface="Aptos" panose="02110004020202020204"/>
                    <a:ea typeface="+mn-ea"/>
                    <a:cs typeface="+mn-cs"/>
                  </a:rPr>
                  <a:t> through proactive engagement.</a:t>
                </a:r>
              </a:p>
            </p:txBody>
          </p:sp>
        </p:grpSp>
        <p:sp>
          <p:nvSpPr>
            <p:cNvPr id="20" name="Oval 19">
              <a:extLst>
                <a:ext uri="{FF2B5EF4-FFF2-40B4-BE49-F238E27FC236}">
                  <a16:creationId xmlns:a16="http://schemas.microsoft.com/office/drawing/2014/main" id="{FB45204F-8725-CC82-D183-A7D8B33585FB}"/>
                </a:ext>
              </a:extLst>
            </p:cNvPr>
            <p:cNvSpPr>
              <a:spLocks/>
            </p:cNvSpPr>
            <p:nvPr/>
          </p:nvSpPr>
          <p:spPr>
            <a:xfrm>
              <a:off x="1812650" y="1374311"/>
              <a:ext cx="1182745" cy="1182745"/>
            </a:xfrm>
            <a:prstGeom prst="ellipse">
              <a:avLst/>
            </a:prstGeom>
            <a:solidFill>
              <a:schemeClr val="bg1"/>
            </a:solidFill>
            <a:ln w="38100">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Graphic 26" descr="Speech with solid fill">
              <a:extLst>
                <a:ext uri="{FF2B5EF4-FFF2-40B4-BE49-F238E27FC236}">
                  <a16:creationId xmlns:a16="http://schemas.microsoft.com/office/drawing/2014/main" id="{0E3F71CC-AF4B-F66F-DB0F-78B7F3D608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6822" y="1546523"/>
              <a:ext cx="914400" cy="914400"/>
            </a:xfrm>
            <a:prstGeom prst="rect">
              <a:avLst/>
            </a:prstGeom>
          </p:spPr>
        </p:pic>
      </p:grpSp>
      <p:grpSp>
        <p:nvGrpSpPr>
          <p:cNvPr id="35" name="Group 34">
            <a:extLst>
              <a:ext uri="{FF2B5EF4-FFF2-40B4-BE49-F238E27FC236}">
                <a16:creationId xmlns:a16="http://schemas.microsoft.com/office/drawing/2014/main" id="{50A592CA-3941-091D-7A73-819D5193611B}"/>
              </a:ext>
            </a:extLst>
          </p:cNvPr>
          <p:cNvGrpSpPr/>
          <p:nvPr/>
        </p:nvGrpSpPr>
        <p:grpSpPr>
          <a:xfrm>
            <a:off x="4351588" y="1374311"/>
            <a:ext cx="3424970" cy="4812171"/>
            <a:chOff x="4351588" y="1374311"/>
            <a:chExt cx="3424970" cy="4812171"/>
          </a:xfrm>
        </p:grpSpPr>
        <p:sp>
          <p:nvSpPr>
            <p:cNvPr id="9" name="TextBox 8">
              <a:extLst>
                <a:ext uri="{FF2B5EF4-FFF2-40B4-BE49-F238E27FC236}">
                  <a16:creationId xmlns:a16="http://schemas.microsoft.com/office/drawing/2014/main" id="{B5D641F9-01D6-1906-E731-B72475CAAA03}"/>
                </a:ext>
              </a:extLst>
            </p:cNvPr>
            <p:cNvSpPr txBox="1"/>
            <p:nvPr/>
          </p:nvSpPr>
          <p:spPr>
            <a:xfrm>
              <a:off x="4389688" y="2649138"/>
              <a:ext cx="3364342"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03AB2"/>
                  </a:solidFill>
                  <a:effectLst/>
                  <a:uLnTx/>
                  <a:uFillTx/>
                  <a:latin typeface="Aptos" panose="02110004020202020204"/>
                  <a:ea typeface="+mn-ea"/>
                  <a:cs typeface="+mn-cs"/>
                </a:rPr>
                <a:t>Mission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A world where every child feels safe, confident, and supported to thrive without fear of harm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03AB2"/>
                  </a:solidFill>
                  <a:effectLst/>
                  <a:uLnTx/>
                  <a:uFillTx/>
                  <a:latin typeface="Aptos" panose="02110004020202020204"/>
                  <a:ea typeface="+mn-ea"/>
                  <a:cs typeface="+mn-cs"/>
                </a:rPr>
                <a:t>Connection:</a:t>
              </a:r>
              <a:r>
                <a:rPr kumimoji="0" lang="en-GB" sz="1600" b="0" i="0" u="none" strike="noStrike" kern="1200" cap="none" spc="0" normalizeH="0" baseline="0" noProof="0" dirty="0">
                  <a:ln>
                    <a:noFill/>
                  </a:ln>
                  <a:solidFill>
                    <a:srgbClr val="303AB2"/>
                  </a:solidFill>
                  <a:effectLst/>
                  <a:uLnTx/>
                  <a:uFillTx/>
                  <a:latin typeface="Aptos" panose="02110004020202020204"/>
                  <a:ea typeface="+mn-ea"/>
                  <a:cs typeface="+mn-cs"/>
                </a:rPr>
                <a:t> Both share a </a:t>
              </a:r>
              <a:r>
                <a:rPr kumimoji="0" lang="en-GB" sz="1600" b="1" i="0" u="none" strike="noStrike" kern="1200" cap="none" spc="0" normalizeH="0" baseline="0" noProof="0" dirty="0">
                  <a:ln>
                    <a:noFill/>
                  </a:ln>
                  <a:solidFill>
                    <a:srgbClr val="303AB2"/>
                  </a:solidFill>
                  <a:effectLst/>
                  <a:uLnTx/>
                  <a:uFillTx/>
                  <a:latin typeface="Aptos" panose="02110004020202020204"/>
                  <a:ea typeface="+mn-ea"/>
                  <a:cs typeface="+mn-cs"/>
                </a:rPr>
                <a:t>protection-first approach, using early intervention as a tool</a:t>
              </a:r>
              <a:r>
                <a:rPr kumimoji="0" lang="en-GB" sz="1600" b="0" i="0" u="none" strike="noStrike" kern="1200" cap="none" spc="0" normalizeH="0" baseline="0" noProof="0" dirty="0">
                  <a:ln>
                    <a:noFill/>
                  </a:ln>
                  <a:solidFill>
                    <a:srgbClr val="303AB2"/>
                  </a:solidFill>
                  <a:effectLst/>
                  <a:uLnTx/>
                  <a:uFillTx/>
                  <a:latin typeface="Aptos" panose="02110004020202020204"/>
                  <a:ea typeface="+mn-ea"/>
                  <a:cs typeface="+mn-cs"/>
                </a:rPr>
                <a:t>.</a:t>
              </a:r>
            </a:p>
          </p:txBody>
        </p:sp>
        <p:sp>
          <p:nvSpPr>
            <p:cNvPr id="21" name="Oval 20">
              <a:extLst>
                <a:ext uri="{FF2B5EF4-FFF2-40B4-BE49-F238E27FC236}">
                  <a16:creationId xmlns:a16="http://schemas.microsoft.com/office/drawing/2014/main" id="{03AD1764-A31C-D1A8-442B-73F54DA5E692}"/>
                </a:ext>
              </a:extLst>
            </p:cNvPr>
            <p:cNvSpPr>
              <a:spLocks/>
            </p:cNvSpPr>
            <p:nvPr/>
          </p:nvSpPr>
          <p:spPr>
            <a:xfrm>
              <a:off x="5510801" y="1374311"/>
              <a:ext cx="1182745" cy="1182745"/>
            </a:xfrm>
            <a:prstGeom prst="ellipse">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A8C5537B-94AD-85AE-15E9-37D01B056B3F}"/>
                </a:ext>
              </a:extLst>
            </p:cNvPr>
            <p:cNvSpPr/>
            <p:nvPr/>
          </p:nvSpPr>
          <p:spPr>
            <a:xfrm>
              <a:off x="4351588" y="1965681"/>
              <a:ext cx="3424970" cy="4220801"/>
            </a:xfrm>
            <a:prstGeom prst="rect">
              <a:avLst/>
            </a:prstGeom>
            <a:noFill/>
            <a:ln w="38100">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Graphic 28" descr="Bullseye with solid fill">
              <a:extLst>
                <a:ext uri="{FF2B5EF4-FFF2-40B4-BE49-F238E27FC236}">
                  <a16:creationId xmlns:a16="http://schemas.microsoft.com/office/drawing/2014/main" id="{F5BC82A6-436B-1B57-34B9-AC4E0F32B6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4200" y="1483022"/>
              <a:ext cx="914400" cy="914400"/>
            </a:xfrm>
            <a:prstGeom prst="rect">
              <a:avLst/>
            </a:prstGeom>
          </p:spPr>
        </p:pic>
      </p:grpSp>
      <p:grpSp>
        <p:nvGrpSpPr>
          <p:cNvPr id="36" name="Group 35">
            <a:extLst>
              <a:ext uri="{FF2B5EF4-FFF2-40B4-BE49-F238E27FC236}">
                <a16:creationId xmlns:a16="http://schemas.microsoft.com/office/drawing/2014/main" id="{D17FF3D0-5D4A-11AF-F70B-B68A1D57D1E7}"/>
              </a:ext>
            </a:extLst>
          </p:cNvPr>
          <p:cNvGrpSpPr/>
          <p:nvPr/>
        </p:nvGrpSpPr>
        <p:grpSpPr>
          <a:xfrm>
            <a:off x="8030689" y="1374311"/>
            <a:ext cx="3424970" cy="4812170"/>
            <a:chOff x="8030689" y="1374311"/>
            <a:chExt cx="3424970" cy="4812170"/>
          </a:xfrm>
        </p:grpSpPr>
        <p:sp>
          <p:nvSpPr>
            <p:cNvPr id="24" name="Rectangle 23">
              <a:extLst>
                <a:ext uri="{FF2B5EF4-FFF2-40B4-BE49-F238E27FC236}">
                  <a16:creationId xmlns:a16="http://schemas.microsoft.com/office/drawing/2014/main" id="{74370AB0-2E11-F96D-4B6C-5518D4F0325D}"/>
                </a:ext>
              </a:extLst>
            </p:cNvPr>
            <p:cNvSpPr/>
            <p:nvPr/>
          </p:nvSpPr>
          <p:spPr>
            <a:xfrm>
              <a:off x="8030689" y="1965680"/>
              <a:ext cx="3424970" cy="4220801"/>
            </a:xfrm>
            <a:prstGeom prst="rect">
              <a:avLst/>
            </a:prstGeom>
            <a:solidFill>
              <a:srgbClr val="303AB2"/>
            </a:solidFill>
            <a:ln w="38100">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D7F40AA3-CD78-AB4E-84F1-DF2E7257BD23}"/>
                </a:ext>
              </a:extLst>
            </p:cNvPr>
            <p:cNvSpPr txBox="1"/>
            <p:nvPr/>
          </p:nvSpPr>
          <p:spPr>
            <a:xfrm>
              <a:off x="8076977" y="2611038"/>
              <a:ext cx="3340582"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110004020202020204"/>
                  <a:ea typeface="+mn-ea"/>
                  <a:cs typeface="+mn-cs"/>
                </a:rPr>
                <a:t>Vision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rPr>
                <a:t>Pol-Ed delivers engaging, age-appropriate education that equips children with practical safety strategies, fosters resilience, and strengthens partnerships between schools, police, families, and wider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FDF00"/>
                  </a:solidFill>
                  <a:effectLst/>
                  <a:uLnTx/>
                  <a:uFillTx/>
                  <a:latin typeface="Aptos" panose="02110004020202020204"/>
                  <a:ea typeface="+mn-ea"/>
                  <a:cs typeface="+mn-cs"/>
                </a:rPr>
                <a:t>Connection:</a:t>
              </a:r>
              <a:r>
                <a:rPr kumimoji="0" lang="en-GB" sz="1600" b="0" i="0" u="none" strike="noStrike" kern="1200" cap="none" spc="0" normalizeH="0" baseline="0" noProof="0" dirty="0">
                  <a:ln>
                    <a:noFill/>
                  </a:ln>
                  <a:solidFill>
                    <a:srgbClr val="EFDF00"/>
                  </a:solidFill>
                  <a:effectLst/>
                  <a:uLnTx/>
                  <a:uFillTx/>
                  <a:latin typeface="Aptos" panose="02110004020202020204"/>
                  <a:ea typeface="+mn-ea"/>
                  <a:cs typeface="+mn-cs"/>
                </a:rPr>
                <a:t> Both rely on </a:t>
              </a:r>
              <a:r>
                <a:rPr kumimoji="0" lang="en-GB" sz="1600" b="1" i="0" u="none" strike="noStrike" kern="1200" cap="none" spc="0" normalizeH="0" baseline="0" noProof="0" dirty="0">
                  <a:ln>
                    <a:noFill/>
                  </a:ln>
                  <a:solidFill>
                    <a:srgbClr val="EFDF00"/>
                  </a:solidFill>
                  <a:effectLst/>
                  <a:uLnTx/>
                  <a:uFillTx/>
                  <a:latin typeface="Aptos" panose="02110004020202020204"/>
                  <a:ea typeface="+mn-ea"/>
                  <a:cs typeface="+mn-cs"/>
                </a:rPr>
                <a:t>collaboration and leadership support</a:t>
              </a:r>
              <a:r>
                <a:rPr kumimoji="0" lang="en-GB" sz="1600" b="0" i="0" u="none" strike="noStrike" kern="1200" cap="none" spc="0" normalizeH="0" baseline="0" noProof="0" dirty="0">
                  <a:ln>
                    <a:noFill/>
                  </a:ln>
                  <a:solidFill>
                    <a:srgbClr val="EFDF00"/>
                  </a:solidFill>
                  <a:effectLst/>
                  <a:uLnTx/>
                  <a:uFillTx/>
                  <a:latin typeface="Aptos" panose="02110004020202020204"/>
                  <a:ea typeface="+mn-ea"/>
                  <a:cs typeface="+mn-cs"/>
                </a:rPr>
                <a:t> for greatest impact.</a:t>
              </a:r>
            </a:p>
          </p:txBody>
        </p:sp>
        <p:sp>
          <p:nvSpPr>
            <p:cNvPr id="22" name="Oval 21">
              <a:extLst>
                <a:ext uri="{FF2B5EF4-FFF2-40B4-BE49-F238E27FC236}">
                  <a16:creationId xmlns:a16="http://schemas.microsoft.com/office/drawing/2014/main" id="{1BA715C3-05E0-C5F2-1E00-B7147015E6E6}"/>
                </a:ext>
              </a:extLst>
            </p:cNvPr>
            <p:cNvSpPr>
              <a:spLocks/>
            </p:cNvSpPr>
            <p:nvPr/>
          </p:nvSpPr>
          <p:spPr>
            <a:xfrm>
              <a:off x="9228001" y="1374311"/>
              <a:ext cx="1182745" cy="1182745"/>
            </a:xfrm>
            <a:prstGeom prst="ellipse">
              <a:avLst/>
            </a:prstGeom>
            <a:solidFill>
              <a:schemeClr val="bg1"/>
            </a:solidFill>
            <a:ln w="38100">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1" name="Graphic 30" descr="Lights On with solid fill">
              <a:extLst>
                <a:ext uri="{FF2B5EF4-FFF2-40B4-BE49-F238E27FC236}">
                  <a16:creationId xmlns:a16="http://schemas.microsoft.com/office/drawing/2014/main" id="{FD574A79-57E5-BC25-A959-1BE7566475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77564" y="1501360"/>
              <a:ext cx="914400" cy="914400"/>
            </a:xfrm>
            <a:prstGeom prst="rect">
              <a:avLst/>
            </a:prstGeom>
          </p:spPr>
        </p:pic>
      </p:grpSp>
    </p:spTree>
    <p:extLst>
      <p:ext uri="{BB962C8B-B14F-4D97-AF65-F5344CB8AC3E}">
        <p14:creationId xmlns:p14="http://schemas.microsoft.com/office/powerpoint/2010/main" val="2936450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FAC54-E0AB-1396-724B-0341BB63DA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3A9CDE-2090-115C-CACD-0508E4CA471E}"/>
              </a:ext>
            </a:extLst>
          </p:cNvPr>
          <p:cNvSpPr>
            <a:spLocks/>
          </p:cNvSpPr>
          <p:nvPr/>
        </p:nvSpPr>
        <p:spPr>
          <a:xfrm>
            <a:off x="0" y="1"/>
            <a:ext cx="12192000" cy="3654894"/>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 name="Rectangle: Rounded Corners 51">
            <a:extLst>
              <a:ext uri="{FF2B5EF4-FFF2-40B4-BE49-F238E27FC236}">
                <a16:creationId xmlns:a16="http://schemas.microsoft.com/office/drawing/2014/main" id="{D8324954-5540-7B59-1694-D3087C993738}"/>
              </a:ext>
            </a:extLst>
          </p:cNvPr>
          <p:cNvSpPr/>
          <p:nvPr/>
        </p:nvSpPr>
        <p:spPr>
          <a:xfrm>
            <a:off x="8081731" y="5819870"/>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03AB2"/>
                </a:solidFill>
                <a:effectLst/>
                <a:uLnTx/>
                <a:uFillTx/>
                <a:latin typeface="Aptos" panose="02110004020202020204"/>
                <a:ea typeface="+mn-ea"/>
                <a:cs typeface="+mn-cs"/>
              </a:rPr>
              <a:t>For Forces</a:t>
            </a:r>
          </a:p>
        </p:txBody>
      </p:sp>
      <p:sp>
        <p:nvSpPr>
          <p:cNvPr id="54" name="Rectangle: Rounded Corners 53">
            <a:extLst>
              <a:ext uri="{FF2B5EF4-FFF2-40B4-BE49-F238E27FC236}">
                <a16:creationId xmlns:a16="http://schemas.microsoft.com/office/drawing/2014/main" id="{F1DB6812-E74F-EBAA-0C10-64BBF85815E9}"/>
              </a:ext>
            </a:extLst>
          </p:cNvPr>
          <p:cNvSpPr/>
          <p:nvPr/>
        </p:nvSpPr>
        <p:spPr>
          <a:xfrm>
            <a:off x="4904203" y="5819870"/>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03AB2"/>
                </a:solidFill>
                <a:effectLst/>
                <a:uLnTx/>
                <a:uFillTx/>
                <a:latin typeface="Aptos" panose="02110004020202020204"/>
                <a:ea typeface="+mn-ea"/>
                <a:cs typeface="+mn-cs"/>
              </a:rPr>
              <a:t>For Forces and LAs</a:t>
            </a:r>
          </a:p>
        </p:txBody>
      </p:sp>
      <p:sp>
        <p:nvSpPr>
          <p:cNvPr id="56" name="Rectangle: Rounded Corners 55">
            <a:extLst>
              <a:ext uri="{FF2B5EF4-FFF2-40B4-BE49-F238E27FC236}">
                <a16:creationId xmlns:a16="http://schemas.microsoft.com/office/drawing/2014/main" id="{3BE00D96-CFD6-7897-882B-B505CE14A85B}"/>
              </a:ext>
            </a:extLst>
          </p:cNvPr>
          <p:cNvSpPr/>
          <p:nvPr/>
        </p:nvSpPr>
        <p:spPr>
          <a:xfrm>
            <a:off x="1734702" y="5819870"/>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03AB2"/>
                </a:solidFill>
                <a:effectLst/>
                <a:uLnTx/>
                <a:uFillTx/>
                <a:latin typeface="Aptos" panose="02110004020202020204"/>
                <a:ea typeface="+mn-ea"/>
                <a:cs typeface="+mn-cs"/>
              </a:rPr>
              <a:t>For Schools to deliver</a:t>
            </a:r>
          </a:p>
        </p:txBody>
      </p:sp>
      <p:grpSp>
        <p:nvGrpSpPr>
          <p:cNvPr id="6" name="Group 5">
            <a:extLst>
              <a:ext uri="{FF2B5EF4-FFF2-40B4-BE49-F238E27FC236}">
                <a16:creationId xmlns:a16="http://schemas.microsoft.com/office/drawing/2014/main" id="{FC908961-8468-5E2D-1192-A6D510886098}"/>
              </a:ext>
            </a:extLst>
          </p:cNvPr>
          <p:cNvGrpSpPr/>
          <p:nvPr/>
        </p:nvGrpSpPr>
        <p:grpSpPr>
          <a:xfrm>
            <a:off x="1308699" y="4006885"/>
            <a:ext cx="9574602" cy="2272617"/>
            <a:chOff x="1308699" y="4006885"/>
            <a:chExt cx="9574602" cy="2272617"/>
          </a:xfrm>
        </p:grpSpPr>
        <p:sp>
          <p:nvSpPr>
            <p:cNvPr id="51" name="Rectangle 50">
              <a:extLst>
                <a:ext uri="{FF2B5EF4-FFF2-40B4-BE49-F238E27FC236}">
                  <a16:creationId xmlns:a16="http://schemas.microsoft.com/office/drawing/2014/main" id="{85D38D6A-016E-AA82-1DF7-DCE3BC496BBB}"/>
                </a:ext>
              </a:extLst>
            </p:cNvPr>
            <p:cNvSpPr/>
            <p:nvPr/>
          </p:nvSpPr>
          <p:spPr>
            <a:xfrm>
              <a:off x="8081731" y="4763590"/>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 name="Rectangle 52">
              <a:extLst>
                <a:ext uri="{FF2B5EF4-FFF2-40B4-BE49-F238E27FC236}">
                  <a16:creationId xmlns:a16="http://schemas.microsoft.com/office/drawing/2014/main" id="{69D3F282-DE2C-9DEC-27BD-48B1632DDEE8}"/>
                </a:ext>
              </a:extLst>
            </p:cNvPr>
            <p:cNvSpPr/>
            <p:nvPr/>
          </p:nvSpPr>
          <p:spPr>
            <a:xfrm>
              <a:off x="4904203" y="4763590"/>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Rectangle 54">
              <a:extLst>
                <a:ext uri="{FF2B5EF4-FFF2-40B4-BE49-F238E27FC236}">
                  <a16:creationId xmlns:a16="http://schemas.microsoft.com/office/drawing/2014/main" id="{ABD23F9B-EA0F-700F-D27C-0313A61B17D2}"/>
                </a:ext>
              </a:extLst>
            </p:cNvPr>
            <p:cNvSpPr/>
            <p:nvPr/>
          </p:nvSpPr>
          <p:spPr>
            <a:xfrm>
              <a:off x="1734702" y="4763590"/>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Rectangle 56">
              <a:extLst>
                <a:ext uri="{FF2B5EF4-FFF2-40B4-BE49-F238E27FC236}">
                  <a16:creationId xmlns:a16="http://schemas.microsoft.com/office/drawing/2014/main" id="{7400B799-0A04-8A23-259F-E9718CB46779}"/>
                </a:ext>
              </a:extLst>
            </p:cNvPr>
            <p:cNvSpPr/>
            <p:nvPr/>
          </p:nvSpPr>
          <p:spPr>
            <a:xfrm>
              <a:off x="1308699" y="4006885"/>
              <a:ext cx="9574602"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0" name="Rectangle: Rounded Corners 49">
            <a:extLst>
              <a:ext uri="{FF2B5EF4-FFF2-40B4-BE49-F238E27FC236}">
                <a16:creationId xmlns:a16="http://schemas.microsoft.com/office/drawing/2014/main" id="{6B4A0042-1DA5-5965-8C0E-83DF424A413A}"/>
              </a:ext>
            </a:extLst>
          </p:cNvPr>
          <p:cNvSpPr/>
          <p:nvPr/>
        </p:nvSpPr>
        <p:spPr>
          <a:xfrm>
            <a:off x="8081731" y="115760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ptos" panose="02110004020202020204"/>
                <a:ea typeface="+mn-ea"/>
                <a:cs typeface="+mn-cs"/>
              </a:rPr>
              <a:t>Phase 3</a:t>
            </a:r>
          </a:p>
        </p:txBody>
      </p:sp>
      <p:sp>
        <p:nvSpPr>
          <p:cNvPr id="45" name="Rectangle: Rounded Corners 44">
            <a:extLst>
              <a:ext uri="{FF2B5EF4-FFF2-40B4-BE49-F238E27FC236}">
                <a16:creationId xmlns:a16="http://schemas.microsoft.com/office/drawing/2014/main" id="{6CBF3D53-DA55-CCD9-42B8-0A0580AEB217}"/>
              </a:ext>
            </a:extLst>
          </p:cNvPr>
          <p:cNvSpPr/>
          <p:nvPr/>
        </p:nvSpPr>
        <p:spPr>
          <a:xfrm>
            <a:off x="4904203" y="115760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ptos" panose="02110004020202020204"/>
                <a:ea typeface="+mn-ea"/>
                <a:cs typeface="+mn-cs"/>
              </a:rPr>
              <a:t>Phase 2</a:t>
            </a:r>
          </a:p>
        </p:txBody>
      </p:sp>
      <p:sp>
        <p:nvSpPr>
          <p:cNvPr id="5" name="TextBox 4">
            <a:extLst>
              <a:ext uri="{FF2B5EF4-FFF2-40B4-BE49-F238E27FC236}">
                <a16:creationId xmlns:a16="http://schemas.microsoft.com/office/drawing/2014/main" id="{9263393C-A57F-BD74-02BF-47BD69A359B7}"/>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1321C3F2-854F-DBEE-E3F7-C6D66BD3B86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84"/>
          <a:stretch/>
        </p:blipFill>
        <p:spPr>
          <a:xfrm>
            <a:off x="10960516" y="134575"/>
            <a:ext cx="1092912" cy="839343"/>
          </a:xfrm>
          <a:prstGeom prst="rect">
            <a:avLst/>
          </a:prstGeom>
        </p:spPr>
      </p:pic>
      <p:sp>
        <p:nvSpPr>
          <p:cNvPr id="17" name="Title 1">
            <a:extLst>
              <a:ext uri="{FF2B5EF4-FFF2-40B4-BE49-F238E27FC236}">
                <a16:creationId xmlns:a16="http://schemas.microsoft.com/office/drawing/2014/main" id="{D8F17825-325E-381E-5663-76D9DBAD311D}"/>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110004020202020204"/>
                <a:ea typeface="+mj-ea"/>
                <a:cs typeface="+mj-cs"/>
              </a:rPr>
              <a:t>Pol-Ed Phases of Intervention</a:t>
            </a:r>
            <a:endParaRPr kumimoji="0" lang="en-GB" sz="3200" b="1" i="0" u="none" strike="noStrike" kern="1200" cap="none" spc="0" normalizeH="0" baseline="0" noProof="0" dirty="0">
              <a:ln>
                <a:noFill/>
              </a:ln>
              <a:solidFill>
                <a:prstClr val="white"/>
              </a:solidFill>
              <a:effectLst/>
              <a:uLnTx/>
              <a:uFillTx/>
              <a:latin typeface="Aptos" panose="02110004020202020204"/>
              <a:ea typeface="Calibri"/>
              <a:cs typeface="Calibri"/>
            </a:endParaRPr>
          </a:p>
        </p:txBody>
      </p:sp>
      <p:grpSp>
        <p:nvGrpSpPr>
          <p:cNvPr id="4" name="Group 3">
            <a:extLst>
              <a:ext uri="{FF2B5EF4-FFF2-40B4-BE49-F238E27FC236}">
                <a16:creationId xmlns:a16="http://schemas.microsoft.com/office/drawing/2014/main" id="{B10D3389-4259-0C09-4E26-DF873BD2ED82}"/>
              </a:ext>
            </a:extLst>
          </p:cNvPr>
          <p:cNvGrpSpPr/>
          <p:nvPr/>
        </p:nvGrpSpPr>
        <p:grpSpPr>
          <a:xfrm>
            <a:off x="1454759" y="1157605"/>
            <a:ext cx="9574602" cy="2260570"/>
            <a:chOff x="1454759" y="1157605"/>
            <a:chExt cx="9574602" cy="2260570"/>
          </a:xfrm>
        </p:grpSpPr>
        <p:sp>
          <p:nvSpPr>
            <p:cNvPr id="49" name="Rectangle 48">
              <a:extLst>
                <a:ext uri="{FF2B5EF4-FFF2-40B4-BE49-F238E27FC236}">
                  <a16:creationId xmlns:a16="http://schemas.microsoft.com/office/drawing/2014/main" id="{2458D177-88A8-918B-41A8-F05F168A1BFE}"/>
                </a:ext>
              </a:extLst>
            </p:cNvPr>
            <p:cNvSpPr/>
            <p:nvPr/>
          </p:nvSpPr>
          <p:spPr>
            <a:xfrm>
              <a:off x="8081731" y="1157605"/>
              <a:ext cx="2463801"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Rectangle 43">
              <a:extLst>
                <a:ext uri="{FF2B5EF4-FFF2-40B4-BE49-F238E27FC236}">
                  <a16:creationId xmlns:a16="http://schemas.microsoft.com/office/drawing/2014/main" id="{B2218A9F-AFB2-1315-415A-E8EBA3823622}"/>
                </a:ext>
              </a:extLst>
            </p:cNvPr>
            <p:cNvSpPr/>
            <p:nvPr/>
          </p:nvSpPr>
          <p:spPr>
            <a:xfrm>
              <a:off x="4904203" y="1157605"/>
              <a:ext cx="2463801"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96052847-30F6-477F-AF4B-A1EFFFB2A524}"/>
                </a:ext>
              </a:extLst>
            </p:cNvPr>
            <p:cNvSpPr/>
            <p:nvPr/>
          </p:nvSpPr>
          <p:spPr>
            <a:xfrm>
              <a:off x="1734702" y="1157605"/>
              <a:ext cx="2463801"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Rectangle 42">
              <a:extLst>
                <a:ext uri="{FF2B5EF4-FFF2-40B4-BE49-F238E27FC236}">
                  <a16:creationId xmlns:a16="http://schemas.microsoft.com/office/drawing/2014/main" id="{489B8021-1BEE-7CEE-544F-194CEC11A655}"/>
                </a:ext>
              </a:extLst>
            </p:cNvPr>
            <p:cNvSpPr/>
            <p:nvPr/>
          </p:nvSpPr>
          <p:spPr>
            <a:xfrm>
              <a:off x="1454759" y="1666848"/>
              <a:ext cx="9574602" cy="1751327"/>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0" name="Group 9">
            <a:extLst>
              <a:ext uri="{FF2B5EF4-FFF2-40B4-BE49-F238E27FC236}">
                <a16:creationId xmlns:a16="http://schemas.microsoft.com/office/drawing/2014/main" id="{0910CD4F-E7E9-B339-A222-84B1BB093188}"/>
              </a:ext>
            </a:extLst>
          </p:cNvPr>
          <p:cNvGrpSpPr/>
          <p:nvPr/>
        </p:nvGrpSpPr>
        <p:grpSpPr>
          <a:xfrm>
            <a:off x="8081732" y="1730618"/>
            <a:ext cx="2463800" cy="3956382"/>
            <a:chOff x="8081732" y="1730618"/>
            <a:chExt cx="2463800" cy="3956382"/>
          </a:xfrm>
        </p:grpSpPr>
        <p:grpSp>
          <p:nvGrpSpPr>
            <p:cNvPr id="26" name="Group 25">
              <a:extLst>
                <a:ext uri="{FF2B5EF4-FFF2-40B4-BE49-F238E27FC236}">
                  <a16:creationId xmlns:a16="http://schemas.microsoft.com/office/drawing/2014/main" id="{C9614776-59A9-70E2-2FBF-BE9A10276AC6}"/>
                </a:ext>
              </a:extLst>
            </p:cNvPr>
            <p:cNvGrpSpPr/>
            <p:nvPr/>
          </p:nvGrpSpPr>
          <p:grpSpPr>
            <a:xfrm>
              <a:off x="8081732" y="1730618"/>
              <a:ext cx="2463800" cy="3956382"/>
              <a:chOff x="709716" y="1325564"/>
              <a:chExt cx="2463800" cy="4758506"/>
            </a:xfrm>
            <a:effectLst>
              <a:outerShdw blurRad="50800" dist="38100" dir="16200000" rotWithShape="0">
                <a:schemeClr val="bg1">
                  <a:alpha val="40000"/>
                </a:schemeClr>
              </a:outerShdw>
            </a:effectLst>
          </p:grpSpPr>
          <p:sp>
            <p:nvSpPr>
              <p:cNvPr id="27" name="Flowchart: Delay 26">
                <a:extLst>
                  <a:ext uri="{FF2B5EF4-FFF2-40B4-BE49-F238E27FC236}">
                    <a16:creationId xmlns:a16="http://schemas.microsoft.com/office/drawing/2014/main" id="{8A4AAB6F-6BE5-6DDD-7B3D-0DE69F59678C}"/>
                  </a:ext>
                </a:extLst>
              </p:cNvPr>
              <p:cNvSpPr/>
              <p:nvPr/>
            </p:nvSpPr>
            <p:spPr>
              <a:xfrm rot="16200000">
                <a:off x="727028" y="1308252"/>
                <a:ext cx="2429175" cy="2463800"/>
              </a:xfrm>
              <a:prstGeom prst="flowChartDelay">
                <a:avLst/>
              </a:prstGeom>
              <a:solidFill>
                <a:srgbClr val="141B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lowchart: Delay 27">
                <a:extLst>
                  <a:ext uri="{FF2B5EF4-FFF2-40B4-BE49-F238E27FC236}">
                    <a16:creationId xmlns:a16="http://schemas.microsoft.com/office/drawing/2014/main" id="{0942B78D-207F-CB6A-9BB3-22C0E03F1C4F}"/>
                  </a:ext>
                </a:extLst>
              </p:cNvPr>
              <p:cNvSpPr/>
              <p:nvPr/>
            </p:nvSpPr>
            <p:spPr>
              <a:xfrm rot="5400000">
                <a:off x="727028" y="3637583"/>
                <a:ext cx="2429175" cy="2463800"/>
              </a:xfrm>
              <a:prstGeom prst="flowChartDelay">
                <a:avLst/>
              </a:prstGeom>
              <a:solidFill>
                <a:srgbClr val="141B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9" name="Picture 28">
              <a:extLst>
                <a:ext uri="{FF2B5EF4-FFF2-40B4-BE49-F238E27FC236}">
                  <a16:creationId xmlns:a16="http://schemas.microsoft.com/office/drawing/2014/main" id="{777C96ED-FD6A-05C8-6087-FDE900326C2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302482" y="3418874"/>
              <a:ext cx="2069086" cy="481263"/>
            </a:xfrm>
            <a:prstGeom prst="rect">
              <a:avLst/>
            </a:prstGeom>
          </p:spPr>
        </p:pic>
      </p:grpSp>
      <p:grpSp>
        <p:nvGrpSpPr>
          <p:cNvPr id="9" name="Group 8">
            <a:extLst>
              <a:ext uri="{FF2B5EF4-FFF2-40B4-BE49-F238E27FC236}">
                <a16:creationId xmlns:a16="http://schemas.microsoft.com/office/drawing/2014/main" id="{B3740B7C-2F54-3C67-3264-BC2C3471A02A}"/>
              </a:ext>
            </a:extLst>
          </p:cNvPr>
          <p:cNvGrpSpPr/>
          <p:nvPr/>
        </p:nvGrpSpPr>
        <p:grpSpPr>
          <a:xfrm>
            <a:off x="4908218" y="1718702"/>
            <a:ext cx="2463800" cy="3956382"/>
            <a:chOff x="4908218" y="1718702"/>
            <a:chExt cx="2463800" cy="3956382"/>
          </a:xfrm>
        </p:grpSpPr>
        <p:grpSp>
          <p:nvGrpSpPr>
            <p:cNvPr id="23" name="Group 22">
              <a:extLst>
                <a:ext uri="{FF2B5EF4-FFF2-40B4-BE49-F238E27FC236}">
                  <a16:creationId xmlns:a16="http://schemas.microsoft.com/office/drawing/2014/main" id="{4C51F73E-12F5-AE44-AEC3-9BE122A50E62}"/>
                </a:ext>
              </a:extLst>
            </p:cNvPr>
            <p:cNvGrpSpPr/>
            <p:nvPr/>
          </p:nvGrpSpPr>
          <p:grpSpPr>
            <a:xfrm>
              <a:off x="4908218" y="1718702"/>
              <a:ext cx="2463800" cy="3956382"/>
              <a:chOff x="709716" y="1325564"/>
              <a:chExt cx="2463800" cy="4758506"/>
            </a:xfrm>
            <a:effectLst>
              <a:outerShdw blurRad="50800" dist="38100" dir="16200000" rotWithShape="0">
                <a:schemeClr val="bg1">
                  <a:alpha val="40000"/>
                </a:schemeClr>
              </a:outerShdw>
            </a:effectLst>
          </p:grpSpPr>
          <p:sp>
            <p:nvSpPr>
              <p:cNvPr id="24" name="Flowchart: Delay 23">
                <a:extLst>
                  <a:ext uri="{FF2B5EF4-FFF2-40B4-BE49-F238E27FC236}">
                    <a16:creationId xmlns:a16="http://schemas.microsoft.com/office/drawing/2014/main" id="{42416871-6111-3BC4-E21D-67E9030490AC}"/>
                  </a:ext>
                </a:extLst>
              </p:cNvPr>
              <p:cNvSpPr/>
              <p:nvPr/>
            </p:nvSpPr>
            <p:spPr>
              <a:xfrm rot="16200000">
                <a:off x="727028" y="1308252"/>
                <a:ext cx="2429175" cy="2463800"/>
              </a:xfrm>
              <a:prstGeom prst="flowChartDelay">
                <a:avLst/>
              </a:prstGeom>
              <a:solidFill>
                <a:srgbClr val="00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5" name="Flowchart: Delay 24">
                <a:extLst>
                  <a:ext uri="{FF2B5EF4-FFF2-40B4-BE49-F238E27FC236}">
                    <a16:creationId xmlns:a16="http://schemas.microsoft.com/office/drawing/2014/main" id="{7F0160D2-3D61-577A-8194-0FB31ECE153A}"/>
                  </a:ext>
                </a:extLst>
              </p:cNvPr>
              <p:cNvSpPr/>
              <p:nvPr/>
            </p:nvSpPr>
            <p:spPr>
              <a:xfrm rot="5400000">
                <a:off x="727028" y="3637583"/>
                <a:ext cx="2429175" cy="2463800"/>
              </a:xfrm>
              <a:prstGeom prst="flowChartDelay">
                <a:avLst/>
              </a:prstGeom>
              <a:solidFill>
                <a:srgbClr val="4605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30" name="Picture 29">
              <a:extLst>
                <a:ext uri="{FF2B5EF4-FFF2-40B4-BE49-F238E27FC236}">
                  <a16:creationId xmlns:a16="http://schemas.microsoft.com/office/drawing/2014/main" id="{7BB8D50D-2036-AF65-B725-C81779EED05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446735" y="2194447"/>
              <a:ext cx="1374724" cy="1229108"/>
            </a:xfrm>
            <a:prstGeom prst="rect">
              <a:avLst/>
            </a:prstGeom>
          </p:spPr>
        </p:pic>
        <p:pic>
          <p:nvPicPr>
            <p:cNvPr id="32" name="Picture 31">
              <a:extLst>
                <a:ext uri="{FF2B5EF4-FFF2-40B4-BE49-F238E27FC236}">
                  <a16:creationId xmlns:a16="http://schemas.microsoft.com/office/drawing/2014/main" id="{1AF0EFEE-1FC9-1044-2D4D-BF0E6FFA247C}"/>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240764" y="4242596"/>
              <a:ext cx="1790677" cy="699580"/>
            </a:xfrm>
            <a:prstGeom prst="rect">
              <a:avLst/>
            </a:prstGeom>
          </p:spPr>
        </p:pic>
      </p:grpSp>
      <p:sp>
        <p:nvSpPr>
          <p:cNvPr id="33" name="Rectangle: Rounded Corners 32">
            <a:extLst>
              <a:ext uri="{FF2B5EF4-FFF2-40B4-BE49-F238E27FC236}">
                <a16:creationId xmlns:a16="http://schemas.microsoft.com/office/drawing/2014/main" id="{AFF18595-E4C9-2B53-82F4-413FF09FD6A1}"/>
              </a:ext>
            </a:extLst>
          </p:cNvPr>
          <p:cNvSpPr/>
          <p:nvPr/>
        </p:nvSpPr>
        <p:spPr>
          <a:xfrm>
            <a:off x="1734702" y="115760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ptos" panose="02110004020202020204"/>
                <a:ea typeface="+mn-ea"/>
                <a:cs typeface="+mn-cs"/>
              </a:rPr>
              <a:t>Phase 1</a:t>
            </a:r>
          </a:p>
        </p:txBody>
      </p:sp>
      <p:grpSp>
        <p:nvGrpSpPr>
          <p:cNvPr id="7" name="Group 6">
            <a:extLst>
              <a:ext uri="{FF2B5EF4-FFF2-40B4-BE49-F238E27FC236}">
                <a16:creationId xmlns:a16="http://schemas.microsoft.com/office/drawing/2014/main" id="{87B2B351-1209-D25C-2CCF-9C7E3F9C52D7}"/>
              </a:ext>
            </a:extLst>
          </p:cNvPr>
          <p:cNvGrpSpPr/>
          <p:nvPr/>
        </p:nvGrpSpPr>
        <p:grpSpPr>
          <a:xfrm>
            <a:off x="1734703" y="1741945"/>
            <a:ext cx="2463800" cy="3956382"/>
            <a:chOff x="1734703" y="1741945"/>
            <a:chExt cx="2463800" cy="3956382"/>
          </a:xfrm>
        </p:grpSpPr>
        <p:grpSp>
          <p:nvGrpSpPr>
            <p:cNvPr id="41" name="Group 40">
              <a:extLst>
                <a:ext uri="{FF2B5EF4-FFF2-40B4-BE49-F238E27FC236}">
                  <a16:creationId xmlns:a16="http://schemas.microsoft.com/office/drawing/2014/main" id="{042E50BE-8955-FAA7-35FB-86720DD571B9}"/>
                </a:ext>
              </a:extLst>
            </p:cNvPr>
            <p:cNvGrpSpPr/>
            <p:nvPr/>
          </p:nvGrpSpPr>
          <p:grpSpPr>
            <a:xfrm>
              <a:off x="1734703" y="1741945"/>
              <a:ext cx="2463800" cy="3956382"/>
              <a:chOff x="1618640" y="1302321"/>
              <a:chExt cx="2463800" cy="4758506"/>
            </a:xfrm>
            <a:effectLst>
              <a:outerShdw blurRad="50800" dist="38100" dir="16200000" rotWithShape="0">
                <a:schemeClr val="bg1">
                  <a:alpha val="40000"/>
                </a:schemeClr>
              </a:outerShdw>
            </a:effectLst>
          </p:grpSpPr>
          <p:sp>
            <p:nvSpPr>
              <p:cNvPr id="8" name="Flowchart: Delay 7">
                <a:extLst>
                  <a:ext uri="{FF2B5EF4-FFF2-40B4-BE49-F238E27FC236}">
                    <a16:creationId xmlns:a16="http://schemas.microsoft.com/office/drawing/2014/main" id="{DC03259E-C930-DA17-7D71-2808F6D73E9C}"/>
                  </a:ext>
                </a:extLst>
              </p:cNvPr>
              <p:cNvSpPr/>
              <p:nvPr/>
            </p:nvSpPr>
            <p:spPr>
              <a:xfrm rot="16200000">
                <a:off x="1635952" y="1285009"/>
                <a:ext cx="2429175" cy="2463800"/>
              </a:xfrm>
              <a:prstGeom prst="flowChartDelay">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Flowchart: Delay 12">
                <a:extLst>
                  <a:ext uri="{FF2B5EF4-FFF2-40B4-BE49-F238E27FC236}">
                    <a16:creationId xmlns:a16="http://schemas.microsoft.com/office/drawing/2014/main" id="{5B8DA914-487A-CF40-E3AE-01F41B9346DE}"/>
                  </a:ext>
                </a:extLst>
              </p:cNvPr>
              <p:cNvSpPr/>
              <p:nvPr/>
            </p:nvSpPr>
            <p:spPr>
              <a:xfrm rot="5400000">
                <a:off x="1635952" y="3614340"/>
                <a:ext cx="2429175" cy="2463800"/>
              </a:xfrm>
              <a:prstGeom prst="flowChartDelay">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31" name="Picture 30">
              <a:extLst>
                <a:ext uri="{FF2B5EF4-FFF2-40B4-BE49-F238E27FC236}">
                  <a16:creationId xmlns:a16="http://schemas.microsoft.com/office/drawing/2014/main" id="{BE238278-34AB-677F-6FF7-0F9D40FE594F}"/>
                </a:ext>
              </a:extLst>
            </p:cNvPr>
            <p:cNvPicPr>
              <a:picLocks noChangeAspect="1"/>
            </p:cNvPicPr>
            <p:nvPr/>
          </p:nvPicPr>
          <p:blipFill>
            <a:blip r:embed="rId8" cstate="email">
              <a:extLst>
                <a:ext uri="{28A0092B-C50C-407E-A947-70E740481C1C}">
                  <a14:useLocalDpi xmlns:a14="http://schemas.microsoft.com/office/drawing/2010/main"/>
                </a:ext>
              </a:extLst>
            </a:blip>
            <a:srcRect l="31497" t="30689" r="31760" b="29293"/>
            <a:stretch>
              <a:fillRect/>
            </a:stretch>
          </p:blipFill>
          <p:spPr>
            <a:xfrm>
              <a:off x="2233693" y="3074050"/>
              <a:ext cx="1452565" cy="1186505"/>
            </a:xfrm>
            <a:prstGeom prst="rect">
              <a:avLst/>
            </a:prstGeom>
          </p:spPr>
        </p:pic>
      </p:grpSp>
    </p:spTree>
    <p:extLst>
      <p:ext uri="{BB962C8B-B14F-4D97-AF65-F5344CB8AC3E}">
        <p14:creationId xmlns:p14="http://schemas.microsoft.com/office/powerpoint/2010/main" val="3551626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56" grpId="0"/>
      <p:bldP spid="50" grpId="0" animBg="1"/>
      <p:bldP spid="45" grpId="0" animBg="1"/>
      <p:bldP spid="17" grpId="0"/>
      <p:bldP spid="3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373FE-CC32-A142-CF23-F537E3C937DD}"/>
            </a:ext>
          </a:extLst>
        </p:cNvPr>
        <p:cNvGrpSpPr/>
        <p:nvPr/>
      </p:nvGrpSpPr>
      <p:grpSpPr>
        <a:xfrm>
          <a:off x="0" y="0"/>
          <a:ext cx="0" cy="0"/>
          <a:chOff x="0" y="0"/>
          <a:chExt cx="0" cy="0"/>
        </a:xfrm>
      </p:grpSpPr>
      <p:sp>
        <p:nvSpPr>
          <p:cNvPr id="51" name="Rectangle 50">
            <a:extLst>
              <a:ext uri="{FF2B5EF4-FFF2-40B4-BE49-F238E27FC236}">
                <a16:creationId xmlns:a16="http://schemas.microsoft.com/office/drawing/2014/main" id="{05783446-2532-8A31-554A-E4FFD1061F1A}"/>
              </a:ext>
            </a:extLst>
          </p:cNvPr>
          <p:cNvSpPr/>
          <p:nvPr/>
        </p:nvSpPr>
        <p:spPr>
          <a:xfrm>
            <a:off x="7899513" y="3411963"/>
            <a:ext cx="2878785" cy="2881668"/>
          </a:xfrm>
          <a:prstGeom prst="rect">
            <a:avLst/>
          </a:prstGeom>
          <a:noFill/>
          <a:ln w="38100">
            <a:solidFill>
              <a:srgbClr val="F04E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 name="Rectangle 52">
            <a:extLst>
              <a:ext uri="{FF2B5EF4-FFF2-40B4-BE49-F238E27FC236}">
                <a16:creationId xmlns:a16="http://schemas.microsoft.com/office/drawing/2014/main" id="{A3895783-70BE-EC0C-8E9B-E96FFFE28A59}"/>
              </a:ext>
            </a:extLst>
          </p:cNvPr>
          <p:cNvSpPr/>
          <p:nvPr/>
        </p:nvSpPr>
        <p:spPr>
          <a:xfrm>
            <a:off x="4685500" y="3411963"/>
            <a:ext cx="2878785" cy="2881668"/>
          </a:xfrm>
          <a:prstGeom prst="rect">
            <a:avLst/>
          </a:prstGeom>
          <a:noFill/>
          <a:ln w="38100">
            <a:solidFill>
              <a:srgbClr val="EFD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Rectangle 54">
            <a:extLst>
              <a:ext uri="{FF2B5EF4-FFF2-40B4-BE49-F238E27FC236}">
                <a16:creationId xmlns:a16="http://schemas.microsoft.com/office/drawing/2014/main" id="{86DBB61C-68EA-5EC6-E913-94E6D1C982EE}"/>
              </a:ext>
            </a:extLst>
          </p:cNvPr>
          <p:cNvSpPr/>
          <p:nvPr/>
        </p:nvSpPr>
        <p:spPr>
          <a:xfrm>
            <a:off x="1515831" y="3397834"/>
            <a:ext cx="2878785" cy="2881668"/>
          </a:xfrm>
          <a:prstGeom prst="rect">
            <a:avLst/>
          </a:prstGeom>
          <a:noFill/>
          <a:ln w="38100">
            <a:solidFill>
              <a:srgbClr val="00A5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Rectangle: Rounded Corners 55">
            <a:extLst>
              <a:ext uri="{FF2B5EF4-FFF2-40B4-BE49-F238E27FC236}">
                <a16:creationId xmlns:a16="http://schemas.microsoft.com/office/drawing/2014/main" id="{FF695879-327C-5F0C-037E-83C26420DD63}"/>
              </a:ext>
            </a:extLst>
          </p:cNvPr>
          <p:cNvSpPr/>
          <p:nvPr/>
        </p:nvSpPr>
        <p:spPr>
          <a:xfrm>
            <a:off x="1484662" y="4636103"/>
            <a:ext cx="3035873" cy="164339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03AB2"/>
                </a:solidFill>
                <a:effectLst/>
                <a:uLnTx/>
                <a:uFillTx/>
                <a:latin typeface="Aptos" panose="02110004020202020204"/>
                <a:ea typeface="+mn-ea"/>
                <a:cs typeface="+mn-cs"/>
              </a:rPr>
              <a:t>Early intervention and prevention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03AB2"/>
                </a:solidFill>
                <a:effectLst/>
                <a:uLnTx/>
                <a:uFillTx/>
                <a:latin typeface="Aptos" panose="02110004020202020204"/>
                <a:ea typeface="+mn-ea"/>
                <a:cs typeface="+mn-cs"/>
              </a:rPr>
              <a:t>Greater understanding of Law, Crime, consequences and risks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03AB2"/>
                </a:solidFill>
                <a:effectLst/>
                <a:uLnTx/>
                <a:uFillTx/>
                <a:latin typeface="Aptos" panose="02110004020202020204"/>
                <a:ea typeface="+mn-ea"/>
                <a:cs typeface="+mn-cs"/>
              </a:rPr>
              <a:t>Reduce demand on police</a:t>
            </a:r>
          </a:p>
        </p:txBody>
      </p:sp>
      <p:sp>
        <p:nvSpPr>
          <p:cNvPr id="57" name="Rectangle 56">
            <a:extLst>
              <a:ext uri="{FF2B5EF4-FFF2-40B4-BE49-F238E27FC236}">
                <a16:creationId xmlns:a16="http://schemas.microsoft.com/office/drawing/2014/main" id="{31F0DA6D-B5F6-1276-3A8E-6116BAA46C4A}"/>
              </a:ext>
            </a:extLst>
          </p:cNvPr>
          <p:cNvSpPr/>
          <p:nvPr/>
        </p:nvSpPr>
        <p:spPr>
          <a:xfrm>
            <a:off x="1308699" y="3280305"/>
            <a:ext cx="9574602" cy="128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F3F52170-8631-77CB-2A06-651AB1CC75D0}"/>
              </a:ext>
            </a:extLst>
          </p:cNvPr>
          <p:cNvSpPr>
            <a:spLocks noGrp="1" noRot="1" noMove="1" noResize="1" noEditPoints="1" noAdjustHandles="1" noChangeArrowheads="1" noChangeShapeType="1"/>
          </p:cNvSpPr>
          <p:nvPr/>
        </p:nvSpPr>
        <p:spPr>
          <a:xfrm>
            <a:off x="0" y="0"/>
            <a:ext cx="12192000" cy="3039752"/>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ectangle 48">
            <a:extLst>
              <a:ext uri="{FF2B5EF4-FFF2-40B4-BE49-F238E27FC236}">
                <a16:creationId xmlns:a16="http://schemas.microsoft.com/office/drawing/2014/main" id="{B685FD92-B8F7-787E-D248-1D23EDC8003E}"/>
              </a:ext>
            </a:extLst>
          </p:cNvPr>
          <p:cNvSpPr/>
          <p:nvPr/>
        </p:nvSpPr>
        <p:spPr>
          <a:xfrm>
            <a:off x="8081731" y="1157605"/>
            <a:ext cx="2463801"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ectangle: Rounded Corners 49">
            <a:extLst>
              <a:ext uri="{FF2B5EF4-FFF2-40B4-BE49-F238E27FC236}">
                <a16:creationId xmlns:a16="http://schemas.microsoft.com/office/drawing/2014/main" id="{B342622A-7BE0-249B-493B-50F69CBF9E4C}"/>
              </a:ext>
            </a:extLst>
          </p:cNvPr>
          <p:cNvSpPr/>
          <p:nvPr/>
        </p:nvSpPr>
        <p:spPr>
          <a:xfrm>
            <a:off x="8081731" y="115760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04E98"/>
                </a:solidFill>
                <a:effectLst/>
                <a:uLnTx/>
                <a:uFillTx/>
                <a:latin typeface="Aptos" panose="02110004020202020204"/>
                <a:ea typeface="+mn-ea"/>
                <a:cs typeface="+mn-cs"/>
              </a:rPr>
              <a:t>Safeguarding</a:t>
            </a:r>
          </a:p>
        </p:txBody>
      </p:sp>
      <p:sp>
        <p:nvSpPr>
          <p:cNvPr id="44" name="Rectangle 43">
            <a:extLst>
              <a:ext uri="{FF2B5EF4-FFF2-40B4-BE49-F238E27FC236}">
                <a16:creationId xmlns:a16="http://schemas.microsoft.com/office/drawing/2014/main" id="{90D6992E-6FC5-C153-97EA-45A607514E68}"/>
              </a:ext>
            </a:extLst>
          </p:cNvPr>
          <p:cNvSpPr/>
          <p:nvPr/>
        </p:nvSpPr>
        <p:spPr>
          <a:xfrm>
            <a:off x="4904203" y="1157605"/>
            <a:ext cx="2463801"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5" name="Rectangle: Rounded Corners 44">
            <a:extLst>
              <a:ext uri="{FF2B5EF4-FFF2-40B4-BE49-F238E27FC236}">
                <a16:creationId xmlns:a16="http://schemas.microsoft.com/office/drawing/2014/main" id="{AF4DBA1F-7147-FDAB-0C8F-ECB6DCB5D0DE}"/>
              </a:ext>
            </a:extLst>
          </p:cNvPr>
          <p:cNvSpPr/>
          <p:nvPr/>
        </p:nvSpPr>
        <p:spPr>
          <a:xfrm>
            <a:off x="4904203" y="115760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FDF00"/>
                </a:solidFill>
                <a:effectLst/>
                <a:uLnTx/>
                <a:uFillTx/>
                <a:latin typeface="Aptos" panose="02110004020202020204"/>
                <a:ea typeface="+mn-ea"/>
                <a:cs typeface="+mn-cs"/>
              </a:rPr>
              <a:t>Curriculum Integration</a:t>
            </a:r>
          </a:p>
        </p:txBody>
      </p:sp>
      <p:sp>
        <p:nvSpPr>
          <p:cNvPr id="42" name="Rectangle 41">
            <a:extLst>
              <a:ext uri="{FF2B5EF4-FFF2-40B4-BE49-F238E27FC236}">
                <a16:creationId xmlns:a16="http://schemas.microsoft.com/office/drawing/2014/main" id="{BD571F39-F214-BAE8-943B-95C3FBA5A3D9}"/>
              </a:ext>
            </a:extLst>
          </p:cNvPr>
          <p:cNvSpPr/>
          <p:nvPr/>
        </p:nvSpPr>
        <p:spPr>
          <a:xfrm>
            <a:off x="1734702" y="1157605"/>
            <a:ext cx="2463801"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C48D1792-B71C-86A2-B872-F6C771F587DE}"/>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5B925205-C268-B619-7137-A18C49DDBFF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84"/>
          <a:stretch/>
        </p:blipFill>
        <p:spPr>
          <a:xfrm>
            <a:off x="10960516" y="134575"/>
            <a:ext cx="1092912" cy="839343"/>
          </a:xfrm>
          <a:prstGeom prst="rect">
            <a:avLst/>
          </a:prstGeom>
        </p:spPr>
      </p:pic>
      <p:sp>
        <p:nvSpPr>
          <p:cNvPr id="17" name="Title 1">
            <a:extLst>
              <a:ext uri="{FF2B5EF4-FFF2-40B4-BE49-F238E27FC236}">
                <a16:creationId xmlns:a16="http://schemas.microsoft.com/office/drawing/2014/main" id="{EC5F0008-D5A2-979C-B556-510421FF65B2}"/>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110004020202020204"/>
                <a:ea typeface="+mj-ea"/>
                <a:cs typeface="+mj-cs"/>
              </a:rPr>
              <a:t>Aims and Objectives</a:t>
            </a:r>
            <a:endParaRPr kumimoji="0" lang="en-GB" sz="3200" b="1" i="0" u="none" strike="noStrike" kern="1200" cap="none" spc="0" normalizeH="0" baseline="0" noProof="0" dirty="0">
              <a:ln>
                <a:noFill/>
              </a:ln>
              <a:solidFill>
                <a:prstClr val="white"/>
              </a:solidFill>
              <a:effectLst/>
              <a:uLnTx/>
              <a:uFillTx/>
              <a:latin typeface="Aptos" panose="02110004020202020204"/>
              <a:ea typeface="Calibri"/>
              <a:cs typeface="Calibri"/>
            </a:endParaRPr>
          </a:p>
        </p:txBody>
      </p:sp>
      <p:sp>
        <p:nvSpPr>
          <p:cNvPr id="43" name="Rectangle 42">
            <a:extLst>
              <a:ext uri="{FF2B5EF4-FFF2-40B4-BE49-F238E27FC236}">
                <a16:creationId xmlns:a16="http://schemas.microsoft.com/office/drawing/2014/main" id="{6CBAAFB3-85D6-BA89-D73E-0995837F5C2F}"/>
              </a:ext>
            </a:extLst>
          </p:cNvPr>
          <p:cNvSpPr/>
          <p:nvPr/>
        </p:nvSpPr>
        <p:spPr>
          <a:xfrm>
            <a:off x="1454759" y="1666848"/>
            <a:ext cx="9574602" cy="1322857"/>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Rectangle: Rounded Corners 32">
            <a:extLst>
              <a:ext uri="{FF2B5EF4-FFF2-40B4-BE49-F238E27FC236}">
                <a16:creationId xmlns:a16="http://schemas.microsoft.com/office/drawing/2014/main" id="{8252161D-2D13-3AA0-8627-905FB54E8B1F}"/>
              </a:ext>
            </a:extLst>
          </p:cNvPr>
          <p:cNvSpPr/>
          <p:nvPr/>
        </p:nvSpPr>
        <p:spPr>
          <a:xfrm>
            <a:off x="1734702" y="115760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A5DF"/>
                </a:solidFill>
                <a:effectLst/>
                <a:uLnTx/>
                <a:uFillTx/>
                <a:latin typeface="Aptos" panose="02110004020202020204"/>
                <a:ea typeface="+mn-ea"/>
                <a:cs typeface="+mn-cs"/>
              </a:rPr>
              <a:t>Policing Priorities</a:t>
            </a:r>
          </a:p>
        </p:txBody>
      </p:sp>
      <p:sp>
        <p:nvSpPr>
          <p:cNvPr id="20" name="Oval 19">
            <a:extLst>
              <a:ext uri="{FF2B5EF4-FFF2-40B4-BE49-F238E27FC236}">
                <a16:creationId xmlns:a16="http://schemas.microsoft.com/office/drawing/2014/main" id="{FB45204F-8725-CC82-D183-A7D8B33585FB}"/>
              </a:ext>
            </a:extLst>
          </p:cNvPr>
          <p:cNvSpPr>
            <a:spLocks/>
          </p:cNvSpPr>
          <p:nvPr/>
        </p:nvSpPr>
        <p:spPr>
          <a:xfrm>
            <a:off x="1505545" y="1635128"/>
            <a:ext cx="2868906" cy="2868906"/>
          </a:xfrm>
          <a:prstGeom prst="ellipse">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03AD1764-A31C-D1A8-442B-73F54DA5E692}"/>
              </a:ext>
            </a:extLst>
          </p:cNvPr>
          <p:cNvSpPr>
            <a:spLocks/>
          </p:cNvSpPr>
          <p:nvPr/>
        </p:nvSpPr>
        <p:spPr>
          <a:xfrm>
            <a:off x="4701650" y="1651443"/>
            <a:ext cx="2868906" cy="2868906"/>
          </a:xfrm>
          <a:prstGeom prst="ellipse">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1BA715C3-05E0-C5F2-1E00-B7147015E6E6}"/>
              </a:ext>
            </a:extLst>
          </p:cNvPr>
          <p:cNvSpPr>
            <a:spLocks/>
          </p:cNvSpPr>
          <p:nvPr/>
        </p:nvSpPr>
        <p:spPr>
          <a:xfrm>
            <a:off x="7897755" y="1648464"/>
            <a:ext cx="2868906" cy="2868906"/>
          </a:xfrm>
          <a:prstGeom prst="ellipse">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9" name="Picture 4">
            <a:extLst>
              <a:ext uri="{FF2B5EF4-FFF2-40B4-BE49-F238E27FC236}">
                <a16:creationId xmlns:a16="http://schemas.microsoft.com/office/drawing/2014/main" id="{3C73A0FD-4821-2DD2-BBCB-6D3B0C32CB5B}"/>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8216" r="-1544"/>
          <a:stretch>
            <a:fillRect/>
          </a:stretch>
        </p:blipFill>
        <p:spPr bwMode="auto">
          <a:xfrm>
            <a:off x="1507349" y="1634392"/>
            <a:ext cx="2868906" cy="2869026"/>
          </a:xfrm>
          <a:prstGeom prst="ellipse">
            <a:avLst/>
          </a:prstGeom>
          <a:noFill/>
          <a:effectLst>
            <a:softEdge rad="0"/>
          </a:effectLst>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69B569A1-F924-26F5-9682-43ED2B175574}"/>
              </a:ext>
            </a:extLst>
          </p:cNvPr>
          <p:cNvSpPr/>
          <p:nvPr/>
        </p:nvSpPr>
        <p:spPr>
          <a:xfrm>
            <a:off x="4685500" y="4634957"/>
            <a:ext cx="2922725" cy="141460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03AB2"/>
                </a:solidFill>
                <a:effectLst/>
                <a:uLnTx/>
                <a:uFillTx/>
                <a:latin typeface="Aptos" panose="02110004020202020204"/>
                <a:ea typeface="+mn-ea"/>
                <a:cs typeface="+mn-cs"/>
              </a:rPr>
              <a:t>PSHE (Including RSHE)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03AB2"/>
                </a:solidFill>
                <a:effectLst/>
                <a:uLnTx/>
                <a:uFillTx/>
                <a:latin typeface="Aptos" panose="02110004020202020204"/>
                <a:ea typeface="+mn-ea"/>
                <a:cs typeface="+mn-cs"/>
              </a:rPr>
              <a:t>Citizenship (Including British Values)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03AB2"/>
                </a:solidFill>
                <a:effectLst/>
                <a:uLnTx/>
                <a:uFillTx/>
                <a:latin typeface="Aptos" panose="02110004020202020204"/>
                <a:ea typeface="+mn-ea"/>
                <a:cs typeface="+mn-cs"/>
              </a:rPr>
              <a:t>Wider Personal Development</a:t>
            </a:r>
          </a:p>
        </p:txBody>
      </p:sp>
      <p:sp>
        <p:nvSpPr>
          <p:cNvPr id="36" name="Rectangle: Rounded Corners 35">
            <a:extLst>
              <a:ext uri="{FF2B5EF4-FFF2-40B4-BE49-F238E27FC236}">
                <a16:creationId xmlns:a16="http://schemas.microsoft.com/office/drawing/2014/main" id="{11ADCE8F-8354-CD35-8FE3-5DD8B6A51D2A}"/>
              </a:ext>
            </a:extLst>
          </p:cNvPr>
          <p:cNvSpPr/>
          <p:nvPr/>
        </p:nvSpPr>
        <p:spPr>
          <a:xfrm>
            <a:off x="7916574" y="4634957"/>
            <a:ext cx="2794113" cy="8085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n-NO" sz="1600" b="0" i="0" u="none" strike="noStrike" kern="1200" cap="none" spc="0" normalizeH="0" baseline="0" noProof="0" dirty="0">
                <a:ln>
                  <a:noFill/>
                </a:ln>
                <a:solidFill>
                  <a:srgbClr val="303AB2"/>
                </a:solidFill>
                <a:effectLst/>
                <a:uLnTx/>
                <a:uFillTx/>
                <a:latin typeface="Aptos" panose="02110004020202020204"/>
                <a:ea typeface="+mn-ea"/>
                <a:cs typeface="+mn-cs"/>
              </a:rPr>
              <a:t>Trauma Informed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n-NO" sz="1600" b="0" i="0" u="none" strike="noStrike" kern="1200" cap="none" spc="0" normalizeH="0" baseline="0" noProof="0" dirty="0">
                <a:ln>
                  <a:noFill/>
                </a:ln>
                <a:solidFill>
                  <a:srgbClr val="303AB2"/>
                </a:solidFill>
                <a:effectLst/>
                <a:uLnTx/>
                <a:uFillTx/>
                <a:latin typeface="Aptos" panose="02110004020202020204"/>
                <a:ea typeface="+mn-ea"/>
                <a:cs typeface="+mn-cs"/>
              </a:rPr>
              <a:t>Personal Reflection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n-NO" sz="1600" b="0" i="0" u="none" strike="noStrike" kern="1200" cap="none" spc="0" normalizeH="0" baseline="0" noProof="0" dirty="0">
                <a:ln>
                  <a:noFill/>
                </a:ln>
                <a:solidFill>
                  <a:srgbClr val="303AB2"/>
                </a:solidFill>
                <a:effectLst/>
                <a:uLnTx/>
                <a:uFillTx/>
                <a:latin typeface="Aptos" panose="02110004020202020204"/>
                <a:ea typeface="+mn-ea"/>
                <a:cs typeface="+mn-cs"/>
              </a:rPr>
              <a:t>Signposting </a:t>
            </a:r>
          </a:p>
        </p:txBody>
      </p:sp>
      <p:pic>
        <p:nvPicPr>
          <p:cNvPr id="38" name="Picture 37" descr="A child pointing to the side&#10;&#10;Description automatically generated">
            <a:extLst>
              <a:ext uri="{FF2B5EF4-FFF2-40B4-BE49-F238E27FC236}">
                <a16:creationId xmlns:a16="http://schemas.microsoft.com/office/drawing/2014/main" id="{B6B8AE1A-CACA-8FD3-FF8E-4BE0BEE9EF00}"/>
              </a:ext>
            </a:extLst>
          </p:cNvPr>
          <p:cNvPicPr>
            <a:picLocks noChangeAspect="1"/>
          </p:cNvPicPr>
          <p:nvPr/>
        </p:nvPicPr>
        <p:blipFill>
          <a:blip r:embed="rId6" cstate="email">
            <a:extLst>
              <a:ext uri="{28A0092B-C50C-407E-A947-70E740481C1C}">
                <a14:useLocalDpi xmlns:a14="http://schemas.microsoft.com/office/drawing/2010/main"/>
              </a:ext>
            </a:extLst>
          </a:blip>
          <a:srcRect t="-2925"/>
          <a:stretch>
            <a:fillRect/>
          </a:stretch>
        </p:blipFill>
        <p:spPr>
          <a:xfrm>
            <a:off x="4690013" y="1634393"/>
            <a:ext cx="2874272" cy="2868906"/>
          </a:xfrm>
          <a:prstGeom prst="ellipse">
            <a:avLst/>
          </a:prstGeom>
          <a:noFill/>
          <a:effectLst>
            <a:softEdge rad="0"/>
          </a:effectLst>
        </p:spPr>
      </p:pic>
      <p:pic>
        <p:nvPicPr>
          <p:cNvPr id="39" name="Picture 2">
            <a:extLst>
              <a:ext uri="{FF2B5EF4-FFF2-40B4-BE49-F238E27FC236}">
                <a16:creationId xmlns:a16="http://schemas.microsoft.com/office/drawing/2014/main" id="{1E7F7C40-EDFE-4EB9-FDEA-BBCAE7B2F533}"/>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a:fillRect/>
          </a:stretch>
        </p:blipFill>
        <p:spPr bwMode="auto">
          <a:xfrm>
            <a:off x="7891484" y="1691358"/>
            <a:ext cx="2878785" cy="2837440"/>
          </a:xfrm>
          <a:prstGeom prst="ellipse">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594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0" grpId="0"/>
      <p:bldP spid="45" grpId="0"/>
      <p:bldP spid="33" grpId="0"/>
      <p:bldP spid="35" grpId="0"/>
      <p:bldP spid="3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F566A-4E94-527D-0EE5-43C5FB1CAC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47413CC-341C-F339-4678-274822C4C55F}"/>
              </a:ext>
            </a:extLst>
          </p:cNvPr>
          <p:cNvSpPr/>
          <p:nvPr/>
        </p:nvSpPr>
        <p:spPr>
          <a:xfrm>
            <a:off x="0" y="-23242"/>
            <a:ext cx="12192000" cy="1166242"/>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4031B23D-ACD2-2318-023F-E704FF22833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84"/>
          <a:stretch/>
        </p:blipFill>
        <p:spPr>
          <a:xfrm>
            <a:off x="10960516" y="134575"/>
            <a:ext cx="1092912" cy="839343"/>
          </a:xfrm>
          <a:prstGeom prst="rect">
            <a:avLst/>
          </a:prstGeom>
        </p:spPr>
      </p:pic>
      <p:sp>
        <p:nvSpPr>
          <p:cNvPr id="5" name="TextBox 4">
            <a:extLst>
              <a:ext uri="{FF2B5EF4-FFF2-40B4-BE49-F238E27FC236}">
                <a16:creationId xmlns:a16="http://schemas.microsoft.com/office/drawing/2014/main" id="{E709CF47-5CF3-6EE5-FF41-51A2D0CB76FF}"/>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Title 1">
            <a:extLst>
              <a:ext uri="{FF2B5EF4-FFF2-40B4-BE49-F238E27FC236}">
                <a16:creationId xmlns:a16="http://schemas.microsoft.com/office/drawing/2014/main" id="{E546D0D3-D64E-780C-47D5-507E1C0E8249}"/>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ptos" panose="02110004020202020204"/>
                <a:ea typeface="+mj-ea"/>
                <a:cs typeface="+mj-cs"/>
              </a:rPr>
              <a:t>School Contents</a:t>
            </a:r>
            <a:endParaRPr kumimoji="0" lang="en-GB" sz="3200" b="1" i="0" u="none" strike="noStrike" kern="1200" cap="none" spc="0" normalizeH="0" baseline="0" noProof="0" dirty="0">
              <a:ln>
                <a:noFill/>
              </a:ln>
              <a:solidFill>
                <a:prstClr val="white"/>
              </a:solidFill>
              <a:effectLst/>
              <a:uLnTx/>
              <a:uFillTx/>
              <a:latin typeface="Aptos" panose="02110004020202020204"/>
              <a:ea typeface="Calibri"/>
              <a:cs typeface="Calibri"/>
            </a:endParaRPr>
          </a:p>
        </p:txBody>
      </p:sp>
      <p:grpSp>
        <p:nvGrpSpPr>
          <p:cNvPr id="95" name="Group 94">
            <a:extLst>
              <a:ext uri="{FF2B5EF4-FFF2-40B4-BE49-F238E27FC236}">
                <a16:creationId xmlns:a16="http://schemas.microsoft.com/office/drawing/2014/main" id="{7A59473F-8B51-5913-F728-3D9D662401B4}"/>
              </a:ext>
            </a:extLst>
          </p:cNvPr>
          <p:cNvGrpSpPr/>
          <p:nvPr/>
        </p:nvGrpSpPr>
        <p:grpSpPr>
          <a:xfrm>
            <a:off x="9331" y="2133406"/>
            <a:ext cx="3152969" cy="3733271"/>
            <a:chOff x="9331" y="2133406"/>
            <a:chExt cx="3152969" cy="3733271"/>
          </a:xfrm>
        </p:grpSpPr>
        <p:sp>
          <p:nvSpPr>
            <p:cNvPr id="25" name="Rectangle 24">
              <a:extLst>
                <a:ext uri="{FF2B5EF4-FFF2-40B4-BE49-F238E27FC236}">
                  <a16:creationId xmlns:a16="http://schemas.microsoft.com/office/drawing/2014/main" id="{959B5039-293E-B1DF-68C7-865896A9FF76}"/>
                </a:ext>
              </a:extLst>
            </p:cNvPr>
            <p:cNvSpPr/>
            <p:nvPr/>
          </p:nvSpPr>
          <p:spPr>
            <a:xfrm>
              <a:off x="365474" y="4329134"/>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Rounded Corners 25">
              <a:extLst>
                <a:ext uri="{FF2B5EF4-FFF2-40B4-BE49-F238E27FC236}">
                  <a16:creationId xmlns:a16="http://schemas.microsoft.com/office/drawing/2014/main" id="{6500AF7C-FC9A-4B24-CEE0-D4BC9B264D1E}"/>
                </a:ext>
              </a:extLst>
            </p:cNvPr>
            <p:cNvSpPr/>
            <p:nvPr/>
          </p:nvSpPr>
          <p:spPr>
            <a:xfrm>
              <a:off x="365474" y="5385414"/>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03AB2"/>
                  </a:solidFill>
                  <a:effectLst/>
                  <a:uLnTx/>
                  <a:uFillTx/>
                  <a:latin typeface="Aptos" panose="02110004020202020204"/>
                  <a:ea typeface="+mn-ea"/>
                  <a:cs typeface="+mn-cs"/>
                </a:rPr>
                <a:t>For Schools to deliver</a:t>
              </a:r>
            </a:p>
          </p:txBody>
        </p:sp>
        <p:sp>
          <p:nvSpPr>
            <p:cNvPr id="35" name="Rectangle 34">
              <a:extLst>
                <a:ext uri="{FF2B5EF4-FFF2-40B4-BE49-F238E27FC236}">
                  <a16:creationId xmlns:a16="http://schemas.microsoft.com/office/drawing/2014/main" id="{6FF1D9B1-09DB-C623-6E5E-05970D1263BE}"/>
                </a:ext>
              </a:extLst>
            </p:cNvPr>
            <p:cNvSpPr/>
            <p:nvPr/>
          </p:nvSpPr>
          <p:spPr>
            <a:xfrm>
              <a:off x="365474" y="2133406"/>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Rectangle: Rounded Corners 54">
              <a:extLst>
                <a:ext uri="{FF2B5EF4-FFF2-40B4-BE49-F238E27FC236}">
                  <a16:creationId xmlns:a16="http://schemas.microsoft.com/office/drawing/2014/main" id="{FE87AE47-A698-C590-536F-A0A5A8032C96}"/>
                </a:ext>
              </a:extLst>
            </p:cNvPr>
            <p:cNvSpPr/>
            <p:nvPr/>
          </p:nvSpPr>
          <p:spPr>
            <a:xfrm>
              <a:off x="365474" y="2133406"/>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03AB2"/>
                  </a:solidFill>
                  <a:effectLst/>
                  <a:uLnTx/>
                  <a:uFillTx/>
                  <a:latin typeface="Aptos" panose="02110004020202020204"/>
                  <a:ea typeface="+mn-ea"/>
                  <a:cs typeface="+mn-cs"/>
                </a:rPr>
                <a:t>Phase 1</a:t>
              </a:r>
            </a:p>
          </p:txBody>
        </p:sp>
        <p:grpSp>
          <p:nvGrpSpPr>
            <p:cNvPr id="70" name="Group 69">
              <a:extLst>
                <a:ext uri="{FF2B5EF4-FFF2-40B4-BE49-F238E27FC236}">
                  <a16:creationId xmlns:a16="http://schemas.microsoft.com/office/drawing/2014/main" id="{FD493A6E-A486-161C-D12C-DACC2D4285AE}"/>
                </a:ext>
              </a:extLst>
            </p:cNvPr>
            <p:cNvGrpSpPr/>
            <p:nvPr/>
          </p:nvGrpSpPr>
          <p:grpSpPr>
            <a:xfrm>
              <a:off x="9331" y="2553079"/>
              <a:ext cx="3152969" cy="2770677"/>
              <a:chOff x="9331" y="1805878"/>
              <a:chExt cx="3152969" cy="2770677"/>
            </a:xfrm>
          </p:grpSpPr>
          <p:sp>
            <p:nvSpPr>
              <p:cNvPr id="27" name="Rectangle 26">
                <a:extLst>
                  <a:ext uri="{FF2B5EF4-FFF2-40B4-BE49-F238E27FC236}">
                    <a16:creationId xmlns:a16="http://schemas.microsoft.com/office/drawing/2014/main" id="{B6FE6C79-2161-3C3A-836F-4DEF0377F18F}"/>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5BC00632-BEB7-3B11-DD6C-954DF9EA95A3}"/>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Oval 59">
                <a:extLst>
                  <a:ext uri="{FF2B5EF4-FFF2-40B4-BE49-F238E27FC236}">
                    <a16:creationId xmlns:a16="http://schemas.microsoft.com/office/drawing/2014/main" id="{FB45204F-8725-CC82-D183-A7D8B33585FB}"/>
                  </a:ext>
                </a:extLst>
              </p:cNvPr>
              <p:cNvSpPr>
                <a:spLocks/>
              </p:cNvSpPr>
              <p:nvPr/>
            </p:nvSpPr>
            <p:spPr>
              <a:xfrm>
                <a:off x="276013" y="1805878"/>
                <a:ext cx="2689747" cy="2689747"/>
              </a:xfrm>
              <a:prstGeom prst="ellipse">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9" name="Picture 58">
                <a:extLst>
                  <a:ext uri="{FF2B5EF4-FFF2-40B4-BE49-F238E27FC236}">
                    <a16:creationId xmlns:a16="http://schemas.microsoft.com/office/drawing/2014/main" id="{444D0751-2AC8-FD05-9E0E-C918B679CF78}"/>
                  </a:ext>
                </a:extLst>
              </p:cNvPr>
              <p:cNvPicPr>
                <a:picLocks noChangeAspect="1"/>
              </p:cNvPicPr>
              <p:nvPr/>
            </p:nvPicPr>
            <p:blipFill>
              <a:blip r:embed="rId5" cstate="email">
                <a:extLst>
                  <a:ext uri="{28A0092B-C50C-407E-A947-70E740481C1C}">
                    <a14:useLocalDpi xmlns:a14="http://schemas.microsoft.com/office/drawing/2010/main"/>
                  </a:ext>
                </a:extLst>
              </a:blip>
              <a:srcRect l="31497" t="30689" r="31760" b="29293"/>
              <a:stretch>
                <a:fillRect/>
              </a:stretch>
            </p:blipFill>
            <p:spPr>
              <a:xfrm>
                <a:off x="860265" y="2488250"/>
                <a:ext cx="1452565" cy="1186505"/>
              </a:xfrm>
              <a:prstGeom prst="rect">
                <a:avLst/>
              </a:prstGeom>
            </p:spPr>
          </p:pic>
        </p:grpSp>
      </p:grpSp>
      <p:sp>
        <p:nvSpPr>
          <p:cNvPr id="61" name="Flowchart: Terminator 60">
            <a:extLst>
              <a:ext uri="{FF2B5EF4-FFF2-40B4-BE49-F238E27FC236}">
                <a16:creationId xmlns:a16="http://schemas.microsoft.com/office/drawing/2014/main" id="{57503185-E6A1-C92E-303F-FD5B00E771B0}"/>
              </a:ext>
            </a:extLst>
          </p:cNvPr>
          <p:cNvSpPr/>
          <p:nvPr/>
        </p:nvSpPr>
        <p:spPr>
          <a:xfrm>
            <a:off x="3783326" y="1495550"/>
            <a:ext cx="3033266" cy="938910"/>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ptos" panose="02110004020202020204"/>
                <a:ea typeface="+mn-ea"/>
                <a:cs typeface="+mn-cs"/>
              </a:rPr>
              <a:t>Lessons</a:t>
            </a:r>
          </a:p>
        </p:txBody>
      </p:sp>
      <p:sp>
        <p:nvSpPr>
          <p:cNvPr id="65" name="Flowchart: Terminator 64">
            <a:extLst>
              <a:ext uri="{FF2B5EF4-FFF2-40B4-BE49-F238E27FC236}">
                <a16:creationId xmlns:a16="http://schemas.microsoft.com/office/drawing/2014/main" id="{D235E685-FB40-9C88-7911-2B3112CE7034}"/>
              </a:ext>
            </a:extLst>
          </p:cNvPr>
          <p:cNvSpPr/>
          <p:nvPr/>
        </p:nvSpPr>
        <p:spPr>
          <a:xfrm>
            <a:off x="3752601" y="2527996"/>
            <a:ext cx="3033266" cy="938910"/>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ptos" panose="02110004020202020204"/>
                <a:ea typeface="+mn-ea"/>
                <a:cs typeface="+mn-cs"/>
              </a:rPr>
              <a:t>Assemblies</a:t>
            </a:r>
          </a:p>
        </p:txBody>
      </p:sp>
      <p:sp>
        <p:nvSpPr>
          <p:cNvPr id="66" name="Flowchart: Terminator 65">
            <a:extLst>
              <a:ext uri="{FF2B5EF4-FFF2-40B4-BE49-F238E27FC236}">
                <a16:creationId xmlns:a16="http://schemas.microsoft.com/office/drawing/2014/main" id="{A37C3666-8CE5-CCFB-7CFA-0C724AB6B19B}"/>
              </a:ext>
            </a:extLst>
          </p:cNvPr>
          <p:cNvSpPr/>
          <p:nvPr/>
        </p:nvSpPr>
        <p:spPr>
          <a:xfrm>
            <a:off x="3740442" y="3561155"/>
            <a:ext cx="3033266" cy="938910"/>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ptos" panose="02110004020202020204"/>
                <a:ea typeface="+mn-ea"/>
                <a:cs typeface="+mn-cs"/>
              </a:rPr>
              <a:t>Passports</a:t>
            </a:r>
          </a:p>
        </p:txBody>
      </p:sp>
      <p:sp>
        <p:nvSpPr>
          <p:cNvPr id="67" name="Flowchart: Terminator 66">
            <a:extLst>
              <a:ext uri="{FF2B5EF4-FFF2-40B4-BE49-F238E27FC236}">
                <a16:creationId xmlns:a16="http://schemas.microsoft.com/office/drawing/2014/main" id="{E97EBDF5-B5DF-3EFD-621C-3B71A0A2ED64}"/>
              </a:ext>
            </a:extLst>
          </p:cNvPr>
          <p:cNvSpPr/>
          <p:nvPr/>
        </p:nvSpPr>
        <p:spPr>
          <a:xfrm>
            <a:off x="3740442" y="4594314"/>
            <a:ext cx="3033266" cy="938910"/>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ptos" panose="02110004020202020204"/>
                <a:ea typeface="+mn-ea"/>
                <a:cs typeface="+mn-cs"/>
              </a:rPr>
              <a:t>CPD</a:t>
            </a:r>
          </a:p>
        </p:txBody>
      </p:sp>
      <p:pic>
        <p:nvPicPr>
          <p:cNvPr id="73" name="Picture 72" descr="A child smiling at the camera&#10;&#10;AI-generated content may be incorrect.">
            <a:extLst>
              <a:ext uri="{FF2B5EF4-FFF2-40B4-BE49-F238E27FC236}">
                <a16:creationId xmlns:a16="http://schemas.microsoft.com/office/drawing/2014/main" id="{94BB4DA5-45C5-B1B4-E2CE-C2F174ACB72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95748" y="0"/>
            <a:ext cx="4174211" cy="6858000"/>
          </a:xfrm>
          <a:prstGeom prst="rect">
            <a:avLst/>
          </a:prstGeom>
        </p:spPr>
      </p:pic>
      <p:sp>
        <p:nvSpPr>
          <p:cNvPr id="2" name="Flowchart: Terminator 1">
            <a:extLst>
              <a:ext uri="{FF2B5EF4-FFF2-40B4-BE49-F238E27FC236}">
                <a16:creationId xmlns:a16="http://schemas.microsoft.com/office/drawing/2014/main" id="{1D693400-27F9-5771-A90D-7DD010A7A0C0}"/>
              </a:ext>
            </a:extLst>
          </p:cNvPr>
          <p:cNvSpPr/>
          <p:nvPr/>
        </p:nvSpPr>
        <p:spPr>
          <a:xfrm>
            <a:off x="3740442" y="5627473"/>
            <a:ext cx="3033266" cy="938910"/>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ptos" panose="02110004020202020204"/>
                <a:ea typeface="+mn-ea"/>
                <a:cs typeface="+mn-cs"/>
              </a:rPr>
              <a:t>Documents</a:t>
            </a:r>
          </a:p>
        </p:txBody>
      </p:sp>
    </p:spTree>
    <p:extLst>
      <p:ext uri="{BB962C8B-B14F-4D97-AF65-F5344CB8AC3E}">
        <p14:creationId xmlns:p14="http://schemas.microsoft.com/office/powerpoint/2010/main" val="232376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1+#ppt_w/2"/>
                                          </p:val>
                                        </p:tav>
                                        <p:tav tm="100000">
                                          <p:val>
                                            <p:strVal val="#ppt_x"/>
                                          </p:val>
                                        </p:tav>
                                      </p:tavLst>
                                    </p:anim>
                                    <p:anim calcmode="lin" valueType="num">
                                      <p:cBhvr additive="base">
                                        <p:cTn id="8" dur="500" fill="hold"/>
                                        <p:tgtEl>
                                          <p:spTgt spid="7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5"/>
                                        </p:tgtEl>
                                        <p:attrNameLst>
                                          <p:attrName>style.visibility</p:attrName>
                                        </p:attrNameLst>
                                      </p:cBhvr>
                                      <p:to>
                                        <p:strVal val="visible"/>
                                      </p:to>
                                    </p:set>
                                    <p:anim calcmode="lin" valueType="num">
                                      <p:cBhvr additive="base">
                                        <p:cTn id="12" dur="500" fill="hold"/>
                                        <p:tgtEl>
                                          <p:spTgt spid="95"/>
                                        </p:tgtEl>
                                        <p:attrNameLst>
                                          <p:attrName>ppt_x</p:attrName>
                                        </p:attrNameLst>
                                      </p:cBhvr>
                                      <p:tavLst>
                                        <p:tav tm="0">
                                          <p:val>
                                            <p:strVal val="#ppt_x"/>
                                          </p:val>
                                        </p:tav>
                                        <p:tav tm="100000">
                                          <p:val>
                                            <p:strVal val="#ppt_x"/>
                                          </p:val>
                                        </p:tav>
                                      </p:tavLst>
                                    </p:anim>
                                    <p:anim calcmode="lin" valueType="num">
                                      <p:cBhvr additive="base">
                                        <p:cTn id="13" dur="500" fill="hold"/>
                                        <p:tgtEl>
                                          <p:spTgt spid="9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500" fill="hold"/>
                                        <p:tgtEl>
                                          <p:spTgt spid="61"/>
                                        </p:tgtEl>
                                        <p:attrNameLst>
                                          <p:attrName>ppt_x</p:attrName>
                                        </p:attrNameLst>
                                      </p:cBhvr>
                                      <p:tavLst>
                                        <p:tav tm="0">
                                          <p:val>
                                            <p:strVal val="1+#ppt_w/2"/>
                                          </p:val>
                                        </p:tav>
                                        <p:tav tm="100000">
                                          <p:val>
                                            <p:strVal val="#ppt_x"/>
                                          </p:val>
                                        </p:tav>
                                      </p:tavLst>
                                    </p:anim>
                                    <p:anim calcmode="lin" valueType="num">
                                      <p:cBhvr additive="base">
                                        <p:cTn id="18" dur="500" fill="hold"/>
                                        <p:tgtEl>
                                          <p:spTgt spid="6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additive="base">
                                        <p:cTn id="22" dur="500" fill="hold"/>
                                        <p:tgtEl>
                                          <p:spTgt spid="65"/>
                                        </p:tgtEl>
                                        <p:attrNameLst>
                                          <p:attrName>ppt_x</p:attrName>
                                        </p:attrNameLst>
                                      </p:cBhvr>
                                      <p:tavLst>
                                        <p:tav tm="0">
                                          <p:val>
                                            <p:strVal val="1+#ppt_w/2"/>
                                          </p:val>
                                        </p:tav>
                                        <p:tav tm="100000">
                                          <p:val>
                                            <p:strVal val="#ppt_x"/>
                                          </p:val>
                                        </p:tav>
                                      </p:tavLst>
                                    </p:anim>
                                    <p:anim calcmode="lin" valueType="num">
                                      <p:cBhvr additive="base">
                                        <p:cTn id="23" dur="500" fill="hold"/>
                                        <p:tgtEl>
                                          <p:spTgt spid="6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fill="hold"/>
                                        <p:tgtEl>
                                          <p:spTgt spid="66"/>
                                        </p:tgtEl>
                                        <p:attrNameLst>
                                          <p:attrName>ppt_x</p:attrName>
                                        </p:attrNameLst>
                                      </p:cBhvr>
                                      <p:tavLst>
                                        <p:tav tm="0">
                                          <p:val>
                                            <p:strVal val="1+#ppt_w/2"/>
                                          </p:val>
                                        </p:tav>
                                        <p:tav tm="100000">
                                          <p:val>
                                            <p:strVal val="#ppt_x"/>
                                          </p:val>
                                        </p:tav>
                                      </p:tavLst>
                                    </p:anim>
                                    <p:anim calcmode="lin" valueType="num">
                                      <p:cBhvr additive="base">
                                        <p:cTn id="28" dur="500" fill="hold"/>
                                        <p:tgtEl>
                                          <p:spTgt spid="6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additive="base">
                                        <p:cTn id="32" dur="500" fill="hold"/>
                                        <p:tgtEl>
                                          <p:spTgt spid="67"/>
                                        </p:tgtEl>
                                        <p:attrNameLst>
                                          <p:attrName>ppt_x</p:attrName>
                                        </p:attrNameLst>
                                      </p:cBhvr>
                                      <p:tavLst>
                                        <p:tav tm="0">
                                          <p:val>
                                            <p:strVal val="1+#ppt_w/2"/>
                                          </p:val>
                                        </p:tav>
                                        <p:tav tm="100000">
                                          <p:val>
                                            <p:strVal val="#ppt_x"/>
                                          </p:val>
                                        </p:tav>
                                      </p:tavLst>
                                    </p:anim>
                                    <p:anim calcmode="lin" valueType="num">
                                      <p:cBhvr additive="base">
                                        <p:cTn id="33" dur="500" fill="hold"/>
                                        <p:tgtEl>
                                          <p:spTgt spid="6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1+#ppt_w/2"/>
                                          </p:val>
                                        </p:tav>
                                        <p:tav tm="100000">
                                          <p:val>
                                            <p:strVal val="#ppt_x"/>
                                          </p:val>
                                        </p:tav>
                                      </p:tavLst>
                                    </p:anim>
                                    <p:anim calcmode="lin" valueType="num">
                                      <p:cBhvr additive="base">
                                        <p:cTn id="3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animBg="1"/>
      <p:bldP spid="66" grpId="0" animBg="1"/>
      <p:bldP spid="67"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3F05BB-C1F3-71D4-9A82-B329CA4CD5BB}"/>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6E024FCE-9758-BDAD-646A-B18FED7C90EF}"/>
              </a:ext>
            </a:extLst>
          </p:cNvPr>
          <p:cNvSpPr/>
          <p:nvPr/>
        </p:nvSpPr>
        <p:spPr>
          <a:xfrm>
            <a:off x="-684262" y="3031599"/>
            <a:ext cx="13197103" cy="40762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242F878-8D29-B3DB-545F-295C15F2C406}"/>
              </a:ext>
            </a:extLst>
          </p:cNvPr>
          <p:cNvSpPr/>
          <p:nvPr/>
        </p:nvSpPr>
        <p:spPr>
          <a:xfrm>
            <a:off x="0" y="-23242"/>
            <a:ext cx="12192000" cy="2810768"/>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478F3435-FE63-5A96-D4C7-9F9275E8DFF8}"/>
              </a:ext>
            </a:extLst>
          </p:cNvPr>
          <p:cNvSpPr/>
          <p:nvPr/>
        </p:nvSpPr>
        <p:spPr>
          <a:xfrm>
            <a:off x="8898897" y="3411963"/>
            <a:ext cx="2521387" cy="2881668"/>
          </a:xfrm>
          <a:prstGeom prst="rect">
            <a:avLst/>
          </a:prstGeom>
          <a:noFill/>
          <a:ln w="38100">
            <a:solidFill>
              <a:srgbClr val="F04E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045C2DF1-B938-A516-11E2-6DD2EE400D17}"/>
              </a:ext>
            </a:extLst>
          </p:cNvPr>
          <p:cNvSpPr/>
          <p:nvPr/>
        </p:nvSpPr>
        <p:spPr>
          <a:xfrm>
            <a:off x="6188925" y="3411963"/>
            <a:ext cx="2521387" cy="2881668"/>
          </a:xfrm>
          <a:prstGeom prst="rect">
            <a:avLst/>
          </a:prstGeom>
          <a:noFill/>
          <a:ln w="38100">
            <a:solidFill>
              <a:srgbClr val="00A5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24FCB154-6D4A-95E3-2F8F-67DC4B260BBC}"/>
              </a:ext>
            </a:extLst>
          </p:cNvPr>
          <p:cNvSpPr/>
          <p:nvPr/>
        </p:nvSpPr>
        <p:spPr>
          <a:xfrm>
            <a:off x="3460406" y="3397834"/>
            <a:ext cx="2521387" cy="2881668"/>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CDEF06A4-9E7C-DF2F-7FCE-0D0332F6E8D6}"/>
              </a:ext>
            </a:extLst>
          </p:cNvPr>
          <p:cNvSpPr/>
          <p:nvPr/>
        </p:nvSpPr>
        <p:spPr>
          <a:xfrm>
            <a:off x="3429237" y="4636103"/>
            <a:ext cx="2658973" cy="164339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6000" marR="0" lvl="0" indent="-216000" algn="l" defTabSz="914400" rtl="0" eaLnBrk="1" fontAlgn="auto" latinLnBrk="0" hangingPunct="1">
              <a:lnSpc>
                <a:spcPct val="100000"/>
              </a:lnSpc>
              <a:spcBef>
                <a:spcPts val="0"/>
              </a:spcBef>
              <a:spcAft>
                <a:spcPts val="500"/>
              </a:spcAft>
              <a:buClr>
                <a:srgbClr val="6CC249"/>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Emergency Services</a:t>
            </a:r>
          </a:p>
          <a:p>
            <a:pPr marL="216000" marR="0" lvl="0" indent="-216000" algn="l" defTabSz="914400" rtl="0" eaLnBrk="1" fontAlgn="auto" latinLnBrk="0" hangingPunct="1">
              <a:lnSpc>
                <a:spcPct val="100000"/>
              </a:lnSpc>
              <a:spcBef>
                <a:spcPts val="0"/>
              </a:spcBef>
              <a:spcAft>
                <a:spcPts val="500"/>
              </a:spcAft>
              <a:buClr>
                <a:srgbClr val="6CC249"/>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CCE</a:t>
            </a:r>
          </a:p>
          <a:p>
            <a:pPr marL="216000" marR="0" lvl="0" indent="-216000" algn="l" defTabSz="914400" rtl="0" eaLnBrk="1" fontAlgn="auto" latinLnBrk="0" hangingPunct="1">
              <a:lnSpc>
                <a:spcPct val="100000"/>
              </a:lnSpc>
              <a:spcBef>
                <a:spcPts val="0"/>
              </a:spcBef>
              <a:spcAft>
                <a:spcPts val="500"/>
              </a:spcAft>
              <a:buClr>
                <a:srgbClr val="6CC249"/>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ASB</a:t>
            </a:r>
          </a:p>
          <a:p>
            <a:pPr marL="216000" marR="0" lvl="0" indent="-216000" algn="l" defTabSz="914400" rtl="0" eaLnBrk="1" fontAlgn="auto" latinLnBrk="0" hangingPunct="1">
              <a:lnSpc>
                <a:spcPct val="100000"/>
              </a:lnSpc>
              <a:spcBef>
                <a:spcPts val="0"/>
              </a:spcBef>
              <a:spcAft>
                <a:spcPts val="500"/>
              </a:spcAft>
              <a:buClr>
                <a:srgbClr val="6CC249"/>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Gangs</a:t>
            </a:r>
          </a:p>
          <a:p>
            <a:pPr marL="216000" marR="0" lvl="0" indent="-216000" algn="l" defTabSz="914400" rtl="0" eaLnBrk="1" fontAlgn="auto" latinLnBrk="0" hangingPunct="1">
              <a:lnSpc>
                <a:spcPct val="100000"/>
              </a:lnSpc>
              <a:spcBef>
                <a:spcPts val="0"/>
              </a:spcBef>
              <a:spcAft>
                <a:spcPts val="500"/>
              </a:spcAft>
              <a:buClr>
                <a:srgbClr val="6CC249"/>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Addiction</a:t>
            </a:r>
          </a:p>
        </p:txBody>
      </p:sp>
      <p:sp>
        <p:nvSpPr>
          <p:cNvPr id="3" name="Rectangle 2">
            <a:extLst>
              <a:ext uri="{FF2B5EF4-FFF2-40B4-BE49-F238E27FC236}">
                <a16:creationId xmlns:a16="http://schemas.microsoft.com/office/drawing/2014/main" id="{4D22FE4E-461C-2A8F-3548-04FFFB4131EA}"/>
              </a:ext>
            </a:extLst>
          </p:cNvPr>
          <p:cNvSpPr/>
          <p:nvPr/>
        </p:nvSpPr>
        <p:spPr>
          <a:xfrm>
            <a:off x="746122" y="3397834"/>
            <a:ext cx="2521387" cy="2881668"/>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15D85D2D-9D70-D74A-F7C4-D914D4A3CA79}"/>
              </a:ext>
            </a:extLst>
          </p:cNvPr>
          <p:cNvSpPr/>
          <p:nvPr/>
        </p:nvSpPr>
        <p:spPr>
          <a:xfrm>
            <a:off x="714953" y="4636103"/>
            <a:ext cx="2658973" cy="164339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6000" marR="0" lvl="0" indent="-216000" algn="l" defTabSz="720000" rtl="0" eaLnBrk="1" fontAlgn="auto" latinLnBrk="0" hangingPunct="1">
              <a:lnSpc>
                <a:spcPct val="100000"/>
              </a:lnSpc>
              <a:spcBef>
                <a:spcPts val="0"/>
              </a:spcBef>
              <a:spcAft>
                <a:spcPts val="500"/>
              </a:spcAft>
              <a:buClr>
                <a:srgbClr val="FF9E1B"/>
              </a:buClr>
              <a:buSzPts val="1800"/>
              <a:buFont typeface="Arial" panose="020B0604020202020204" pitchFamily="34" charset="0"/>
              <a:buChar char="•"/>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Consent</a:t>
            </a:r>
          </a:p>
          <a:p>
            <a:pPr marL="216000" marR="0" lvl="0" indent="-216000" algn="l" defTabSz="720000" rtl="0" eaLnBrk="1" fontAlgn="auto" latinLnBrk="0" hangingPunct="1">
              <a:lnSpc>
                <a:spcPct val="100000"/>
              </a:lnSpc>
              <a:spcBef>
                <a:spcPts val="0"/>
              </a:spcBef>
              <a:spcAft>
                <a:spcPts val="500"/>
              </a:spcAft>
              <a:buClr>
                <a:srgbClr val="FF9E1B"/>
              </a:buClr>
              <a:buSzPts val="1800"/>
              <a:buFont typeface="Arial" panose="020B0604020202020204" pitchFamily="34" charset="0"/>
              <a:buChar char="•"/>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Domestic Abuse</a:t>
            </a:r>
          </a:p>
          <a:p>
            <a:pPr marL="216000" marR="0" lvl="0" indent="-216000" algn="l" defTabSz="720000" rtl="0" eaLnBrk="1" fontAlgn="auto" latinLnBrk="0" hangingPunct="1">
              <a:lnSpc>
                <a:spcPct val="100000"/>
              </a:lnSpc>
              <a:spcBef>
                <a:spcPts val="0"/>
              </a:spcBef>
              <a:spcAft>
                <a:spcPts val="500"/>
              </a:spcAft>
              <a:buClr>
                <a:srgbClr val="FF9E1B"/>
              </a:buClr>
              <a:buSzPts val="1800"/>
              <a:buFont typeface="Arial" panose="020B0604020202020204" pitchFamily="34" charset="0"/>
              <a:buChar char="•"/>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Sexual Offences</a:t>
            </a:r>
          </a:p>
          <a:p>
            <a:pPr marL="216000" marR="0" lvl="0" indent="-216000" algn="l" defTabSz="720000" rtl="0" eaLnBrk="1" fontAlgn="auto" latinLnBrk="0" hangingPunct="1">
              <a:lnSpc>
                <a:spcPct val="100000"/>
              </a:lnSpc>
              <a:spcBef>
                <a:spcPts val="0"/>
              </a:spcBef>
              <a:spcAft>
                <a:spcPts val="500"/>
              </a:spcAft>
              <a:buClr>
                <a:srgbClr val="FF9E1B"/>
              </a:buClr>
              <a:buSzPts val="1800"/>
              <a:buFont typeface="Arial" panose="020B0604020202020204" pitchFamily="34" charset="0"/>
              <a:buChar char="•"/>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Grooming</a:t>
            </a:r>
          </a:p>
          <a:p>
            <a:pPr marL="216000" marR="0" lvl="0" indent="-216000" algn="l" defTabSz="720000" rtl="0" eaLnBrk="1" fontAlgn="auto" latinLnBrk="0" hangingPunct="1">
              <a:lnSpc>
                <a:spcPct val="100000"/>
              </a:lnSpc>
              <a:spcBef>
                <a:spcPts val="0"/>
              </a:spcBef>
              <a:spcAft>
                <a:spcPts val="500"/>
              </a:spcAft>
              <a:buClr>
                <a:srgbClr val="FF9E1B"/>
              </a:buClr>
              <a:buSzPts val="1800"/>
              <a:buFont typeface="Arial" panose="020B0604020202020204" pitchFamily="34" charset="0"/>
              <a:buChar char="•"/>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Bullying</a:t>
            </a:r>
          </a:p>
        </p:txBody>
      </p:sp>
      <p:sp>
        <p:nvSpPr>
          <p:cNvPr id="50" name="Rectangle: Rounded Corners 49">
            <a:extLst>
              <a:ext uri="{FF2B5EF4-FFF2-40B4-BE49-F238E27FC236}">
                <a16:creationId xmlns:a16="http://schemas.microsoft.com/office/drawing/2014/main" id="{ABC296A9-56AB-17C4-4091-085B51F5F991}"/>
              </a:ext>
            </a:extLst>
          </p:cNvPr>
          <p:cNvSpPr/>
          <p:nvPr/>
        </p:nvSpPr>
        <p:spPr>
          <a:xfrm>
            <a:off x="9081115" y="1157605"/>
            <a:ext cx="2198902"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04E98"/>
                </a:solidFill>
                <a:effectLst/>
                <a:uLnTx/>
                <a:uFillTx/>
                <a:latin typeface="Calibri" panose="020F0502020204030204"/>
                <a:ea typeface="+mn-ea"/>
                <a:cs typeface="+mn-cs"/>
              </a:rPr>
              <a:t>Wellbeing</a:t>
            </a:r>
          </a:p>
        </p:txBody>
      </p:sp>
      <p:sp>
        <p:nvSpPr>
          <p:cNvPr id="45" name="Rectangle: Rounded Corners 44">
            <a:extLst>
              <a:ext uri="{FF2B5EF4-FFF2-40B4-BE49-F238E27FC236}">
                <a16:creationId xmlns:a16="http://schemas.microsoft.com/office/drawing/2014/main" id="{06FBF660-C32B-DAA1-1110-F3A34BE202AB}"/>
              </a:ext>
            </a:extLst>
          </p:cNvPr>
          <p:cNvSpPr/>
          <p:nvPr/>
        </p:nvSpPr>
        <p:spPr>
          <a:xfrm>
            <a:off x="6407628" y="1157605"/>
            <a:ext cx="2198902"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A5DF"/>
                </a:solidFill>
                <a:effectLst/>
                <a:uLnTx/>
                <a:uFillTx/>
                <a:latin typeface="Calibri" panose="020F0502020204030204"/>
                <a:ea typeface="+mn-ea"/>
                <a:cs typeface="+mn-cs"/>
              </a:rPr>
              <a:t>Understanding the Law</a:t>
            </a:r>
          </a:p>
        </p:txBody>
      </p:sp>
      <p:sp>
        <p:nvSpPr>
          <p:cNvPr id="5" name="TextBox 4">
            <a:extLst>
              <a:ext uri="{FF2B5EF4-FFF2-40B4-BE49-F238E27FC236}">
                <a16:creationId xmlns:a16="http://schemas.microsoft.com/office/drawing/2014/main" id="{118CBB7E-A796-A320-9D05-BB5AD617FA91}"/>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303AB2"/>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5750EDBC-1E2F-ABE1-E512-094A5B3ECA0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84"/>
          <a:stretch/>
        </p:blipFill>
        <p:spPr>
          <a:xfrm>
            <a:off x="10960516" y="134575"/>
            <a:ext cx="1092912" cy="839343"/>
          </a:xfrm>
          <a:prstGeom prst="rect">
            <a:avLst/>
          </a:prstGeom>
        </p:spPr>
      </p:pic>
      <p:sp>
        <p:nvSpPr>
          <p:cNvPr id="17" name="Title 1">
            <a:extLst>
              <a:ext uri="{FF2B5EF4-FFF2-40B4-BE49-F238E27FC236}">
                <a16:creationId xmlns:a16="http://schemas.microsoft.com/office/drawing/2014/main" id="{2B2D5EAB-301E-95E3-7A7F-B504612C6A5E}"/>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Calibri" panose="020F0502020204030204"/>
                <a:ea typeface="+mj-ea"/>
                <a:cs typeface="+mj-cs"/>
              </a:rPr>
              <a:t>Umbrella Topics</a:t>
            </a:r>
            <a:endParaRPr kumimoji="0" lang="en-GB" sz="32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33" name="Rectangle: Rounded Corners 32">
            <a:extLst>
              <a:ext uri="{FF2B5EF4-FFF2-40B4-BE49-F238E27FC236}">
                <a16:creationId xmlns:a16="http://schemas.microsoft.com/office/drawing/2014/main" id="{EC3CA916-ED15-E585-52E5-27A49A0E8DB0}"/>
              </a:ext>
            </a:extLst>
          </p:cNvPr>
          <p:cNvSpPr/>
          <p:nvPr/>
        </p:nvSpPr>
        <p:spPr>
          <a:xfrm>
            <a:off x="3679277" y="1157605"/>
            <a:ext cx="2198902"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6CC249"/>
                </a:solidFill>
                <a:effectLst/>
                <a:uLnTx/>
                <a:uFillTx/>
                <a:latin typeface="Calibri" panose="020F0502020204030204"/>
                <a:ea typeface="+mn-ea"/>
                <a:cs typeface="+mn-cs"/>
              </a:rPr>
              <a:t>Keeping Safe</a:t>
            </a:r>
          </a:p>
        </p:txBody>
      </p:sp>
      <p:grpSp>
        <p:nvGrpSpPr>
          <p:cNvPr id="59" name="Group 58">
            <a:extLst>
              <a:ext uri="{FF2B5EF4-FFF2-40B4-BE49-F238E27FC236}">
                <a16:creationId xmlns:a16="http://schemas.microsoft.com/office/drawing/2014/main" id="{54801226-9EF4-4E68-C116-2D9122DEB0F6}"/>
              </a:ext>
            </a:extLst>
          </p:cNvPr>
          <p:cNvGrpSpPr/>
          <p:nvPr/>
        </p:nvGrpSpPr>
        <p:grpSpPr>
          <a:xfrm>
            <a:off x="-100013" y="1157605"/>
            <a:ext cx="12292014" cy="3406872"/>
            <a:chOff x="-100013" y="1157605"/>
            <a:chExt cx="12292014" cy="3406872"/>
          </a:xfrm>
        </p:grpSpPr>
        <p:sp>
          <p:nvSpPr>
            <p:cNvPr id="49" name="Rectangle 48">
              <a:extLst>
                <a:ext uri="{FF2B5EF4-FFF2-40B4-BE49-F238E27FC236}">
                  <a16:creationId xmlns:a16="http://schemas.microsoft.com/office/drawing/2014/main" id="{25EB6986-6BF2-F514-B8DC-9B8C0FD4BDBB}"/>
                </a:ext>
              </a:extLst>
            </p:cNvPr>
            <p:cNvSpPr/>
            <p:nvPr/>
          </p:nvSpPr>
          <p:spPr>
            <a:xfrm>
              <a:off x="9081115" y="1157605"/>
              <a:ext cx="2157923"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8" name="Group 57">
              <a:extLst>
                <a:ext uri="{FF2B5EF4-FFF2-40B4-BE49-F238E27FC236}">
                  <a16:creationId xmlns:a16="http://schemas.microsoft.com/office/drawing/2014/main" id="{6E4A36DE-DB27-95CD-30F8-2F7DF1AB3742}"/>
                </a:ext>
              </a:extLst>
            </p:cNvPr>
            <p:cNvGrpSpPr/>
            <p:nvPr/>
          </p:nvGrpSpPr>
          <p:grpSpPr>
            <a:xfrm>
              <a:off x="-100013" y="1157605"/>
              <a:ext cx="12292014" cy="3406872"/>
              <a:chOff x="-100013" y="1157605"/>
              <a:chExt cx="12292014" cy="3406872"/>
            </a:xfrm>
          </p:grpSpPr>
          <p:sp>
            <p:nvSpPr>
              <p:cNvPr id="57" name="Rectangle 56">
                <a:extLst>
                  <a:ext uri="{FF2B5EF4-FFF2-40B4-BE49-F238E27FC236}">
                    <a16:creationId xmlns:a16="http://schemas.microsoft.com/office/drawing/2014/main" id="{B975C1C3-55CA-ED4E-2E8E-F6C56A7170B8}"/>
                  </a:ext>
                </a:extLst>
              </p:cNvPr>
              <p:cNvSpPr/>
              <p:nvPr/>
            </p:nvSpPr>
            <p:spPr>
              <a:xfrm>
                <a:off x="-100013" y="3275695"/>
                <a:ext cx="12292014" cy="12887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577FF131-2729-1FE6-ED91-BF3BA4BBFB36}"/>
                  </a:ext>
                </a:extLst>
              </p:cNvPr>
              <p:cNvGrpSpPr/>
              <p:nvPr/>
            </p:nvGrpSpPr>
            <p:grpSpPr>
              <a:xfrm>
                <a:off x="0" y="1157605"/>
                <a:ext cx="12191999" cy="1923882"/>
                <a:chOff x="0" y="1157605"/>
                <a:chExt cx="12191999" cy="1923882"/>
              </a:xfrm>
            </p:grpSpPr>
            <p:sp>
              <p:nvSpPr>
                <p:cNvPr id="6" name="Rectangle 5">
                  <a:extLst>
                    <a:ext uri="{FF2B5EF4-FFF2-40B4-BE49-F238E27FC236}">
                      <a16:creationId xmlns:a16="http://schemas.microsoft.com/office/drawing/2014/main" id="{D492401D-BEE1-2983-AF68-B9CA1480EDB4}"/>
                    </a:ext>
                  </a:extLst>
                </p:cNvPr>
                <p:cNvSpPr/>
                <p:nvPr/>
              </p:nvSpPr>
              <p:spPr>
                <a:xfrm>
                  <a:off x="964993" y="1157605"/>
                  <a:ext cx="2157923"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2EE61EC8-48E8-6949-9140-F1B742F5314E}"/>
                    </a:ext>
                  </a:extLst>
                </p:cNvPr>
                <p:cNvSpPr/>
                <p:nvPr/>
              </p:nvSpPr>
              <p:spPr>
                <a:xfrm>
                  <a:off x="6407628" y="1157605"/>
                  <a:ext cx="2157923"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E2FE5399-3806-47F5-CC43-482F725F24F0}"/>
                    </a:ext>
                  </a:extLst>
                </p:cNvPr>
                <p:cNvSpPr/>
                <p:nvPr/>
              </p:nvSpPr>
              <p:spPr>
                <a:xfrm>
                  <a:off x="3679277" y="1157605"/>
                  <a:ext cx="2157923"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2A420291-BAFF-38AE-98D4-575C42B551F0}"/>
                    </a:ext>
                  </a:extLst>
                </p:cNvPr>
                <p:cNvSpPr/>
                <p:nvPr/>
              </p:nvSpPr>
              <p:spPr>
                <a:xfrm>
                  <a:off x="0" y="1666848"/>
                  <a:ext cx="12191999" cy="1414639"/>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sp>
        <p:nvSpPr>
          <p:cNvPr id="35" name="Rectangle: Rounded Corners 34">
            <a:extLst>
              <a:ext uri="{FF2B5EF4-FFF2-40B4-BE49-F238E27FC236}">
                <a16:creationId xmlns:a16="http://schemas.microsoft.com/office/drawing/2014/main" id="{954E3764-96CD-F2E8-2631-5F96F98BEDF9}"/>
              </a:ext>
            </a:extLst>
          </p:cNvPr>
          <p:cNvSpPr/>
          <p:nvPr/>
        </p:nvSpPr>
        <p:spPr>
          <a:xfrm>
            <a:off x="6188926" y="4634957"/>
            <a:ext cx="2559872" cy="141460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6000" marR="0" lvl="0" indent="-216000" algn="l" defTabSz="914400" rtl="0" eaLnBrk="1" fontAlgn="auto" latinLnBrk="0" hangingPunct="1">
              <a:lnSpc>
                <a:spcPct val="100000"/>
              </a:lnSpc>
              <a:spcBef>
                <a:spcPts val="0"/>
              </a:spcBef>
              <a:spcAft>
                <a:spcPts val="500"/>
              </a:spcAft>
              <a:buClr>
                <a:srgbClr val="00A5DF"/>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Responsible citizens</a:t>
            </a:r>
          </a:p>
          <a:p>
            <a:pPr marL="216000" marR="0" lvl="0" indent="-216000" algn="l" defTabSz="914400" rtl="0" eaLnBrk="1" fontAlgn="auto" latinLnBrk="0" hangingPunct="1">
              <a:lnSpc>
                <a:spcPct val="100000"/>
              </a:lnSpc>
              <a:spcBef>
                <a:spcPts val="0"/>
              </a:spcBef>
              <a:spcAft>
                <a:spcPts val="500"/>
              </a:spcAft>
              <a:buClr>
                <a:srgbClr val="00A5DF"/>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Stop and Search</a:t>
            </a:r>
          </a:p>
          <a:p>
            <a:pPr marL="216000" marR="0" lvl="0" indent="-216000" algn="l" defTabSz="914400" rtl="0" eaLnBrk="1" fontAlgn="auto" latinLnBrk="0" hangingPunct="1">
              <a:lnSpc>
                <a:spcPct val="100000"/>
              </a:lnSpc>
              <a:spcBef>
                <a:spcPts val="0"/>
              </a:spcBef>
              <a:spcAft>
                <a:spcPts val="500"/>
              </a:spcAft>
              <a:buClr>
                <a:srgbClr val="00A5DF"/>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Public Order</a:t>
            </a:r>
          </a:p>
          <a:p>
            <a:pPr marL="216000" marR="0" lvl="0" indent="-216000" algn="l" defTabSz="914400" rtl="0" eaLnBrk="1" fontAlgn="auto" latinLnBrk="0" hangingPunct="1">
              <a:lnSpc>
                <a:spcPct val="100000"/>
              </a:lnSpc>
              <a:spcBef>
                <a:spcPts val="0"/>
              </a:spcBef>
              <a:spcAft>
                <a:spcPts val="500"/>
              </a:spcAft>
              <a:buClr>
                <a:srgbClr val="00A5DF"/>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Hate Crime</a:t>
            </a:r>
          </a:p>
        </p:txBody>
      </p:sp>
      <p:sp>
        <p:nvSpPr>
          <p:cNvPr id="36" name="Rectangle: Rounded Corners 35">
            <a:extLst>
              <a:ext uri="{FF2B5EF4-FFF2-40B4-BE49-F238E27FC236}">
                <a16:creationId xmlns:a16="http://schemas.microsoft.com/office/drawing/2014/main" id="{99EC1B71-A560-40E3-96DB-0919B3324287}"/>
              </a:ext>
            </a:extLst>
          </p:cNvPr>
          <p:cNvSpPr/>
          <p:nvPr/>
        </p:nvSpPr>
        <p:spPr>
          <a:xfrm>
            <a:off x="8915958" y="4634956"/>
            <a:ext cx="2447227" cy="141460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6000" marR="0" lvl="0" indent="-216000" algn="l" defTabSz="914400" rtl="0" eaLnBrk="1" fontAlgn="auto" latinLnBrk="0" hangingPunct="1">
              <a:lnSpc>
                <a:spcPct val="100000"/>
              </a:lnSpc>
              <a:spcBef>
                <a:spcPts val="0"/>
              </a:spcBef>
              <a:spcAft>
                <a:spcPts val="500"/>
              </a:spcAft>
              <a:buClr>
                <a:srgbClr val="F04E98"/>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pitchFamily="34" charset="0"/>
                <a:ea typeface="+mn-ea"/>
                <a:cs typeface="Calibri" panose="020F0502020204030204" pitchFamily="34" charset="0"/>
              </a:rPr>
              <a:t>Physical Health</a:t>
            </a:r>
          </a:p>
          <a:p>
            <a:pPr marL="216000" marR="0" lvl="0" indent="-216000" algn="l" defTabSz="914400" rtl="0" eaLnBrk="1" fontAlgn="auto" latinLnBrk="0" hangingPunct="1">
              <a:lnSpc>
                <a:spcPct val="100000"/>
              </a:lnSpc>
              <a:spcBef>
                <a:spcPts val="0"/>
              </a:spcBef>
              <a:spcAft>
                <a:spcPts val="500"/>
              </a:spcAft>
              <a:buClr>
                <a:srgbClr val="F04E98"/>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pitchFamily="34" charset="0"/>
                <a:ea typeface="+mn-ea"/>
                <a:cs typeface="Calibri" panose="020F0502020204030204" pitchFamily="34" charset="0"/>
              </a:rPr>
              <a:t>Emotional wellbeing</a:t>
            </a:r>
          </a:p>
          <a:p>
            <a:pPr marL="216000" marR="0" lvl="0" indent="-216000" algn="l" defTabSz="914400" rtl="0" eaLnBrk="1" fontAlgn="auto" latinLnBrk="0" hangingPunct="1">
              <a:lnSpc>
                <a:spcPct val="100000"/>
              </a:lnSpc>
              <a:spcBef>
                <a:spcPts val="0"/>
              </a:spcBef>
              <a:spcAft>
                <a:spcPts val="500"/>
              </a:spcAft>
              <a:buClr>
                <a:srgbClr val="F04E98"/>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pitchFamily="34" charset="0"/>
                <a:ea typeface="+mn-ea"/>
                <a:cs typeface="Calibri" panose="020F0502020204030204" pitchFamily="34" charset="0"/>
              </a:rPr>
              <a:t>Social Connections</a:t>
            </a:r>
          </a:p>
          <a:p>
            <a:pPr marL="216000" marR="0" lvl="0" indent="-216000" algn="l" defTabSz="914400" rtl="0" eaLnBrk="1" fontAlgn="auto" latinLnBrk="0" hangingPunct="1">
              <a:lnSpc>
                <a:spcPct val="100000"/>
              </a:lnSpc>
              <a:spcBef>
                <a:spcPts val="0"/>
              </a:spcBef>
              <a:spcAft>
                <a:spcPts val="500"/>
              </a:spcAft>
              <a:buClr>
                <a:srgbClr val="F04E98"/>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pitchFamily="34" charset="0"/>
                <a:ea typeface="+mn-ea"/>
                <a:cs typeface="Calibri" panose="020F0502020204030204" pitchFamily="34" charset="0"/>
              </a:rPr>
              <a:t>Support</a:t>
            </a:r>
          </a:p>
        </p:txBody>
      </p:sp>
      <p:sp>
        <p:nvSpPr>
          <p:cNvPr id="7" name="Rectangle: Rounded Corners 6">
            <a:extLst>
              <a:ext uri="{FF2B5EF4-FFF2-40B4-BE49-F238E27FC236}">
                <a16:creationId xmlns:a16="http://schemas.microsoft.com/office/drawing/2014/main" id="{5BA48E2B-50E3-AE7C-E192-D146B96F1A67}"/>
              </a:ext>
            </a:extLst>
          </p:cNvPr>
          <p:cNvSpPr/>
          <p:nvPr/>
        </p:nvSpPr>
        <p:spPr>
          <a:xfrm>
            <a:off x="964993" y="1157605"/>
            <a:ext cx="2198902"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9E1B"/>
                </a:solidFill>
                <a:effectLst/>
                <a:uLnTx/>
                <a:uFillTx/>
                <a:latin typeface="Calibri" panose="020F0502020204030204"/>
                <a:ea typeface="+mn-ea"/>
                <a:cs typeface="+mn-cs"/>
              </a:rPr>
              <a:t>Relationships</a:t>
            </a:r>
          </a:p>
        </p:txBody>
      </p:sp>
      <p:grpSp>
        <p:nvGrpSpPr>
          <p:cNvPr id="26" name="Group 25">
            <a:extLst>
              <a:ext uri="{FF2B5EF4-FFF2-40B4-BE49-F238E27FC236}">
                <a16:creationId xmlns:a16="http://schemas.microsoft.com/office/drawing/2014/main" id="{79E91CCE-50A2-972F-E725-DC5FE8A02FF5}"/>
              </a:ext>
            </a:extLst>
          </p:cNvPr>
          <p:cNvGrpSpPr/>
          <p:nvPr/>
        </p:nvGrpSpPr>
        <p:grpSpPr>
          <a:xfrm>
            <a:off x="820374" y="1902369"/>
            <a:ext cx="2462940" cy="2331633"/>
            <a:chOff x="820374" y="1902369"/>
            <a:chExt cx="2462940" cy="2331633"/>
          </a:xfrm>
        </p:grpSpPr>
        <p:sp>
          <p:nvSpPr>
            <p:cNvPr id="10" name="Rectangle: Rounded Corners 9">
              <a:extLst>
                <a:ext uri="{FF2B5EF4-FFF2-40B4-BE49-F238E27FC236}">
                  <a16:creationId xmlns:a16="http://schemas.microsoft.com/office/drawing/2014/main" id="{7C991ABA-DDFC-1021-F0C0-35FB49145DD7}"/>
                </a:ext>
              </a:extLst>
            </p:cNvPr>
            <p:cNvSpPr/>
            <p:nvPr/>
          </p:nvSpPr>
          <p:spPr>
            <a:xfrm>
              <a:off x="820374" y="1902369"/>
              <a:ext cx="2462940" cy="233163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descr="A white logo with a person in a star&#10;&#10;Description automatically generated">
              <a:extLst>
                <a:ext uri="{FF2B5EF4-FFF2-40B4-BE49-F238E27FC236}">
                  <a16:creationId xmlns:a16="http://schemas.microsoft.com/office/drawing/2014/main" id="{69DA2E02-9029-402F-A292-16C582E761E9}"/>
                </a:ext>
              </a:extLst>
            </p:cNvPr>
            <p:cNvPicPr>
              <a:picLocks noChangeAspect="1"/>
            </p:cNvPicPr>
            <p:nvPr/>
          </p:nvPicPr>
          <p:blipFill>
            <a:blip r:embed="rId5"/>
            <a:stretch>
              <a:fillRect/>
            </a:stretch>
          </p:blipFill>
          <p:spPr>
            <a:xfrm>
              <a:off x="1370695" y="2390539"/>
              <a:ext cx="1355620" cy="1368906"/>
            </a:xfrm>
            <a:prstGeom prst="rect">
              <a:avLst/>
            </a:prstGeom>
          </p:spPr>
        </p:pic>
      </p:grpSp>
      <p:grpSp>
        <p:nvGrpSpPr>
          <p:cNvPr id="27" name="Group 26">
            <a:extLst>
              <a:ext uri="{FF2B5EF4-FFF2-40B4-BE49-F238E27FC236}">
                <a16:creationId xmlns:a16="http://schemas.microsoft.com/office/drawing/2014/main" id="{6CE7ECAF-914F-891F-4B06-7D167963EDC1}"/>
              </a:ext>
            </a:extLst>
          </p:cNvPr>
          <p:cNvGrpSpPr/>
          <p:nvPr/>
        </p:nvGrpSpPr>
        <p:grpSpPr>
          <a:xfrm>
            <a:off x="3534545" y="1902369"/>
            <a:ext cx="2462940" cy="2331633"/>
            <a:chOff x="3534545" y="1902369"/>
            <a:chExt cx="2462940" cy="2331633"/>
          </a:xfrm>
        </p:grpSpPr>
        <p:sp>
          <p:nvSpPr>
            <p:cNvPr id="11" name="Rectangle: Rounded Corners 10">
              <a:extLst>
                <a:ext uri="{FF2B5EF4-FFF2-40B4-BE49-F238E27FC236}">
                  <a16:creationId xmlns:a16="http://schemas.microsoft.com/office/drawing/2014/main" id="{392C5935-B5FD-23F6-7977-A3D231783D03}"/>
                </a:ext>
              </a:extLst>
            </p:cNvPr>
            <p:cNvSpPr/>
            <p:nvPr/>
          </p:nvSpPr>
          <p:spPr>
            <a:xfrm>
              <a:off x="3534545" y="1902369"/>
              <a:ext cx="2462940" cy="233163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Picture 22" descr="A white logo with a person in a star&#10;&#10;Description automatically generated">
              <a:extLst>
                <a:ext uri="{FF2B5EF4-FFF2-40B4-BE49-F238E27FC236}">
                  <a16:creationId xmlns:a16="http://schemas.microsoft.com/office/drawing/2014/main" id="{CF6589ED-3425-B419-C5C9-41B43E4A4E6B}"/>
                </a:ext>
              </a:extLst>
            </p:cNvPr>
            <p:cNvPicPr>
              <a:picLocks noChangeAspect="1"/>
            </p:cNvPicPr>
            <p:nvPr/>
          </p:nvPicPr>
          <p:blipFill>
            <a:blip r:embed="rId5"/>
            <a:stretch>
              <a:fillRect/>
            </a:stretch>
          </p:blipFill>
          <p:spPr>
            <a:xfrm>
              <a:off x="4077800" y="2390539"/>
              <a:ext cx="1355620" cy="1368906"/>
            </a:xfrm>
            <a:prstGeom prst="rect">
              <a:avLst/>
            </a:prstGeom>
          </p:spPr>
        </p:pic>
      </p:grpSp>
      <p:grpSp>
        <p:nvGrpSpPr>
          <p:cNvPr id="28" name="Group 27">
            <a:extLst>
              <a:ext uri="{FF2B5EF4-FFF2-40B4-BE49-F238E27FC236}">
                <a16:creationId xmlns:a16="http://schemas.microsoft.com/office/drawing/2014/main" id="{D13E7D62-0CDE-4626-1E66-EA1177BFECF0}"/>
              </a:ext>
            </a:extLst>
          </p:cNvPr>
          <p:cNvGrpSpPr/>
          <p:nvPr/>
        </p:nvGrpSpPr>
        <p:grpSpPr>
          <a:xfrm>
            <a:off x="6248717" y="1902369"/>
            <a:ext cx="2462940" cy="2331633"/>
            <a:chOff x="6248717" y="1902369"/>
            <a:chExt cx="2462940" cy="2331633"/>
          </a:xfrm>
        </p:grpSpPr>
        <p:sp>
          <p:nvSpPr>
            <p:cNvPr id="12" name="Rectangle: Rounded Corners 11">
              <a:extLst>
                <a:ext uri="{FF2B5EF4-FFF2-40B4-BE49-F238E27FC236}">
                  <a16:creationId xmlns:a16="http://schemas.microsoft.com/office/drawing/2014/main" id="{C6E2FA91-E749-8C02-42CA-553717ECCD88}"/>
                </a:ext>
              </a:extLst>
            </p:cNvPr>
            <p:cNvSpPr/>
            <p:nvPr/>
          </p:nvSpPr>
          <p:spPr>
            <a:xfrm>
              <a:off x="6248717" y="1902369"/>
              <a:ext cx="2462940" cy="2331633"/>
            </a:xfrm>
            <a:prstGeom prst="roundRect">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4" name="Picture 23" descr="A white logo with a person in a star&#10;&#10;Description automatically generated">
              <a:extLst>
                <a:ext uri="{FF2B5EF4-FFF2-40B4-BE49-F238E27FC236}">
                  <a16:creationId xmlns:a16="http://schemas.microsoft.com/office/drawing/2014/main" id="{D4886F02-81B2-52D1-6B30-6B8B7DF7EC95}"/>
                </a:ext>
              </a:extLst>
            </p:cNvPr>
            <p:cNvPicPr>
              <a:picLocks noChangeAspect="1"/>
            </p:cNvPicPr>
            <p:nvPr/>
          </p:nvPicPr>
          <p:blipFill>
            <a:blip r:embed="rId5"/>
            <a:stretch>
              <a:fillRect/>
            </a:stretch>
          </p:blipFill>
          <p:spPr>
            <a:xfrm>
              <a:off x="6772873" y="2390539"/>
              <a:ext cx="1355620" cy="1368906"/>
            </a:xfrm>
            <a:prstGeom prst="rect">
              <a:avLst/>
            </a:prstGeom>
          </p:spPr>
        </p:pic>
      </p:grpSp>
      <p:grpSp>
        <p:nvGrpSpPr>
          <p:cNvPr id="29" name="Group 28">
            <a:extLst>
              <a:ext uri="{FF2B5EF4-FFF2-40B4-BE49-F238E27FC236}">
                <a16:creationId xmlns:a16="http://schemas.microsoft.com/office/drawing/2014/main" id="{F1E7FEA6-15A0-8BA1-5149-8AAAC413984A}"/>
              </a:ext>
            </a:extLst>
          </p:cNvPr>
          <p:cNvGrpSpPr/>
          <p:nvPr/>
        </p:nvGrpSpPr>
        <p:grpSpPr>
          <a:xfrm>
            <a:off x="8962889" y="1902369"/>
            <a:ext cx="2462940" cy="2331633"/>
            <a:chOff x="8962889" y="1902369"/>
            <a:chExt cx="2462940" cy="2331633"/>
          </a:xfrm>
        </p:grpSpPr>
        <p:sp>
          <p:nvSpPr>
            <p:cNvPr id="13" name="Rectangle: Rounded Corners 12">
              <a:extLst>
                <a:ext uri="{FF2B5EF4-FFF2-40B4-BE49-F238E27FC236}">
                  <a16:creationId xmlns:a16="http://schemas.microsoft.com/office/drawing/2014/main" id="{8EB5588F-DA55-242D-1757-B16E64433FBE}"/>
                </a:ext>
              </a:extLst>
            </p:cNvPr>
            <p:cNvSpPr/>
            <p:nvPr/>
          </p:nvSpPr>
          <p:spPr>
            <a:xfrm>
              <a:off x="8962889" y="1902369"/>
              <a:ext cx="2462940" cy="2331633"/>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5" name="Picture 24" descr="A white logo with a person in a star&#10;&#10;Description automatically generated">
              <a:extLst>
                <a:ext uri="{FF2B5EF4-FFF2-40B4-BE49-F238E27FC236}">
                  <a16:creationId xmlns:a16="http://schemas.microsoft.com/office/drawing/2014/main" id="{499C618A-1F6A-D4A5-0275-DAAC2AAC4FD1}"/>
                </a:ext>
              </a:extLst>
            </p:cNvPr>
            <p:cNvPicPr>
              <a:picLocks noChangeAspect="1"/>
            </p:cNvPicPr>
            <p:nvPr/>
          </p:nvPicPr>
          <p:blipFill>
            <a:blip r:embed="rId5"/>
            <a:stretch>
              <a:fillRect/>
            </a:stretch>
          </p:blipFill>
          <p:spPr>
            <a:xfrm>
              <a:off x="9516073" y="2390539"/>
              <a:ext cx="1355620" cy="1368906"/>
            </a:xfrm>
            <a:prstGeom prst="rect">
              <a:avLst/>
            </a:prstGeom>
          </p:spPr>
        </p:pic>
      </p:grpSp>
      <p:sp>
        <p:nvSpPr>
          <p:cNvPr id="2" name="Flowchart: Terminator 1">
            <a:extLst>
              <a:ext uri="{FF2B5EF4-FFF2-40B4-BE49-F238E27FC236}">
                <a16:creationId xmlns:a16="http://schemas.microsoft.com/office/drawing/2014/main" id="{19F1EBD2-A609-60DE-3DC1-70FD3195C8E0}"/>
              </a:ext>
            </a:extLst>
          </p:cNvPr>
          <p:cNvSpPr/>
          <p:nvPr/>
        </p:nvSpPr>
        <p:spPr>
          <a:xfrm>
            <a:off x="-3847671" y="5753101"/>
            <a:ext cx="2463801" cy="783470"/>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Lessons</a:t>
            </a:r>
          </a:p>
        </p:txBody>
      </p:sp>
      <p:sp>
        <p:nvSpPr>
          <p:cNvPr id="18" name="Oval 17">
            <a:extLst>
              <a:ext uri="{FF2B5EF4-FFF2-40B4-BE49-F238E27FC236}">
                <a16:creationId xmlns:a16="http://schemas.microsoft.com/office/drawing/2014/main" id="{F449737F-A9F6-BE77-A513-1FF13FCA5B96}"/>
              </a:ext>
            </a:extLst>
          </p:cNvPr>
          <p:cNvSpPr/>
          <p:nvPr/>
        </p:nvSpPr>
        <p:spPr>
          <a:xfrm>
            <a:off x="5160431" y="8169688"/>
            <a:ext cx="821362" cy="821362"/>
          </a:xfrm>
          <a:prstGeom prst="ellipse">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5D7ADE27-60DE-FC08-3A03-9AAB2B024FD0}"/>
              </a:ext>
            </a:extLst>
          </p:cNvPr>
          <p:cNvSpPr/>
          <p:nvPr/>
        </p:nvSpPr>
        <p:spPr>
          <a:xfrm>
            <a:off x="13300387" y="-946895"/>
            <a:ext cx="571026" cy="571026"/>
          </a:xfrm>
          <a:prstGeom prst="ellipse">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3DEB41A9-FAC8-D0F5-7EFA-AB7054760C05}"/>
              </a:ext>
            </a:extLst>
          </p:cNvPr>
          <p:cNvSpPr/>
          <p:nvPr/>
        </p:nvSpPr>
        <p:spPr>
          <a:xfrm>
            <a:off x="-184944" y="7960183"/>
            <a:ext cx="369888" cy="369888"/>
          </a:xfrm>
          <a:prstGeom prst="ellipse">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1E52F237-14FD-AE76-E395-0CF2F2592626}"/>
              </a:ext>
            </a:extLst>
          </p:cNvPr>
          <p:cNvSpPr/>
          <p:nvPr/>
        </p:nvSpPr>
        <p:spPr>
          <a:xfrm>
            <a:off x="12985519" y="4294591"/>
            <a:ext cx="1342864" cy="1342864"/>
          </a:xfrm>
          <a:prstGeom prst="ellipse">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4F30E6D7-BB65-679F-6EB3-81B8C9D5AD5A}"/>
              </a:ext>
            </a:extLst>
          </p:cNvPr>
          <p:cNvSpPr/>
          <p:nvPr/>
        </p:nvSpPr>
        <p:spPr>
          <a:xfrm>
            <a:off x="14142509" y="2809016"/>
            <a:ext cx="369888" cy="369888"/>
          </a:xfrm>
          <a:prstGeom prst="ellipse">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Oval 31">
            <a:extLst>
              <a:ext uri="{FF2B5EF4-FFF2-40B4-BE49-F238E27FC236}">
                <a16:creationId xmlns:a16="http://schemas.microsoft.com/office/drawing/2014/main" id="{9F5C62EC-120E-C10B-2ACB-A136758DF2F9}"/>
              </a:ext>
            </a:extLst>
          </p:cNvPr>
          <p:cNvSpPr/>
          <p:nvPr/>
        </p:nvSpPr>
        <p:spPr>
          <a:xfrm>
            <a:off x="14200106" y="1001044"/>
            <a:ext cx="242537" cy="242537"/>
          </a:xfrm>
          <a:prstGeom prst="ellipse">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Oval 33">
            <a:extLst>
              <a:ext uri="{FF2B5EF4-FFF2-40B4-BE49-F238E27FC236}">
                <a16:creationId xmlns:a16="http://schemas.microsoft.com/office/drawing/2014/main" id="{84C18922-109B-5D5C-F453-00360596782D}"/>
              </a:ext>
            </a:extLst>
          </p:cNvPr>
          <p:cNvSpPr/>
          <p:nvPr/>
        </p:nvSpPr>
        <p:spPr>
          <a:xfrm>
            <a:off x="9081115" y="8414576"/>
            <a:ext cx="554636" cy="554636"/>
          </a:xfrm>
          <a:prstGeom prst="ellipse">
            <a:avLst/>
          </a:prstGeom>
          <a:solidFill>
            <a:srgbClr val="6CC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Oval 36">
            <a:extLst>
              <a:ext uri="{FF2B5EF4-FFF2-40B4-BE49-F238E27FC236}">
                <a16:creationId xmlns:a16="http://schemas.microsoft.com/office/drawing/2014/main" id="{76DE8A30-4C77-FF22-8479-01BACAD5FA8C}"/>
              </a:ext>
            </a:extLst>
          </p:cNvPr>
          <p:cNvSpPr/>
          <p:nvPr/>
        </p:nvSpPr>
        <p:spPr>
          <a:xfrm flipH="1">
            <a:off x="3185467" y="8472594"/>
            <a:ext cx="164083" cy="164083"/>
          </a:xfrm>
          <a:prstGeom prst="ellipse">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Flowchart: Terminator 37">
            <a:extLst>
              <a:ext uri="{FF2B5EF4-FFF2-40B4-BE49-F238E27FC236}">
                <a16:creationId xmlns:a16="http://schemas.microsoft.com/office/drawing/2014/main" id="{D2C85611-7251-CC90-A170-E93CE83058FE}"/>
              </a:ext>
            </a:extLst>
          </p:cNvPr>
          <p:cNvSpPr/>
          <p:nvPr/>
        </p:nvSpPr>
        <p:spPr>
          <a:xfrm>
            <a:off x="13154095"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Calibri" panose="020F0502020204030204"/>
                <a:ea typeface="+mn-ea"/>
                <a:cs typeface="+mn-cs"/>
              </a:rPr>
              <a:t>Assemblies</a:t>
            </a:r>
          </a:p>
        </p:txBody>
      </p:sp>
      <p:sp>
        <p:nvSpPr>
          <p:cNvPr id="39" name="Flowchart: Terminator 38">
            <a:extLst>
              <a:ext uri="{FF2B5EF4-FFF2-40B4-BE49-F238E27FC236}">
                <a16:creationId xmlns:a16="http://schemas.microsoft.com/office/drawing/2014/main" id="{B87FC196-8365-EE49-3778-A83608E72821}"/>
              </a:ext>
            </a:extLst>
          </p:cNvPr>
          <p:cNvSpPr/>
          <p:nvPr/>
        </p:nvSpPr>
        <p:spPr>
          <a:xfrm>
            <a:off x="14193124"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Calibri" panose="020F0502020204030204"/>
                <a:ea typeface="+mn-ea"/>
                <a:cs typeface="+mn-cs"/>
              </a:rPr>
              <a:t>Passports</a:t>
            </a:r>
          </a:p>
        </p:txBody>
      </p:sp>
      <p:sp>
        <p:nvSpPr>
          <p:cNvPr id="40" name="Flowchart: Terminator 39">
            <a:extLst>
              <a:ext uri="{FF2B5EF4-FFF2-40B4-BE49-F238E27FC236}">
                <a16:creationId xmlns:a16="http://schemas.microsoft.com/office/drawing/2014/main" id="{4CD2669C-65A4-0257-BC26-03669E6936BC}"/>
              </a:ext>
            </a:extLst>
          </p:cNvPr>
          <p:cNvSpPr/>
          <p:nvPr/>
        </p:nvSpPr>
        <p:spPr>
          <a:xfrm>
            <a:off x="15238621" y="6195502"/>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Calibri" panose="020F0502020204030204"/>
                <a:ea typeface="+mn-ea"/>
                <a:cs typeface="+mn-cs"/>
              </a:rPr>
              <a:t>CPD</a:t>
            </a:r>
          </a:p>
        </p:txBody>
      </p:sp>
      <p:sp>
        <p:nvSpPr>
          <p:cNvPr id="41" name="Flowchart: Terminator 40">
            <a:extLst>
              <a:ext uri="{FF2B5EF4-FFF2-40B4-BE49-F238E27FC236}">
                <a16:creationId xmlns:a16="http://schemas.microsoft.com/office/drawing/2014/main" id="{0DC43342-4FDE-3AA2-8E57-3A779182C03C}"/>
              </a:ext>
            </a:extLst>
          </p:cNvPr>
          <p:cNvSpPr/>
          <p:nvPr/>
        </p:nvSpPr>
        <p:spPr>
          <a:xfrm>
            <a:off x="16284118"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Calibri" panose="020F0502020204030204"/>
                <a:ea typeface="+mn-ea"/>
                <a:cs typeface="+mn-cs"/>
              </a:rPr>
              <a:t>Documents</a:t>
            </a:r>
          </a:p>
        </p:txBody>
      </p:sp>
    </p:spTree>
    <p:extLst>
      <p:ext uri="{BB962C8B-B14F-4D97-AF65-F5344CB8AC3E}">
        <p14:creationId xmlns:p14="http://schemas.microsoft.com/office/powerpoint/2010/main" val="4090386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47" presetClass="entr" presetSubtype="0"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1000"/>
                                        <p:tgtEl>
                                          <p:spTgt spid="55"/>
                                        </p:tgtEl>
                                      </p:cBhvr>
                                    </p:animEffect>
                                    <p:anim calcmode="lin" valueType="num">
                                      <p:cBhvr>
                                        <p:cTn id="41" dur="1000" fill="hold"/>
                                        <p:tgtEl>
                                          <p:spTgt spid="55"/>
                                        </p:tgtEl>
                                        <p:attrNameLst>
                                          <p:attrName>ppt_x</p:attrName>
                                        </p:attrNameLst>
                                      </p:cBhvr>
                                      <p:tavLst>
                                        <p:tav tm="0">
                                          <p:val>
                                            <p:strVal val="#ppt_x"/>
                                          </p:val>
                                        </p:tav>
                                        <p:tav tm="100000">
                                          <p:val>
                                            <p:strVal val="#ppt_x"/>
                                          </p:val>
                                        </p:tav>
                                      </p:tavLst>
                                    </p:anim>
                                    <p:anim calcmode="lin" valueType="num">
                                      <p:cBhvr>
                                        <p:cTn id="42" dur="1000" fill="hold"/>
                                        <p:tgtEl>
                                          <p:spTgt spid="55"/>
                                        </p:tgtEl>
                                        <p:attrNameLst>
                                          <p:attrName>ppt_y</p:attrName>
                                        </p:attrNameLst>
                                      </p:cBhvr>
                                      <p:tavLst>
                                        <p:tav tm="0">
                                          <p:val>
                                            <p:strVal val="#ppt_y-.1"/>
                                          </p:val>
                                        </p:tav>
                                        <p:tav tm="100000">
                                          <p:val>
                                            <p:strVal val="#ppt_y"/>
                                          </p:val>
                                        </p:tav>
                                      </p:tavLst>
                                    </p:anim>
                                  </p:childTnLst>
                                </p:cTn>
                              </p:par>
                            </p:childTnLst>
                          </p:cTn>
                        </p:par>
                        <p:par>
                          <p:cTn id="43" fill="hold">
                            <p:stCondLst>
                              <p:cond delay="5500"/>
                            </p:stCondLst>
                            <p:childTnLst>
                              <p:par>
                                <p:cTn id="44" presetID="10" presetClass="entr" presetSubtype="0" fill="hold" grpId="0" nodeType="after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childTnLst>
                          </p:cTn>
                        </p:par>
                        <p:par>
                          <p:cTn id="47" fill="hold">
                            <p:stCondLst>
                              <p:cond delay="6000"/>
                            </p:stCondLst>
                            <p:childTnLst>
                              <p:par>
                                <p:cTn id="48" presetID="10" presetClass="entr" presetSubtype="0" fill="hold" grpId="0" nodeType="after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par>
                          <p:cTn id="51" fill="hold">
                            <p:stCondLst>
                              <p:cond delay="6500"/>
                            </p:stCondLst>
                            <p:childTnLst>
                              <p:par>
                                <p:cTn id="52" presetID="42"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par>
                          <p:cTn id="57" fill="hold">
                            <p:stCondLst>
                              <p:cond delay="7500"/>
                            </p:stCondLst>
                            <p:childTnLst>
                              <p:par>
                                <p:cTn id="58" presetID="47" presetClass="entr" presetSubtype="0" fill="hold" grpId="0" nodeType="after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1000"/>
                                        <p:tgtEl>
                                          <p:spTgt spid="53"/>
                                        </p:tgtEl>
                                      </p:cBhvr>
                                    </p:animEffect>
                                    <p:anim calcmode="lin" valueType="num">
                                      <p:cBhvr>
                                        <p:cTn id="61" dur="1000" fill="hold"/>
                                        <p:tgtEl>
                                          <p:spTgt spid="53"/>
                                        </p:tgtEl>
                                        <p:attrNameLst>
                                          <p:attrName>ppt_x</p:attrName>
                                        </p:attrNameLst>
                                      </p:cBhvr>
                                      <p:tavLst>
                                        <p:tav tm="0">
                                          <p:val>
                                            <p:strVal val="#ppt_x"/>
                                          </p:val>
                                        </p:tav>
                                        <p:tav tm="100000">
                                          <p:val>
                                            <p:strVal val="#ppt_x"/>
                                          </p:val>
                                        </p:tav>
                                      </p:tavLst>
                                    </p:anim>
                                    <p:anim calcmode="lin" valueType="num">
                                      <p:cBhvr>
                                        <p:cTn id="62" dur="1000" fill="hold"/>
                                        <p:tgtEl>
                                          <p:spTgt spid="53"/>
                                        </p:tgtEl>
                                        <p:attrNameLst>
                                          <p:attrName>ppt_y</p:attrName>
                                        </p:attrNameLst>
                                      </p:cBhvr>
                                      <p:tavLst>
                                        <p:tav tm="0">
                                          <p:val>
                                            <p:strVal val="#ppt_y-.1"/>
                                          </p:val>
                                        </p:tav>
                                        <p:tav tm="100000">
                                          <p:val>
                                            <p:strVal val="#ppt_y"/>
                                          </p:val>
                                        </p:tav>
                                      </p:tavLst>
                                    </p:anim>
                                  </p:childTnLst>
                                </p:cTn>
                              </p:par>
                            </p:childTnLst>
                          </p:cTn>
                        </p:par>
                        <p:par>
                          <p:cTn id="63" fill="hold">
                            <p:stCondLst>
                              <p:cond delay="8500"/>
                            </p:stCondLst>
                            <p:childTnLst>
                              <p:par>
                                <p:cTn id="64" presetID="10" presetClass="entr" presetSubtype="0"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par>
                          <p:cTn id="67" fill="hold">
                            <p:stCondLst>
                              <p:cond delay="9000"/>
                            </p:stCondLst>
                            <p:childTnLst>
                              <p:par>
                                <p:cTn id="68" presetID="10" presetClass="entr" presetSubtype="0" fill="hold" grpId="0" nodeType="after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500"/>
                                        <p:tgtEl>
                                          <p:spTgt spid="50"/>
                                        </p:tgtEl>
                                      </p:cBhvr>
                                    </p:animEffect>
                                  </p:childTnLst>
                                </p:cTn>
                              </p:par>
                            </p:childTnLst>
                          </p:cTn>
                        </p:par>
                        <p:par>
                          <p:cTn id="71" fill="hold">
                            <p:stCondLst>
                              <p:cond delay="9500"/>
                            </p:stCondLst>
                            <p:childTnLst>
                              <p:par>
                                <p:cTn id="72" presetID="42" presetClass="entr" presetSubtype="0" fill="hold"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1000"/>
                                        <p:tgtEl>
                                          <p:spTgt spid="29"/>
                                        </p:tgtEl>
                                      </p:cBhvr>
                                    </p:animEffect>
                                    <p:anim calcmode="lin" valueType="num">
                                      <p:cBhvr>
                                        <p:cTn id="75" dur="1000" fill="hold"/>
                                        <p:tgtEl>
                                          <p:spTgt spid="29"/>
                                        </p:tgtEl>
                                        <p:attrNameLst>
                                          <p:attrName>ppt_x</p:attrName>
                                        </p:attrNameLst>
                                      </p:cBhvr>
                                      <p:tavLst>
                                        <p:tav tm="0">
                                          <p:val>
                                            <p:strVal val="#ppt_x"/>
                                          </p:val>
                                        </p:tav>
                                        <p:tav tm="100000">
                                          <p:val>
                                            <p:strVal val="#ppt_x"/>
                                          </p:val>
                                        </p:tav>
                                      </p:tavLst>
                                    </p:anim>
                                    <p:anim calcmode="lin" valueType="num">
                                      <p:cBhvr>
                                        <p:cTn id="76" dur="1000" fill="hold"/>
                                        <p:tgtEl>
                                          <p:spTgt spid="29"/>
                                        </p:tgtEl>
                                        <p:attrNameLst>
                                          <p:attrName>ppt_y</p:attrName>
                                        </p:attrNameLst>
                                      </p:cBhvr>
                                      <p:tavLst>
                                        <p:tav tm="0">
                                          <p:val>
                                            <p:strVal val="#ppt_y+.1"/>
                                          </p:val>
                                        </p:tav>
                                        <p:tav tm="100000">
                                          <p:val>
                                            <p:strVal val="#ppt_y"/>
                                          </p:val>
                                        </p:tav>
                                      </p:tavLst>
                                    </p:anim>
                                  </p:childTnLst>
                                </p:cTn>
                              </p:par>
                            </p:childTnLst>
                          </p:cTn>
                        </p:par>
                        <p:par>
                          <p:cTn id="77" fill="hold">
                            <p:stCondLst>
                              <p:cond delay="10500"/>
                            </p:stCondLst>
                            <p:childTnLst>
                              <p:par>
                                <p:cTn id="78" presetID="47" presetClass="entr" presetSubtype="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1000"/>
                                        <p:tgtEl>
                                          <p:spTgt spid="51"/>
                                        </p:tgtEl>
                                      </p:cBhvr>
                                    </p:animEffect>
                                    <p:anim calcmode="lin" valueType="num">
                                      <p:cBhvr>
                                        <p:cTn id="81" dur="1000" fill="hold"/>
                                        <p:tgtEl>
                                          <p:spTgt spid="51"/>
                                        </p:tgtEl>
                                        <p:attrNameLst>
                                          <p:attrName>ppt_x</p:attrName>
                                        </p:attrNameLst>
                                      </p:cBhvr>
                                      <p:tavLst>
                                        <p:tav tm="0">
                                          <p:val>
                                            <p:strVal val="#ppt_x"/>
                                          </p:val>
                                        </p:tav>
                                        <p:tav tm="100000">
                                          <p:val>
                                            <p:strVal val="#ppt_x"/>
                                          </p:val>
                                        </p:tav>
                                      </p:tavLst>
                                    </p:anim>
                                    <p:anim calcmode="lin" valueType="num">
                                      <p:cBhvr>
                                        <p:cTn id="82" dur="1000" fill="hold"/>
                                        <p:tgtEl>
                                          <p:spTgt spid="51"/>
                                        </p:tgtEl>
                                        <p:attrNameLst>
                                          <p:attrName>ppt_y</p:attrName>
                                        </p:attrNameLst>
                                      </p:cBhvr>
                                      <p:tavLst>
                                        <p:tav tm="0">
                                          <p:val>
                                            <p:strVal val="#ppt_y-.1"/>
                                          </p:val>
                                        </p:tav>
                                        <p:tav tm="100000">
                                          <p:val>
                                            <p:strVal val="#ppt_y"/>
                                          </p:val>
                                        </p:tav>
                                      </p:tavLst>
                                    </p:anim>
                                  </p:childTnLst>
                                </p:cTn>
                              </p:par>
                            </p:childTnLst>
                          </p:cTn>
                        </p:par>
                        <p:par>
                          <p:cTn id="83" fill="hold">
                            <p:stCondLst>
                              <p:cond delay="11500"/>
                            </p:stCondLst>
                            <p:childTnLst>
                              <p:par>
                                <p:cTn id="84" presetID="10" presetClass="entr" presetSubtype="0" fill="hold" grpId="0" nodeType="after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3" grpId="0" animBg="1"/>
      <p:bldP spid="55" grpId="0" animBg="1"/>
      <p:bldP spid="56" grpId="0"/>
      <p:bldP spid="3" grpId="0" animBg="1"/>
      <p:bldP spid="4" grpId="0"/>
      <p:bldP spid="50" grpId="0"/>
      <p:bldP spid="45" grpId="0"/>
      <p:bldP spid="33" grpId="0"/>
      <p:bldP spid="35" grpId="0"/>
      <p:bldP spid="3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CFA65-CF14-0BA6-DB5E-434152F4BDE2}"/>
            </a:ext>
          </a:extLst>
        </p:cNvPr>
        <p:cNvGrpSpPr/>
        <p:nvPr/>
      </p:nvGrpSpPr>
      <p:grpSpPr>
        <a:xfrm>
          <a:off x="0" y="0"/>
          <a:ext cx="0" cy="0"/>
          <a:chOff x="0" y="0"/>
          <a:chExt cx="0" cy="0"/>
        </a:xfrm>
      </p:grpSpPr>
      <p:sp>
        <p:nvSpPr>
          <p:cNvPr id="199" name="Flowchart: Terminator 198">
            <a:extLst>
              <a:ext uri="{FF2B5EF4-FFF2-40B4-BE49-F238E27FC236}">
                <a16:creationId xmlns:a16="http://schemas.microsoft.com/office/drawing/2014/main" id="{79177004-B6F6-813D-FCF7-FBC49DB4D63D}"/>
              </a:ext>
            </a:extLst>
          </p:cNvPr>
          <p:cNvSpPr/>
          <p:nvPr/>
        </p:nvSpPr>
        <p:spPr>
          <a:xfrm>
            <a:off x="365474" y="5753101"/>
            <a:ext cx="2463801" cy="783470"/>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ptos" panose="02110004020202020204"/>
                <a:ea typeface="+mn-ea"/>
                <a:cs typeface="+mn-cs"/>
              </a:rPr>
              <a:t>Lessons</a:t>
            </a:r>
          </a:p>
        </p:txBody>
      </p:sp>
      <p:sp>
        <p:nvSpPr>
          <p:cNvPr id="4" name="Rectangle 3">
            <a:extLst>
              <a:ext uri="{FF2B5EF4-FFF2-40B4-BE49-F238E27FC236}">
                <a16:creationId xmlns:a16="http://schemas.microsoft.com/office/drawing/2014/main" id="{B815477F-3F97-4B65-30A7-4EAB2DB0BF22}"/>
              </a:ext>
            </a:extLst>
          </p:cNvPr>
          <p:cNvSpPr/>
          <p:nvPr/>
        </p:nvSpPr>
        <p:spPr>
          <a:xfrm>
            <a:off x="0" y="-23242"/>
            <a:ext cx="12192000" cy="1166242"/>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B0B535A3-67C8-600B-5F7A-5F33B67E673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84"/>
          <a:stretch/>
        </p:blipFill>
        <p:spPr>
          <a:xfrm>
            <a:off x="10960516" y="134575"/>
            <a:ext cx="1092912" cy="839343"/>
          </a:xfrm>
          <a:prstGeom prst="rect">
            <a:avLst/>
          </a:prstGeom>
        </p:spPr>
      </p:pic>
      <p:sp>
        <p:nvSpPr>
          <p:cNvPr id="5" name="TextBox 4">
            <a:extLst>
              <a:ext uri="{FF2B5EF4-FFF2-40B4-BE49-F238E27FC236}">
                <a16:creationId xmlns:a16="http://schemas.microsoft.com/office/drawing/2014/main" id="{64A5E4B1-CA6B-20E1-9192-4F1B362EEC73}"/>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itle 1">
            <a:extLst>
              <a:ext uri="{FF2B5EF4-FFF2-40B4-BE49-F238E27FC236}">
                <a16:creationId xmlns:a16="http://schemas.microsoft.com/office/drawing/2014/main" id="{55E6A884-A245-C32B-B4CC-10A7866D6E35}"/>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FF9E1B"/>
                </a:solidFill>
                <a:effectLst/>
                <a:uLnTx/>
                <a:uFillTx/>
                <a:latin typeface="Aptos" panose="02110004020202020204"/>
                <a:ea typeface="+mj-ea"/>
                <a:cs typeface="+mj-cs"/>
              </a:rPr>
              <a:t>Relationships Progression</a:t>
            </a:r>
            <a:endParaRPr kumimoji="0" lang="en-GB" sz="3200" b="1" i="0" u="none" strike="noStrike" kern="1200" cap="none" spc="0" normalizeH="0" baseline="0" noProof="0">
              <a:ln>
                <a:noFill/>
              </a:ln>
              <a:solidFill>
                <a:srgbClr val="FF9E1B"/>
              </a:solidFill>
              <a:effectLst/>
              <a:uLnTx/>
              <a:uFillTx/>
              <a:latin typeface="Aptos" panose="02110004020202020204"/>
              <a:ea typeface="Calibri"/>
              <a:cs typeface="Calibri"/>
            </a:endParaRPr>
          </a:p>
        </p:txBody>
      </p:sp>
      <p:grpSp>
        <p:nvGrpSpPr>
          <p:cNvPr id="18" name="Group 17">
            <a:extLst>
              <a:ext uri="{FF2B5EF4-FFF2-40B4-BE49-F238E27FC236}">
                <a16:creationId xmlns:a16="http://schemas.microsoft.com/office/drawing/2014/main" id="{26461BFA-9FB8-3DEE-0A95-F8492CC39C68}"/>
              </a:ext>
            </a:extLst>
          </p:cNvPr>
          <p:cNvGrpSpPr/>
          <p:nvPr/>
        </p:nvGrpSpPr>
        <p:grpSpPr>
          <a:xfrm>
            <a:off x="9331" y="1606587"/>
            <a:ext cx="3152969" cy="3733271"/>
            <a:chOff x="9331" y="1606587"/>
            <a:chExt cx="3152969" cy="3733271"/>
          </a:xfrm>
        </p:grpSpPr>
        <p:sp>
          <p:nvSpPr>
            <p:cNvPr id="25" name="Rectangle 24">
              <a:extLst>
                <a:ext uri="{FF2B5EF4-FFF2-40B4-BE49-F238E27FC236}">
                  <a16:creationId xmlns:a16="http://schemas.microsoft.com/office/drawing/2014/main" id="{2A86396D-8B2C-796E-681E-BB9C0D0F1D5B}"/>
                </a:ext>
              </a:extLst>
            </p:cNvPr>
            <p:cNvSpPr/>
            <p:nvPr/>
          </p:nvSpPr>
          <p:spPr>
            <a:xfrm>
              <a:off x="365474" y="3802315"/>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Rounded Corners 25">
              <a:extLst>
                <a:ext uri="{FF2B5EF4-FFF2-40B4-BE49-F238E27FC236}">
                  <a16:creationId xmlns:a16="http://schemas.microsoft.com/office/drawing/2014/main" id="{268E9E7F-CF99-EE40-5809-8685435A6387}"/>
                </a:ext>
              </a:extLst>
            </p:cNvPr>
            <p:cNvSpPr/>
            <p:nvPr/>
          </p:nvSpPr>
          <p:spPr>
            <a:xfrm>
              <a:off x="365474" y="485859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Schools to deliver</a:t>
              </a:r>
            </a:p>
          </p:txBody>
        </p:sp>
        <p:sp>
          <p:nvSpPr>
            <p:cNvPr id="35" name="Rectangle 34">
              <a:extLst>
                <a:ext uri="{FF2B5EF4-FFF2-40B4-BE49-F238E27FC236}">
                  <a16:creationId xmlns:a16="http://schemas.microsoft.com/office/drawing/2014/main" id="{4E785366-CE74-2227-CF16-8408E67DC7E3}"/>
                </a:ext>
              </a:extLst>
            </p:cNvPr>
            <p:cNvSpPr/>
            <p:nvPr/>
          </p:nvSpPr>
          <p:spPr>
            <a:xfrm>
              <a:off x="365474" y="1606587"/>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Rectangle: Rounded Corners 54">
              <a:extLst>
                <a:ext uri="{FF2B5EF4-FFF2-40B4-BE49-F238E27FC236}">
                  <a16:creationId xmlns:a16="http://schemas.microsoft.com/office/drawing/2014/main" id="{9EDD593C-0278-7E76-3E56-409FEA2EEF2A}"/>
                </a:ext>
              </a:extLst>
            </p:cNvPr>
            <p:cNvSpPr/>
            <p:nvPr/>
          </p:nvSpPr>
          <p:spPr>
            <a:xfrm>
              <a:off x="365474" y="1606587"/>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1</a:t>
              </a:r>
            </a:p>
          </p:txBody>
        </p:sp>
        <p:grpSp>
          <p:nvGrpSpPr>
            <p:cNvPr id="70" name="Group 69">
              <a:extLst>
                <a:ext uri="{FF2B5EF4-FFF2-40B4-BE49-F238E27FC236}">
                  <a16:creationId xmlns:a16="http://schemas.microsoft.com/office/drawing/2014/main" id="{6D1EA9C9-D182-67A2-29E9-21F3BA614687}"/>
                </a:ext>
              </a:extLst>
            </p:cNvPr>
            <p:cNvGrpSpPr/>
            <p:nvPr/>
          </p:nvGrpSpPr>
          <p:grpSpPr>
            <a:xfrm>
              <a:off x="9331" y="2026260"/>
              <a:ext cx="3152969" cy="2770677"/>
              <a:chOff x="9331" y="1805878"/>
              <a:chExt cx="3152969" cy="2770677"/>
            </a:xfrm>
          </p:grpSpPr>
          <p:sp>
            <p:nvSpPr>
              <p:cNvPr id="27" name="Rectangle 26">
                <a:extLst>
                  <a:ext uri="{FF2B5EF4-FFF2-40B4-BE49-F238E27FC236}">
                    <a16:creationId xmlns:a16="http://schemas.microsoft.com/office/drawing/2014/main" id="{E66DF365-B27A-EB65-FE4D-B57EB8B2BF12}"/>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9D29C0DC-2E10-2573-978B-B17E10F3A93D}"/>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Oval 59">
                <a:extLst>
                  <a:ext uri="{FF2B5EF4-FFF2-40B4-BE49-F238E27FC236}">
                    <a16:creationId xmlns:a16="http://schemas.microsoft.com/office/drawing/2014/main" id="{D8CCF8F0-3350-09BC-0A0E-1BC526D053B7}"/>
                  </a:ext>
                </a:extLst>
              </p:cNvPr>
              <p:cNvSpPr>
                <a:spLocks/>
              </p:cNvSpPr>
              <p:nvPr/>
            </p:nvSpPr>
            <p:spPr>
              <a:xfrm>
                <a:off x="276013" y="1805878"/>
                <a:ext cx="2689747" cy="2689747"/>
              </a:xfrm>
              <a:prstGeom prst="ellipse">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9" name="Picture 58">
                <a:extLst>
                  <a:ext uri="{FF2B5EF4-FFF2-40B4-BE49-F238E27FC236}">
                    <a16:creationId xmlns:a16="http://schemas.microsoft.com/office/drawing/2014/main" id="{5870320E-78E9-D770-CC2D-B70E6C3828B7}"/>
                  </a:ext>
                </a:extLst>
              </p:cNvPr>
              <p:cNvPicPr>
                <a:picLocks noChangeAspect="1"/>
              </p:cNvPicPr>
              <p:nvPr/>
            </p:nvPicPr>
            <p:blipFill>
              <a:blip r:embed="rId5" cstate="email">
                <a:extLst>
                  <a:ext uri="{28A0092B-C50C-407E-A947-70E740481C1C}">
                    <a14:useLocalDpi xmlns:a14="http://schemas.microsoft.com/office/drawing/2010/main"/>
                  </a:ext>
                </a:extLst>
              </a:blip>
              <a:srcRect l="31497" t="30689" r="31760" b="29293"/>
              <a:stretch>
                <a:fillRect/>
              </a:stretch>
            </p:blipFill>
            <p:spPr>
              <a:xfrm>
                <a:off x="860265" y="2488250"/>
                <a:ext cx="1452565" cy="1186505"/>
              </a:xfrm>
              <a:prstGeom prst="rect">
                <a:avLst/>
              </a:prstGeom>
            </p:spPr>
          </p:pic>
        </p:grpSp>
      </p:grpSp>
      <p:sp>
        <p:nvSpPr>
          <p:cNvPr id="74" name="Rectangle 73">
            <a:extLst>
              <a:ext uri="{FF2B5EF4-FFF2-40B4-BE49-F238E27FC236}">
                <a16:creationId xmlns:a16="http://schemas.microsoft.com/office/drawing/2014/main" id="{F159D375-5863-A792-6614-67CB029DAFFD}"/>
              </a:ext>
            </a:extLst>
          </p:cNvPr>
          <p:cNvSpPr/>
          <p:nvPr/>
        </p:nvSpPr>
        <p:spPr>
          <a:xfrm>
            <a:off x="356143" y="9259229"/>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5" name="Rectangle: Rounded Corners 74">
            <a:extLst>
              <a:ext uri="{FF2B5EF4-FFF2-40B4-BE49-F238E27FC236}">
                <a16:creationId xmlns:a16="http://schemas.microsoft.com/office/drawing/2014/main" id="{DC156EFC-A171-6B68-9FF6-18771459581E}"/>
              </a:ext>
            </a:extLst>
          </p:cNvPr>
          <p:cNvSpPr/>
          <p:nvPr/>
        </p:nvSpPr>
        <p:spPr>
          <a:xfrm>
            <a:off x="356143" y="10315509"/>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Forces and LAs</a:t>
            </a:r>
          </a:p>
        </p:txBody>
      </p:sp>
      <p:sp>
        <p:nvSpPr>
          <p:cNvPr id="76" name="Rectangle 75">
            <a:extLst>
              <a:ext uri="{FF2B5EF4-FFF2-40B4-BE49-F238E27FC236}">
                <a16:creationId xmlns:a16="http://schemas.microsoft.com/office/drawing/2014/main" id="{B38F268D-F429-E4A4-C833-70209D62E814}"/>
              </a:ext>
            </a:extLst>
          </p:cNvPr>
          <p:cNvSpPr/>
          <p:nvPr/>
        </p:nvSpPr>
        <p:spPr>
          <a:xfrm>
            <a:off x="356143" y="7063501"/>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Rectangle: Rounded Corners 76">
            <a:extLst>
              <a:ext uri="{FF2B5EF4-FFF2-40B4-BE49-F238E27FC236}">
                <a16:creationId xmlns:a16="http://schemas.microsoft.com/office/drawing/2014/main" id="{423F06CF-D946-50E7-C161-367EF0BD94A0}"/>
              </a:ext>
            </a:extLst>
          </p:cNvPr>
          <p:cNvSpPr/>
          <p:nvPr/>
        </p:nvSpPr>
        <p:spPr>
          <a:xfrm>
            <a:off x="356143" y="7063501"/>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2</a:t>
            </a:r>
          </a:p>
        </p:txBody>
      </p:sp>
      <p:grpSp>
        <p:nvGrpSpPr>
          <p:cNvPr id="78" name="Group 77">
            <a:extLst>
              <a:ext uri="{FF2B5EF4-FFF2-40B4-BE49-F238E27FC236}">
                <a16:creationId xmlns:a16="http://schemas.microsoft.com/office/drawing/2014/main" id="{DF838237-3EE2-6196-8FF4-C3F1F718198C}"/>
              </a:ext>
            </a:extLst>
          </p:cNvPr>
          <p:cNvGrpSpPr/>
          <p:nvPr/>
        </p:nvGrpSpPr>
        <p:grpSpPr>
          <a:xfrm>
            <a:off x="0" y="7483174"/>
            <a:ext cx="3152969" cy="2770677"/>
            <a:chOff x="9331" y="1805878"/>
            <a:chExt cx="3152969" cy="2770677"/>
          </a:xfrm>
        </p:grpSpPr>
        <p:sp>
          <p:nvSpPr>
            <p:cNvPr id="79" name="Rectangle 78">
              <a:extLst>
                <a:ext uri="{FF2B5EF4-FFF2-40B4-BE49-F238E27FC236}">
                  <a16:creationId xmlns:a16="http://schemas.microsoft.com/office/drawing/2014/main" id="{FDF5716F-01A7-0312-6995-13D6CA5D0E64}"/>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0" name="Rectangle 79">
              <a:extLst>
                <a:ext uri="{FF2B5EF4-FFF2-40B4-BE49-F238E27FC236}">
                  <a16:creationId xmlns:a16="http://schemas.microsoft.com/office/drawing/2014/main" id="{CB9ABCEF-C0F9-7AD8-0114-F7196BFC8466}"/>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1" name="Oval 80">
              <a:extLst>
                <a:ext uri="{FF2B5EF4-FFF2-40B4-BE49-F238E27FC236}">
                  <a16:creationId xmlns:a16="http://schemas.microsoft.com/office/drawing/2014/main" id="{4700FDEE-ABC5-F023-25F2-F867BD915F8D}"/>
                </a:ext>
              </a:extLst>
            </p:cNvPr>
            <p:cNvSpPr>
              <a:spLocks/>
            </p:cNvSpPr>
            <p:nvPr/>
          </p:nvSpPr>
          <p:spPr>
            <a:xfrm>
              <a:off x="276013" y="1805878"/>
              <a:ext cx="2689747" cy="2689747"/>
            </a:xfrm>
            <a:prstGeom prst="ellipse">
              <a:avLst/>
            </a:prstGeom>
            <a:solidFill>
              <a:srgbClr val="00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83" name="Partial Circle 82">
            <a:extLst>
              <a:ext uri="{FF2B5EF4-FFF2-40B4-BE49-F238E27FC236}">
                <a16:creationId xmlns:a16="http://schemas.microsoft.com/office/drawing/2014/main" id="{2CA3C1C0-AAA0-F584-8037-CA7BECC341ED}"/>
              </a:ext>
            </a:extLst>
          </p:cNvPr>
          <p:cNvSpPr/>
          <p:nvPr/>
        </p:nvSpPr>
        <p:spPr>
          <a:xfrm>
            <a:off x="264260" y="7563619"/>
            <a:ext cx="2689489" cy="2605482"/>
          </a:xfrm>
          <a:prstGeom prst="pie">
            <a:avLst>
              <a:gd name="adj1" fmla="val 0"/>
              <a:gd name="adj2" fmla="val 10778244"/>
            </a:avLst>
          </a:prstGeom>
          <a:solidFill>
            <a:srgbClr val="4808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3" name="Picture 52">
            <a:extLst>
              <a:ext uri="{FF2B5EF4-FFF2-40B4-BE49-F238E27FC236}">
                <a16:creationId xmlns:a16="http://schemas.microsoft.com/office/drawing/2014/main" id="{5B1E59C6-CF3E-BB56-3E14-346FBD487FA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81549" y="7654355"/>
            <a:ext cx="1243806" cy="1112057"/>
          </a:xfrm>
          <a:prstGeom prst="rect">
            <a:avLst/>
          </a:prstGeom>
        </p:spPr>
      </p:pic>
      <p:pic>
        <p:nvPicPr>
          <p:cNvPr id="54" name="Picture 53">
            <a:extLst>
              <a:ext uri="{FF2B5EF4-FFF2-40B4-BE49-F238E27FC236}">
                <a16:creationId xmlns:a16="http://schemas.microsoft.com/office/drawing/2014/main" id="{3F266DCF-5F70-7C8A-0ABF-3348C3542DEE}"/>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708114" y="9085401"/>
            <a:ext cx="1790677" cy="699580"/>
          </a:xfrm>
          <a:prstGeom prst="rect">
            <a:avLst/>
          </a:prstGeom>
        </p:spPr>
      </p:pic>
      <p:sp>
        <p:nvSpPr>
          <p:cNvPr id="84" name="Rectangle 83">
            <a:extLst>
              <a:ext uri="{FF2B5EF4-FFF2-40B4-BE49-F238E27FC236}">
                <a16:creationId xmlns:a16="http://schemas.microsoft.com/office/drawing/2014/main" id="{F88036A5-EA07-E08D-8630-0BF670EA8994}"/>
              </a:ext>
            </a:extLst>
          </p:cNvPr>
          <p:cNvSpPr/>
          <p:nvPr/>
        </p:nvSpPr>
        <p:spPr>
          <a:xfrm>
            <a:off x="356143" y="13201847"/>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5" name="Rectangle: Rounded Corners 84">
            <a:extLst>
              <a:ext uri="{FF2B5EF4-FFF2-40B4-BE49-F238E27FC236}">
                <a16:creationId xmlns:a16="http://schemas.microsoft.com/office/drawing/2014/main" id="{89466A40-2296-507D-7068-0ADC297A1F32}"/>
              </a:ext>
            </a:extLst>
          </p:cNvPr>
          <p:cNvSpPr/>
          <p:nvPr/>
        </p:nvSpPr>
        <p:spPr>
          <a:xfrm>
            <a:off x="356143" y="14258127"/>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Forces</a:t>
            </a:r>
          </a:p>
        </p:txBody>
      </p:sp>
      <p:sp>
        <p:nvSpPr>
          <p:cNvPr id="86" name="Rectangle 85">
            <a:extLst>
              <a:ext uri="{FF2B5EF4-FFF2-40B4-BE49-F238E27FC236}">
                <a16:creationId xmlns:a16="http://schemas.microsoft.com/office/drawing/2014/main" id="{06C5A6D4-E4D5-E4EB-8259-1A9C48158A7F}"/>
              </a:ext>
            </a:extLst>
          </p:cNvPr>
          <p:cNvSpPr/>
          <p:nvPr/>
        </p:nvSpPr>
        <p:spPr>
          <a:xfrm>
            <a:off x="356143" y="11006119"/>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7" name="Rectangle: Rounded Corners 86">
            <a:extLst>
              <a:ext uri="{FF2B5EF4-FFF2-40B4-BE49-F238E27FC236}">
                <a16:creationId xmlns:a16="http://schemas.microsoft.com/office/drawing/2014/main" id="{75EB65E2-B581-FA43-D47F-BB83313FA490}"/>
              </a:ext>
            </a:extLst>
          </p:cNvPr>
          <p:cNvSpPr/>
          <p:nvPr/>
        </p:nvSpPr>
        <p:spPr>
          <a:xfrm>
            <a:off x="356143" y="11006119"/>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3</a:t>
            </a:r>
          </a:p>
        </p:txBody>
      </p:sp>
      <p:grpSp>
        <p:nvGrpSpPr>
          <p:cNvPr id="88" name="Group 87">
            <a:extLst>
              <a:ext uri="{FF2B5EF4-FFF2-40B4-BE49-F238E27FC236}">
                <a16:creationId xmlns:a16="http://schemas.microsoft.com/office/drawing/2014/main" id="{2A0257AA-B7D3-1317-A03D-443F62D16EA0}"/>
              </a:ext>
            </a:extLst>
          </p:cNvPr>
          <p:cNvGrpSpPr/>
          <p:nvPr/>
        </p:nvGrpSpPr>
        <p:grpSpPr>
          <a:xfrm>
            <a:off x="0" y="11425792"/>
            <a:ext cx="3152969" cy="2770677"/>
            <a:chOff x="9331" y="1805878"/>
            <a:chExt cx="3152969" cy="2770677"/>
          </a:xfrm>
        </p:grpSpPr>
        <p:sp>
          <p:nvSpPr>
            <p:cNvPr id="89" name="Rectangle 88">
              <a:extLst>
                <a:ext uri="{FF2B5EF4-FFF2-40B4-BE49-F238E27FC236}">
                  <a16:creationId xmlns:a16="http://schemas.microsoft.com/office/drawing/2014/main" id="{2BFFAB5B-A83D-CD9B-2862-637B13233A4F}"/>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Rectangle 89">
              <a:extLst>
                <a:ext uri="{FF2B5EF4-FFF2-40B4-BE49-F238E27FC236}">
                  <a16:creationId xmlns:a16="http://schemas.microsoft.com/office/drawing/2014/main" id="{5419D74E-04A4-F8A5-2973-13A5C5EC4859}"/>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1" name="Oval 90">
              <a:extLst>
                <a:ext uri="{FF2B5EF4-FFF2-40B4-BE49-F238E27FC236}">
                  <a16:creationId xmlns:a16="http://schemas.microsoft.com/office/drawing/2014/main" id="{D2FC503A-BBFD-6F7B-2A80-FC08A83CB78D}"/>
                </a:ext>
              </a:extLst>
            </p:cNvPr>
            <p:cNvSpPr>
              <a:spLocks/>
            </p:cNvSpPr>
            <p:nvPr/>
          </p:nvSpPr>
          <p:spPr>
            <a:xfrm>
              <a:off x="276013" y="1805878"/>
              <a:ext cx="2689747" cy="2689747"/>
            </a:xfrm>
            <a:prstGeom prst="ellipse">
              <a:avLst/>
            </a:prstGeom>
            <a:solidFill>
              <a:srgbClr val="141B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47" name="Picture 46">
            <a:extLst>
              <a:ext uri="{FF2B5EF4-FFF2-40B4-BE49-F238E27FC236}">
                <a16:creationId xmlns:a16="http://schemas.microsoft.com/office/drawing/2014/main" id="{1E7457C5-A934-2ED7-CBC6-154FCF617727}"/>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72521" y="12520187"/>
            <a:ext cx="2069086" cy="481263"/>
          </a:xfrm>
          <a:prstGeom prst="rect">
            <a:avLst/>
          </a:prstGeom>
        </p:spPr>
      </p:pic>
      <p:pic>
        <p:nvPicPr>
          <p:cNvPr id="8" name="Picture 7">
            <a:extLst>
              <a:ext uri="{FF2B5EF4-FFF2-40B4-BE49-F238E27FC236}">
                <a16:creationId xmlns:a16="http://schemas.microsoft.com/office/drawing/2014/main" id="{49E92D21-C74A-E428-A078-E9B191EB296E}"/>
              </a:ext>
            </a:extLst>
          </p:cNvPr>
          <p:cNvPicPr>
            <a:picLocks noChangeAspect="1"/>
          </p:cNvPicPr>
          <p:nvPr/>
        </p:nvPicPr>
        <p:blipFill>
          <a:blip r:embed="rId9" cstate="email">
            <a:extLst>
              <a:ext uri="{28A0092B-C50C-407E-A947-70E740481C1C}">
                <a14:useLocalDpi xmlns:a14="http://schemas.microsoft.com/office/drawing/2010/main"/>
              </a:ext>
            </a:extLst>
          </a:blip>
          <a:srcRect t="-83"/>
          <a:stretch>
            <a:fillRect/>
          </a:stretch>
        </p:blipFill>
        <p:spPr>
          <a:xfrm>
            <a:off x="12949093" y="2005648"/>
            <a:ext cx="1958094" cy="1915625"/>
          </a:xfrm>
          <a:prstGeom prst="ellipse">
            <a:avLst/>
          </a:prstGeom>
        </p:spPr>
      </p:pic>
      <p:pic>
        <p:nvPicPr>
          <p:cNvPr id="9" name="Picture 8">
            <a:extLst>
              <a:ext uri="{FF2B5EF4-FFF2-40B4-BE49-F238E27FC236}">
                <a16:creationId xmlns:a16="http://schemas.microsoft.com/office/drawing/2014/main" id="{D68EC5F4-512E-0F9D-2A24-364E84101E3B}"/>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6967110" y="2963460"/>
            <a:ext cx="3064426" cy="3020989"/>
          </a:xfrm>
          <a:prstGeom prst="ellipse">
            <a:avLst/>
          </a:prstGeom>
        </p:spPr>
      </p:pic>
      <p:grpSp>
        <p:nvGrpSpPr>
          <p:cNvPr id="132" name="Group 131">
            <a:extLst>
              <a:ext uri="{FF2B5EF4-FFF2-40B4-BE49-F238E27FC236}">
                <a16:creationId xmlns:a16="http://schemas.microsoft.com/office/drawing/2014/main" id="{0E06CC9F-0610-7D0C-8799-B9A84EF2DB9B}"/>
              </a:ext>
            </a:extLst>
          </p:cNvPr>
          <p:cNvGrpSpPr/>
          <p:nvPr/>
        </p:nvGrpSpPr>
        <p:grpSpPr>
          <a:xfrm>
            <a:off x="3189064" y="1599767"/>
            <a:ext cx="4972012" cy="3711641"/>
            <a:chOff x="3189064" y="1606587"/>
            <a:chExt cx="4972012" cy="3711641"/>
          </a:xfrm>
        </p:grpSpPr>
        <p:sp>
          <p:nvSpPr>
            <p:cNvPr id="6" name="Rectangle: Top Corners Rounded 5">
              <a:extLst>
                <a:ext uri="{FF2B5EF4-FFF2-40B4-BE49-F238E27FC236}">
                  <a16:creationId xmlns:a16="http://schemas.microsoft.com/office/drawing/2014/main" id="{819F98FC-3D7F-E7F7-3C54-DA608E5ADE33}"/>
                </a:ext>
              </a:extLst>
            </p:cNvPr>
            <p:cNvSpPr/>
            <p:nvPr/>
          </p:nvSpPr>
          <p:spPr>
            <a:xfrm rot="5400000">
              <a:off x="3819249" y="976402"/>
              <a:ext cx="3711641" cy="4972012"/>
            </a:xfrm>
            <a:prstGeom prst="round2SameRect">
              <a:avLst>
                <a:gd name="adj1" fmla="val 50000"/>
                <a:gd name="adj2" fmla="val 0"/>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8072CB6C-9FFF-DD0B-B671-F5A0A6AD022F}"/>
                </a:ext>
              </a:extLst>
            </p:cNvPr>
            <p:cNvSpPr txBox="1"/>
            <p:nvPr/>
          </p:nvSpPr>
          <p:spPr>
            <a:xfrm>
              <a:off x="3393120" y="3158086"/>
              <a:ext cx="439641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I be a good friend?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I make other children feel happy?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I play nicely with others?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adults at school help me?</a:t>
              </a:r>
            </a:p>
          </p:txBody>
        </p:sp>
        <p:sp>
          <p:nvSpPr>
            <p:cNvPr id="14" name="TextBox 13">
              <a:extLst>
                <a:ext uri="{FF2B5EF4-FFF2-40B4-BE49-F238E27FC236}">
                  <a16:creationId xmlns:a16="http://schemas.microsoft.com/office/drawing/2014/main" id="{D9F01778-86BA-FBAE-4EC9-35C496C0A6DA}"/>
                </a:ext>
              </a:extLst>
            </p:cNvPr>
            <p:cNvSpPr txBox="1"/>
            <p:nvPr/>
          </p:nvSpPr>
          <p:spPr>
            <a:xfrm>
              <a:off x="3275357"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EYFS</a:t>
              </a: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67" name="Group 66">
            <a:extLst>
              <a:ext uri="{FF2B5EF4-FFF2-40B4-BE49-F238E27FC236}">
                <a16:creationId xmlns:a16="http://schemas.microsoft.com/office/drawing/2014/main" id="{BC9F63D5-825F-4414-EC27-F3051C16DFC5}"/>
              </a:ext>
            </a:extLst>
          </p:cNvPr>
          <p:cNvGrpSpPr/>
          <p:nvPr/>
        </p:nvGrpSpPr>
        <p:grpSpPr>
          <a:xfrm>
            <a:off x="3494163" y="1599767"/>
            <a:ext cx="4972012" cy="3711641"/>
            <a:chOff x="3417563" y="1606587"/>
            <a:chExt cx="4972012" cy="3711641"/>
          </a:xfrm>
        </p:grpSpPr>
        <p:sp>
          <p:nvSpPr>
            <p:cNvPr id="21" name="Rectangle: Top Corners Rounded 20">
              <a:extLst>
                <a:ext uri="{FF2B5EF4-FFF2-40B4-BE49-F238E27FC236}">
                  <a16:creationId xmlns:a16="http://schemas.microsoft.com/office/drawing/2014/main" id="{2CE145F0-4759-5087-5EC7-27A47DDBFAB6}"/>
                </a:ext>
              </a:extLst>
            </p:cNvPr>
            <p:cNvSpPr/>
            <p:nvPr/>
          </p:nvSpPr>
          <p:spPr>
            <a:xfrm rot="5400000">
              <a:off x="4047748" y="976402"/>
              <a:ext cx="3711641" cy="4972012"/>
            </a:xfrm>
            <a:prstGeom prst="round2SameRect">
              <a:avLst>
                <a:gd name="adj1" fmla="val 50000"/>
                <a:gd name="adj2" fmla="val 0"/>
              </a:avLst>
            </a:prstGeom>
            <a:solidFill>
              <a:srgbClr val="404A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D0886D4F-EB9C-A3E5-4625-58BF5D9F5F59}"/>
                </a:ext>
              </a:extLst>
            </p:cNvPr>
            <p:cNvSpPr txBox="1"/>
            <p:nvPr/>
          </p:nvSpPr>
          <p:spPr>
            <a:xfrm>
              <a:off x="3621620" y="2841458"/>
              <a:ext cx="412899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I be an 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I make friends?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if my friends are making me feel sad?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bullying?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Why are safe hands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Why is name calling unkind</a:t>
              </a:r>
            </a:p>
          </p:txBody>
        </p:sp>
        <p:sp>
          <p:nvSpPr>
            <p:cNvPr id="30" name="TextBox 29">
              <a:extLst>
                <a:ext uri="{FF2B5EF4-FFF2-40B4-BE49-F238E27FC236}">
                  <a16:creationId xmlns:a16="http://schemas.microsoft.com/office/drawing/2014/main" id="{0BE9AE32-C071-B7DE-AAF9-A3390A68A47A}"/>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Year 1</a:t>
              </a:r>
            </a:p>
          </p:txBody>
        </p:sp>
      </p:grpSp>
      <p:grpSp>
        <p:nvGrpSpPr>
          <p:cNvPr id="133" name="Group 132">
            <a:extLst>
              <a:ext uri="{FF2B5EF4-FFF2-40B4-BE49-F238E27FC236}">
                <a16:creationId xmlns:a16="http://schemas.microsoft.com/office/drawing/2014/main" id="{A7ED2238-EF28-176C-C6A9-702EF3B57DBF}"/>
              </a:ext>
            </a:extLst>
          </p:cNvPr>
          <p:cNvGrpSpPr/>
          <p:nvPr/>
        </p:nvGrpSpPr>
        <p:grpSpPr>
          <a:xfrm>
            <a:off x="3786199" y="1602100"/>
            <a:ext cx="4972012" cy="3711641"/>
            <a:chOff x="3417563" y="1606587"/>
            <a:chExt cx="4972012" cy="3711641"/>
          </a:xfrm>
        </p:grpSpPr>
        <p:sp>
          <p:nvSpPr>
            <p:cNvPr id="134" name="Rectangle: Top Corners Rounded 133">
              <a:extLst>
                <a:ext uri="{FF2B5EF4-FFF2-40B4-BE49-F238E27FC236}">
                  <a16:creationId xmlns:a16="http://schemas.microsoft.com/office/drawing/2014/main" id="{C599C00C-214D-4265-390E-E0F43A762C83}"/>
                </a:ext>
              </a:extLst>
            </p:cNvPr>
            <p:cNvSpPr/>
            <p:nvPr/>
          </p:nvSpPr>
          <p:spPr>
            <a:xfrm rot="5400000">
              <a:off x="4047748" y="976402"/>
              <a:ext cx="3711641" cy="4972012"/>
            </a:xfrm>
            <a:prstGeom prst="round2SameRect">
              <a:avLst>
                <a:gd name="adj1" fmla="val 50000"/>
                <a:gd name="adj2" fmla="val 0"/>
              </a:avLst>
            </a:prstGeom>
            <a:solidFill>
              <a:srgbClr val="5B64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5" name="TextBox 134">
              <a:extLst>
                <a:ext uri="{FF2B5EF4-FFF2-40B4-BE49-F238E27FC236}">
                  <a16:creationId xmlns:a16="http://schemas.microsoft.com/office/drawing/2014/main" id="{919B8170-7312-9E99-61E5-95E55D3B445D}"/>
                </a:ext>
              </a:extLst>
            </p:cNvPr>
            <p:cNvSpPr txBox="1"/>
            <p:nvPr/>
          </p:nvSpPr>
          <p:spPr>
            <a:xfrm>
              <a:off x="3621619" y="2841458"/>
              <a:ext cx="432943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are we the same?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are we different?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I work with different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do I share family worries?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a family?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Why are relationships important?</a:t>
              </a:r>
            </a:p>
          </p:txBody>
        </p:sp>
        <p:sp>
          <p:nvSpPr>
            <p:cNvPr id="136" name="TextBox 135">
              <a:extLst>
                <a:ext uri="{FF2B5EF4-FFF2-40B4-BE49-F238E27FC236}">
                  <a16:creationId xmlns:a16="http://schemas.microsoft.com/office/drawing/2014/main" id="{9212B821-29EC-E87A-57A3-BF77689923F6}"/>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Year 2</a:t>
              </a:r>
            </a:p>
          </p:txBody>
        </p:sp>
      </p:grpSp>
      <p:grpSp>
        <p:nvGrpSpPr>
          <p:cNvPr id="138" name="Group 137">
            <a:extLst>
              <a:ext uri="{FF2B5EF4-FFF2-40B4-BE49-F238E27FC236}">
                <a16:creationId xmlns:a16="http://schemas.microsoft.com/office/drawing/2014/main" id="{CDFD6A3D-A92F-2EFD-92D8-B9032F6677C9}"/>
              </a:ext>
            </a:extLst>
          </p:cNvPr>
          <p:cNvGrpSpPr/>
          <p:nvPr/>
        </p:nvGrpSpPr>
        <p:grpSpPr>
          <a:xfrm>
            <a:off x="4073582" y="1608920"/>
            <a:ext cx="4972012" cy="3711641"/>
            <a:chOff x="3417563" y="1606587"/>
            <a:chExt cx="4972012" cy="3711641"/>
          </a:xfrm>
        </p:grpSpPr>
        <p:sp>
          <p:nvSpPr>
            <p:cNvPr id="139" name="Rectangle: Top Corners Rounded 138">
              <a:extLst>
                <a:ext uri="{FF2B5EF4-FFF2-40B4-BE49-F238E27FC236}">
                  <a16:creationId xmlns:a16="http://schemas.microsoft.com/office/drawing/2014/main" id="{677BDC4F-6CFE-8E12-DF64-67817142DCB4}"/>
                </a:ext>
              </a:extLst>
            </p:cNvPr>
            <p:cNvSpPr/>
            <p:nvPr/>
          </p:nvSpPr>
          <p:spPr>
            <a:xfrm rot="5400000">
              <a:off x="4047748" y="976402"/>
              <a:ext cx="3711641" cy="4972012"/>
            </a:xfrm>
            <a:prstGeom prst="round2SameRect">
              <a:avLst>
                <a:gd name="adj1" fmla="val 50000"/>
                <a:gd name="adj2" fmla="val 0"/>
              </a:avLst>
            </a:prstGeom>
            <a:solidFill>
              <a:srgbClr val="747B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0" name="TextBox 139">
              <a:extLst>
                <a:ext uri="{FF2B5EF4-FFF2-40B4-BE49-F238E27FC236}">
                  <a16:creationId xmlns:a16="http://schemas.microsoft.com/office/drawing/2014/main" id="{8AE66886-B3DE-7CF2-282F-7FC518DB23B5}"/>
                </a:ext>
              </a:extLst>
            </p:cNvPr>
            <p:cNvSpPr txBox="1"/>
            <p:nvPr/>
          </p:nvSpPr>
          <p:spPr>
            <a:xfrm>
              <a:off x="3621619" y="2841458"/>
              <a:ext cx="432943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should we treat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can I do when friendships go wrong?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do we mean by consent in friendships?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bullying?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Who are my key people? </a:t>
              </a:r>
            </a:p>
          </p:txBody>
        </p:sp>
        <p:sp>
          <p:nvSpPr>
            <p:cNvPr id="141" name="TextBox 140">
              <a:extLst>
                <a:ext uri="{FF2B5EF4-FFF2-40B4-BE49-F238E27FC236}">
                  <a16:creationId xmlns:a16="http://schemas.microsoft.com/office/drawing/2014/main" id="{C47CB7B1-C65D-C66A-0629-18608C8B6487}"/>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Year 3</a:t>
              </a:r>
            </a:p>
          </p:txBody>
        </p:sp>
      </p:grpSp>
      <p:grpSp>
        <p:nvGrpSpPr>
          <p:cNvPr id="142" name="Group 141">
            <a:extLst>
              <a:ext uri="{FF2B5EF4-FFF2-40B4-BE49-F238E27FC236}">
                <a16:creationId xmlns:a16="http://schemas.microsoft.com/office/drawing/2014/main" id="{63B5E066-6E6A-846C-A302-CC06864AF83B}"/>
              </a:ext>
            </a:extLst>
          </p:cNvPr>
          <p:cNvGrpSpPr/>
          <p:nvPr/>
        </p:nvGrpSpPr>
        <p:grpSpPr>
          <a:xfrm>
            <a:off x="4360965" y="1608920"/>
            <a:ext cx="4972012" cy="3711641"/>
            <a:chOff x="3417563" y="1606587"/>
            <a:chExt cx="4972012" cy="3711641"/>
          </a:xfrm>
        </p:grpSpPr>
        <p:sp>
          <p:nvSpPr>
            <p:cNvPr id="143" name="Rectangle: Top Corners Rounded 142">
              <a:extLst>
                <a:ext uri="{FF2B5EF4-FFF2-40B4-BE49-F238E27FC236}">
                  <a16:creationId xmlns:a16="http://schemas.microsoft.com/office/drawing/2014/main" id="{13674C0F-8A77-CF93-57DA-C0222F4DA319}"/>
                </a:ext>
              </a:extLst>
            </p:cNvPr>
            <p:cNvSpPr/>
            <p:nvPr/>
          </p:nvSpPr>
          <p:spPr>
            <a:xfrm rot="5400000">
              <a:off x="4047748" y="976402"/>
              <a:ext cx="3711641" cy="4972012"/>
            </a:xfrm>
            <a:prstGeom prst="round2SameRect">
              <a:avLst>
                <a:gd name="adj1" fmla="val 50000"/>
                <a:gd name="adj2" fmla="val 0"/>
              </a:avLst>
            </a:prstGeom>
            <a:solidFill>
              <a:srgbClr val="959B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4" name="TextBox 143">
              <a:extLst>
                <a:ext uri="{FF2B5EF4-FFF2-40B4-BE49-F238E27FC236}">
                  <a16:creationId xmlns:a16="http://schemas.microsoft.com/office/drawing/2014/main" id="{488EF1B8-8B15-117F-03C4-20ADF7E797E5}"/>
                </a:ext>
              </a:extLst>
            </p:cNvPr>
            <p:cNvSpPr txBox="1"/>
            <p:nvPr/>
          </p:nvSpPr>
          <p:spPr>
            <a:xfrm>
              <a:off x="3575470" y="3128704"/>
              <a:ext cx="445501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we be role models?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a healthy friendship?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discrimination?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diversity?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peer influence?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Who makes up my community?</a:t>
              </a:r>
            </a:p>
          </p:txBody>
        </p:sp>
        <p:sp>
          <p:nvSpPr>
            <p:cNvPr id="145" name="TextBox 144">
              <a:extLst>
                <a:ext uri="{FF2B5EF4-FFF2-40B4-BE49-F238E27FC236}">
                  <a16:creationId xmlns:a16="http://schemas.microsoft.com/office/drawing/2014/main" id="{A3840060-C8D4-E0D7-9253-B35848861FEF}"/>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Year 4</a:t>
              </a:r>
            </a:p>
          </p:txBody>
        </p:sp>
      </p:grpSp>
      <p:grpSp>
        <p:nvGrpSpPr>
          <p:cNvPr id="146" name="Group 145">
            <a:extLst>
              <a:ext uri="{FF2B5EF4-FFF2-40B4-BE49-F238E27FC236}">
                <a16:creationId xmlns:a16="http://schemas.microsoft.com/office/drawing/2014/main" id="{04AB19DF-F7EA-FEA4-CC59-C512540D77EF}"/>
              </a:ext>
            </a:extLst>
          </p:cNvPr>
          <p:cNvGrpSpPr/>
          <p:nvPr/>
        </p:nvGrpSpPr>
        <p:grpSpPr>
          <a:xfrm>
            <a:off x="4604166" y="1606587"/>
            <a:ext cx="4972012" cy="3711641"/>
            <a:chOff x="3417563" y="1606587"/>
            <a:chExt cx="4972012" cy="3711641"/>
          </a:xfrm>
        </p:grpSpPr>
        <p:sp>
          <p:nvSpPr>
            <p:cNvPr id="147" name="Rectangle: Top Corners Rounded 146">
              <a:extLst>
                <a:ext uri="{FF2B5EF4-FFF2-40B4-BE49-F238E27FC236}">
                  <a16:creationId xmlns:a16="http://schemas.microsoft.com/office/drawing/2014/main" id="{5F925F85-98D9-3C26-7DC9-83605D0214D0}"/>
                </a:ext>
              </a:extLst>
            </p:cNvPr>
            <p:cNvSpPr/>
            <p:nvPr/>
          </p:nvSpPr>
          <p:spPr>
            <a:xfrm rot="5400000">
              <a:off x="4047748" y="976402"/>
              <a:ext cx="3711641" cy="4972012"/>
            </a:xfrm>
            <a:prstGeom prst="round2SameRect">
              <a:avLst>
                <a:gd name="adj1" fmla="val 50000"/>
                <a:gd name="adj2" fmla="val 0"/>
              </a:avLst>
            </a:prstGeom>
            <a:solidFill>
              <a:srgbClr val="B9B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8" name="TextBox 147">
              <a:extLst>
                <a:ext uri="{FF2B5EF4-FFF2-40B4-BE49-F238E27FC236}">
                  <a16:creationId xmlns:a16="http://schemas.microsoft.com/office/drawing/2014/main" id="{2A2FACF0-E70E-320D-4403-8B63CB8C21F0}"/>
                </a:ext>
              </a:extLst>
            </p:cNvPr>
            <p:cNvSpPr txBox="1"/>
            <p:nvPr/>
          </p:nvSpPr>
          <p:spPr>
            <a:xfrm>
              <a:off x="3662473" y="2639462"/>
              <a:ext cx="42479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How can my adult relationships affect my future?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How do words have power?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What are my personal boundaries?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What are online friendships?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What is grooming?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What is media influence?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What is peer pressure?</a:t>
              </a:r>
            </a:p>
          </p:txBody>
        </p:sp>
        <p:sp>
          <p:nvSpPr>
            <p:cNvPr id="149" name="TextBox 148">
              <a:extLst>
                <a:ext uri="{FF2B5EF4-FFF2-40B4-BE49-F238E27FC236}">
                  <a16:creationId xmlns:a16="http://schemas.microsoft.com/office/drawing/2014/main" id="{6E64CFC7-C445-47C8-1D55-EB6405C42996}"/>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3AB2"/>
                  </a:solidFill>
                  <a:effectLst/>
                  <a:uLnTx/>
                  <a:uFillTx/>
                  <a:latin typeface="Calibri" panose="020F0502020204030204" pitchFamily="34" charset="0"/>
                  <a:ea typeface="+mn-ea"/>
                  <a:cs typeface="Calibri" panose="020F0502020204030204" pitchFamily="34" charset="0"/>
                </a:rPr>
                <a:t>Year 5</a:t>
              </a:r>
            </a:p>
          </p:txBody>
        </p:sp>
      </p:grpSp>
      <p:grpSp>
        <p:nvGrpSpPr>
          <p:cNvPr id="150" name="Group 149">
            <a:extLst>
              <a:ext uri="{FF2B5EF4-FFF2-40B4-BE49-F238E27FC236}">
                <a16:creationId xmlns:a16="http://schemas.microsoft.com/office/drawing/2014/main" id="{076C475E-40B0-5FCE-FC0B-B08C3B671E27}"/>
              </a:ext>
            </a:extLst>
          </p:cNvPr>
          <p:cNvGrpSpPr/>
          <p:nvPr/>
        </p:nvGrpSpPr>
        <p:grpSpPr>
          <a:xfrm>
            <a:off x="4897347" y="1606587"/>
            <a:ext cx="4972012" cy="3711641"/>
            <a:chOff x="3417563" y="1606587"/>
            <a:chExt cx="4972012" cy="3711641"/>
          </a:xfrm>
        </p:grpSpPr>
        <p:sp>
          <p:nvSpPr>
            <p:cNvPr id="151" name="Rectangle: Top Corners Rounded 150">
              <a:extLst>
                <a:ext uri="{FF2B5EF4-FFF2-40B4-BE49-F238E27FC236}">
                  <a16:creationId xmlns:a16="http://schemas.microsoft.com/office/drawing/2014/main" id="{4ADE809A-1AF0-3E0A-6394-FFC83650F0E9}"/>
                </a:ext>
              </a:extLst>
            </p:cNvPr>
            <p:cNvSpPr/>
            <p:nvPr/>
          </p:nvSpPr>
          <p:spPr>
            <a:xfrm rot="5400000">
              <a:off x="4047748" y="976402"/>
              <a:ext cx="3711641" cy="4972012"/>
            </a:xfrm>
            <a:prstGeom prst="round2SameRect">
              <a:avLst>
                <a:gd name="adj1" fmla="val 50000"/>
                <a:gd name="adj2" fmla="val 0"/>
              </a:avLst>
            </a:prstGeom>
            <a:solidFill>
              <a:srgbClr val="D7D9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2" name="TextBox 151">
              <a:extLst>
                <a:ext uri="{FF2B5EF4-FFF2-40B4-BE49-F238E27FC236}">
                  <a16:creationId xmlns:a16="http://schemas.microsoft.com/office/drawing/2014/main" id="{D42859E6-2FB4-BF43-8D29-70738040B889}"/>
                </a:ext>
              </a:extLst>
            </p:cNvPr>
            <p:cNvSpPr txBox="1"/>
            <p:nvPr/>
          </p:nvSpPr>
          <p:spPr>
            <a:xfrm>
              <a:off x="3662473" y="2451375"/>
              <a:ext cx="4124807" cy="27238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rgbClr val="303AB2"/>
                  </a:solidFill>
                  <a:effectLst/>
                  <a:uLnTx/>
                  <a:uFillTx/>
                  <a:latin typeface="Aptos" panose="02110004020202020204"/>
                  <a:ea typeface="+mn-ea"/>
                  <a:cs typeface="+mn-cs"/>
                </a:rPr>
                <a:t>How can I get ready for secondary relationships?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rgbClr val="303AB2"/>
                  </a:solidFill>
                  <a:effectLst/>
                  <a:uLnTx/>
                  <a:uFillTx/>
                  <a:latin typeface="Aptos" panose="02110004020202020204"/>
                  <a:ea typeface="+mn-ea"/>
                  <a:cs typeface="+mn-cs"/>
                </a:rPr>
                <a:t>How can we be allies against racism?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rgbClr val="303AB2"/>
                  </a:solidFill>
                  <a:effectLst/>
                  <a:uLnTx/>
                  <a:uFillTx/>
                  <a:latin typeface="Aptos" panose="02110004020202020204"/>
                  <a:ea typeface="+mn-ea"/>
                  <a:cs typeface="+mn-cs"/>
                </a:rPr>
                <a:t>How can we challenge sexism?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rgbClr val="303AB2"/>
                  </a:solidFill>
                  <a:effectLst/>
                  <a:uLnTx/>
                  <a:uFillTx/>
                  <a:latin typeface="Aptos" panose="02110004020202020204"/>
                  <a:ea typeface="+mn-ea"/>
                  <a:cs typeface="+mn-cs"/>
                </a:rPr>
                <a:t>How can we respect different relationships?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rgbClr val="303AB2"/>
                  </a:solidFill>
                  <a:effectLst/>
                  <a:uLnTx/>
                  <a:uFillTx/>
                  <a:latin typeface="Aptos" panose="02110004020202020204"/>
                  <a:ea typeface="+mn-ea"/>
                  <a:cs typeface="+mn-cs"/>
                </a:rPr>
                <a:t>What is debate?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rgbClr val="303AB2"/>
                  </a:solidFill>
                  <a:effectLst/>
                  <a:uLnTx/>
                  <a:uFillTx/>
                  <a:latin typeface="Aptos" panose="02110004020202020204"/>
                  <a:ea typeface="+mn-ea"/>
                  <a:cs typeface="+mn-cs"/>
                </a:rPr>
                <a:t>What is my relationship with authority?</a:t>
              </a:r>
            </a:p>
          </p:txBody>
        </p:sp>
        <p:sp>
          <p:nvSpPr>
            <p:cNvPr id="153" name="TextBox 152">
              <a:extLst>
                <a:ext uri="{FF2B5EF4-FFF2-40B4-BE49-F238E27FC236}">
                  <a16:creationId xmlns:a16="http://schemas.microsoft.com/office/drawing/2014/main" id="{A32BBF38-B4C9-7331-FF28-AE84530F2017}"/>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3AB2"/>
                  </a:solidFill>
                  <a:effectLst/>
                  <a:uLnTx/>
                  <a:uFillTx/>
                  <a:latin typeface="Calibri" panose="020F0502020204030204" pitchFamily="34" charset="0"/>
                  <a:ea typeface="+mn-ea"/>
                  <a:cs typeface="Calibri" panose="020F0502020204030204" pitchFamily="34" charset="0"/>
                </a:rPr>
                <a:t>Year 6</a:t>
              </a:r>
            </a:p>
          </p:txBody>
        </p:sp>
      </p:grpSp>
      <p:grpSp>
        <p:nvGrpSpPr>
          <p:cNvPr id="154" name="Group 153">
            <a:extLst>
              <a:ext uri="{FF2B5EF4-FFF2-40B4-BE49-F238E27FC236}">
                <a16:creationId xmlns:a16="http://schemas.microsoft.com/office/drawing/2014/main" id="{EE07EFD9-6339-6657-43D3-EF677AF38759}"/>
              </a:ext>
            </a:extLst>
          </p:cNvPr>
          <p:cNvGrpSpPr/>
          <p:nvPr/>
        </p:nvGrpSpPr>
        <p:grpSpPr>
          <a:xfrm>
            <a:off x="5189383" y="1606587"/>
            <a:ext cx="4972012" cy="3711641"/>
            <a:chOff x="3417563" y="1606587"/>
            <a:chExt cx="4972012" cy="3711641"/>
          </a:xfrm>
        </p:grpSpPr>
        <p:sp>
          <p:nvSpPr>
            <p:cNvPr id="155" name="Rectangle: Top Corners Rounded 154">
              <a:extLst>
                <a:ext uri="{FF2B5EF4-FFF2-40B4-BE49-F238E27FC236}">
                  <a16:creationId xmlns:a16="http://schemas.microsoft.com/office/drawing/2014/main" id="{56F77FD2-9FEE-2CD7-9A5F-DA78DB1CD525}"/>
                </a:ext>
              </a:extLst>
            </p:cNvPr>
            <p:cNvSpPr/>
            <p:nvPr/>
          </p:nvSpPr>
          <p:spPr>
            <a:xfrm rot="5400000">
              <a:off x="4047748" y="976402"/>
              <a:ext cx="3711641" cy="4972012"/>
            </a:xfrm>
            <a:prstGeom prst="round2SameRect">
              <a:avLst>
                <a:gd name="adj1" fmla="val 50000"/>
                <a:gd name="adj2" fmla="val 0"/>
              </a:avLst>
            </a:prstGeom>
            <a:solidFill>
              <a:srgbClr val="B9B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6" name="TextBox 155">
              <a:extLst>
                <a:ext uri="{FF2B5EF4-FFF2-40B4-BE49-F238E27FC236}">
                  <a16:creationId xmlns:a16="http://schemas.microsoft.com/office/drawing/2014/main" id="{B7C1A50D-EADD-F412-98F8-4B6EFB8B96B7}"/>
                </a:ext>
              </a:extLst>
            </p:cNvPr>
            <p:cNvSpPr txBox="1"/>
            <p:nvPr/>
          </p:nvSpPr>
          <p:spPr>
            <a:xfrm>
              <a:off x="3662473" y="3202124"/>
              <a:ext cx="4124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Is this banter or bullying?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What is child on child abuse?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How do I deal with conflict?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How can we deal with relationships breaking down?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Why is trust important? </a:t>
              </a:r>
            </a:p>
          </p:txBody>
        </p:sp>
        <p:sp>
          <p:nvSpPr>
            <p:cNvPr id="157" name="TextBox 156">
              <a:extLst>
                <a:ext uri="{FF2B5EF4-FFF2-40B4-BE49-F238E27FC236}">
                  <a16:creationId xmlns:a16="http://schemas.microsoft.com/office/drawing/2014/main" id="{3534B2B7-461D-EFDE-7F0F-0E85064D1707}"/>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3AB2"/>
                  </a:solidFill>
                  <a:effectLst/>
                  <a:uLnTx/>
                  <a:uFillTx/>
                  <a:latin typeface="Calibri" panose="020F0502020204030204" pitchFamily="34" charset="0"/>
                  <a:ea typeface="+mn-ea"/>
                  <a:cs typeface="Calibri" panose="020F0502020204030204" pitchFamily="34" charset="0"/>
                </a:rPr>
                <a:t>Year 7</a:t>
              </a:r>
            </a:p>
          </p:txBody>
        </p:sp>
      </p:grpSp>
      <p:grpSp>
        <p:nvGrpSpPr>
          <p:cNvPr id="158" name="Group 157">
            <a:extLst>
              <a:ext uri="{FF2B5EF4-FFF2-40B4-BE49-F238E27FC236}">
                <a16:creationId xmlns:a16="http://schemas.microsoft.com/office/drawing/2014/main" id="{E6257674-52AC-1DAF-BCB0-34657C8D31EE}"/>
              </a:ext>
            </a:extLst>
          </p:cNvPr>
          <p:cNvGrpSpPr/>
          <p:nvPr/>
        </p:nvGrpSpPr>
        <p:grpSpPr>
          <a:xfrm>
            <a:off x="5460438" y="1603177"/>
            <a:ext cx="4972012" cy="3711641"/>
            <a:chOff x="3417563" y="1619287"/>
            <a:chExt cx="4972012" cy="3711641"/>
          </a:xfrm>
        </p:grpSpPr>
        <p:sp>
          <p:nvSpPr>
            <p:cNvPr id="159" name="Rectangle: Top Corners Rounded 158">
              <a:extLst>
                <a:ext uri="{FF2B5EF4-FFF2-40B4-BE49-F238E27FC236}">
                  <a16:creationId xmlns:a16="http://schemas.microsoft.com/office/drawing/2014/main" id="{F715CF32-A5CB-710B-0019-3DC4106AB6E4}"/>
                </a:ext>
              </a:extLst>
            </p:cNvPr>
            <p:cNvSpPr/>
            <p:nvPr/>
          </p:nvSpPr>
          <p:spPr>
            <a:xfrm rot="5400000">
              <a:off x="4047748" y="989102"/>
              <a:ext cx="3711641" cy="4972012"/>
            </a:xfrm>
            <a:prstGeom prst="round2SameRect">
              <a:avLst>
                <a:gd name="adj1" fmla="val 50000"/>
                <a:gd name="adj2" fmla="val 0"/>
              </a:avLst>
            </a:prstGeom>
            <a:solidFill>
              <a:srgbClr val="959B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TextBox 159">
              <a:extLst>
                <a:ext uri="{FF2B5EF4-FFF2-40B4-BE49-F238E27FC236}">
                  <a16:creationId xmlns:a16="http://schemas.microsoft.com/office/drawing/2014/main" id="{139BB5F5-5E86-8C4F-FD96-1F849941FC10}"/>
                </a:ext>
              </a:extLst>
            </p:cNvPr>
            <p:cNvSpPr txBox="1"/>
            <p:nvPr/>
          </p:nvSpPr>
          <p:spPr>
            <a:xfrm>
              <a:off x="3662473" y="2606834"/>
              <a:ext cx="412480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Are we responsible with social media?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do I deal with unplanned encounters?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we deal with my friends using drugs and alcohol?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are red flag in relationships (friendship &amp; romantic)? </a:t>
              </a:r>
            </a:p>
          </p:txBody>
        </p:sp>
        <p:sp>
          <p:nvSpPr>
            <p:cNvPr id="161" name="TextBox 160">
              <a:extLst>
                <a:ext uri="{FF2B5EF4-FFF2-40B4-BE49-F238E27FC236}">
                  <a16:creationId xmlns:a16="http://schemas.microsoft.com/office/drawing/2014/main" id="{FDE63217-4157-7636-2DA9-553B100E5EE4}"/>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Year 8</a:t>
              </a:r>
            </a:p>
          </p:txBody>
        </p:sp>
      </p:grpSp>
      <p:grpSp>
        <p:nvGrpSpPr>
          <p:cNvPr id="162" name="Group 161">
            <a:extLst>
              <a:ext uri="{FF2B5EF4-FFF2-40B4-BE49-F238E27FC236}">
                <a16:creationId xmlns:a16="http://schemas.microsoft.com/office/drawing/2014/main" id="{8E6424F9-03E7-1BC2-4F6D-594DCE85AA4D}"/>
              </a:ext>
            </a:extLst>
          </p:cNvPr>
          <p:cNvGrpSpPr/>
          <p:nvPr/>
        </p:nvGrpSpPr>
        <p:grpSpPr>
          <a:xfrm>
            <a:off x="5705348" y="1603177"/>
            <a:ext cx="4972012" cy="3711641"/>
            <a:chOff x="3417563" y="1619287"/>
            <a:chExt cx="4972012" cy="3711641"/>
          </a:xfrm>
        </p:grpSpPr>
        <p:sp>
          <p:nvSpPr>
            <p:cNvPr id="163" name="Rectangle: Top Corners Rounded 162">
              <a:extLst>
                <a:ext uri="{FF2B5EF4-FFF2-40B4-BE49-F238E27FC236}">
                  <a16:creationId xmlns:a16="http://schemas.microsoft.com/office/drawing/2014/main" id="{8513B5A9-C89C-987F-DFDE-35A8376C86D7}"/>
                </a:ext>
              </a:extLst>
            </p:cNvPr>
            <p:cNvSpPr/>
            <p:nvPr/>
          </p:nvSpPr>
          <p:spPr>
            <a:xfrm rot="5400000">
              <a:off x="4047748" y="989102"/>
              <a:ext cx="3711641" cy="4972012"/>
            </a:xfrm>
            <a:prstGeom prst="round2SameRect">
              <a:avLst>
                <a:gd name="adj1" fmla="val 50000"/>
                <a:gd name="adj2" fmla="val 0"/>
              </a:avLst>
            </a:prstGeom>
            <a:solidFill>
              <a:srgbClr val="747B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4" name="TextBox 163">
              <a:extLst>
                <a:ext uri="{FF2B5EF4-FFF2-40B4-BE49-F238E27FC236}">
                  <a16:creationId xmlns:a16="http://schemas.microsoft.com/office/drawing/2014/main" id="{742753FA-F063-C92F-D52C-CF28BA076804}"/>
                </a:ext>
              </a:extLst>
            </p:cNvPr>
            <p:cNvSpPr txBox="1"/>
            <p:nvPr/>
          </p:nvSpPr>
          <p:spPr>
            <a:xfrm>
              <a:off x="3662473" y="3216161"/>
              <a:ext cx="4124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consent in a relationship?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sexism?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child sexual exploitation?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the issues with nudes?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does the media portray sex and relationships?</a:t>
              </a:r>
            </a:p>
          </p:txBody>
        </p:sp>
        <p:sp>
          <p:nvSpPr>
            <p:cNvPr id="165" name="TextBox 164">
              <a:extLst>
                <a:ext uri="{FF2B5EF4-FFF2-40B4-BE49-F238E27FC236}">
                  <a16:creationId xmlns:a16="http://schemas.microsoft.com/office/drawing/2014/main" id="{9B0A78C9-F53F-E495-1F97-BAF0E3E26B7D}"/>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Year 9</a:t>
              </a:r>
            </a:p>
          </p:txBody>
        </p:sp>
      </p:grpSp>
      <p:grpSp>
        <p:nvGrpSpPr>
          <p:cNvPr id="166" name="Group 165">
            <a:extLst>
              <a:ext uri="{FF2B5EF4-FFF2-40B4-BE49-F238E27FC236}">
                <a16:creationId xmlns:a16="http://schemas.microsoft.com/office/drawing/2014/main" id="{BD737151-5377-B852-54B3-5D5F02731EFB}"/>
              </a:ext>
            </a:extLst>
          </p:cNvPr>
          <p:cNvGrpSpPr/>
          <p:nvPr/>
        </p:nvGrpSpPr>
        <p:grpSpPr>
          <a:xfrm>
            <a:off x="6024876" y="1603177"/>
            <a:ext cx="4972012" cy="3711641"/>
            <a:chOff x="3417563" y="1619287"/>
            <a:chExt cx="4972012" cy="3711641"/>
          </a:xfrm>
        </p:grpSpPr>
        <p:sp>
          <p:nvSpPr>
            <p:cNvPr id="167" name="Rectangle: Top Corners Rounded 166">
              <a:extLst>
                <a:ext uri="{FF2B5EF4-FFF2-40B4-BE49-F238E27FC236}">
                  <a16:creationId xmlns:a16="http://schemas.microsoft.com/office/drawing/2014/main" id="{0600CB5B-EA1C-3516-9B6A-4E9A1EF849F9}"/>
                </a:ext>
              </a:extLst>
            </p:cNvPr>
            <p:cNvSpPr/>
            <p:nvPr/>
          </p:nvSpPr>
          <p:spPr>
            <a:xfrm rot="5400000">
              <a:off x="4047748" y="989102"/>
              <a:ext cx="3711641" cy="4972012"/>
            </a:xfrm>
            <a:prstGeom prst="round2SameRect">
              <a:avLst>
                <a:gd name="adj1" fmla="val 50000"/>
                <a:gd name="adj2" fmla="val 0"/>
              </a:avLst>
            </a:prstGeom>
            <a:solidFill>
              <a:srgbClr val="5B64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8" name="TextBox 167">
              <a:extLst>
                <a:ext uri="{FF2B5EF4-FFF2-40B4-BE49-F238E27FC236}">
                  <a16:creationId xmlns:a16="http://schemas.microsoft.com/office/drawing/2014/main" id="{F2E1C24B-45A6-1E69-29E4-90A62B13E8AC}"/>
                </a:ext>
              </a:extLst>
            </p:cNvPr>
            <p:cNvSpPr txBox="1"/>
            <p:nvPr/>
          </p:nvSpPr>
          <p:spPr>
            <a:xfrm>
              <a:off x="3662474" y="3218234"/>
              <a:ext cx="38035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are my relationship values?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emotional abuse?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incel 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toxic 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image based sexual abuse?</a:t>
              </a:r>
            </a:p>
          </p:txBody>
        </p:sp>
        <p:sp>
          <p:nvSpPr>
            <p:cNvPr id="169" name="TextBox 168">
              <a:extLst>
                <a:ext uri="{FF2B5EF4-FFF2-40B4-BE49-F238E27FC236}">
                  <a16:creationId xmlns:a16="http://schemas.microsoft.com/office/drawing/2014/main" id="{1B2464A3-5F3C-6D13-C106-7E14B66DDE53}"/>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Year 10</a:t>
              </a:r>
            </a:p>
          </p:txBody>
        </p:sp>
      </p:grpSp>
      <p:grpSp>
        <p:nvGrpSpPr>
          <p:cNvPr id="170" name="Group 169">
            <a:extLst>
              <a:ext uri="{FF2B5EF4-FFF2-40B4-BE49-F238E27FC236}">
                <a16:creationId xmlns:a16="http://schemas.microsoft.com/office/drawing/2014/main" id="{751622AD-2066-C1D9-071C-2E99B1F18A33}"/>
              </a:ext>
            </a:extLst>
          </p:cNvPr>
          <p:cNvGrpSpPr/>
          <p:nvPr/>
        </p:nvGrpSpPr>
        <p:grpSpPr>
          <a:xfrm>
            <a:off x="6314716" y="1603177"/>
            <a:ext cx="4972012" cy="3711641"/>
            <a:chOff x="3417563" y="1619287"/>
            <a:chExt cx="4972012" cy="3711641"/>
          </a:xfrm>
        </p:grpSpPr>
        <p:sp>
          <p:nvSpPr>
            <p:cNvPr id="171" name="Rectangle: Top Corners Rounded 170">
              <a:extLst>
                <a:ext uri="{FF2B5EF4-FFF2-40B4-BE49-F238E27FC236}">
                  <a16:creationId xmlns:a16="http://schemas.microsoft.com/office/drawing/2014/main" id="{8A773FF5-A509-D2CC-C64B-98C6ACDAB0CF}"/>
                </a:ext>
              </a:extLst>
            </p:cNvPr>
            <p:cNvSpPr/>
            <p:nvPr/>
          </p:nvSpPr>
          <p:spPr>
            <a:xfrm rot="5400000">
              <a:off x="4047748" y="989102"/>
              <a:ext cx="3711641" cy="4972012"/>
            </a:xfrm>
            <a:prstGeom prst="round2SameRect">
              <a:avLst>
                <a:gd name="adj1" fmla="val 50000"/>
                <a:gd name="adj2" fmla="val 0"/>
              </a:avLst>
            </a:prstGeom>
            <a:solidFill>
              <a:srgbClr val="404A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2" name="TextBox 171">
              <a:extLst>
                <a:ext uri="{FF2B5EF4-FFF2-40B4-BE49-F238E27FC236}">
                  <a16:creationId xmlns:a16="http://schemas.microsoft.com/office/drawing/2014/main" id="{50FF13ED-8DFA-E7EB-9F78-FF20122AB5CD}"/>
                </a:ext>
              </a:extLst>
            </p:cNvPr>
            <p:cNvSpPr txBox="1"/>
            <p:nvPr/>
          </p:nvSpPr>
          <p:spPr>
            <a:xfrm>
              <a:off x="3662473" y="2855233"/>
              <a:ext cx="4160207"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are sexual offences?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victim blaming?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the difference between an arranged and forced marriage?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the impact of porn on relationships, so what?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my relationship with AI?</a:t>
              </a:r>
            </a:p>
          </p:txBody>
        </p:sp>
        <p:sp>
          <p:nvSpPr>
            <p:cNvPr id="173" name="TextBox 172">
              <a:extLst>
                <a:ext uri="{FF2B5EF4-FFF2-40B4-BE49-F238E27FC236}">
                  <a16:creationId xmlns:a16="http://schemas.microsoft.com/office/drawing/2014/main" id="{578C3930-5747-5C8C-5DDC-9BFA7EA60678}"/>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Year 11</a:t>
              </a:r>
            </a:p>
          </p:txBody>
        </p:sp>
      </p:grpSp>
      <p:grpSp>
        <p:nvGrpSpPr>
          <p:cNvPr id="174" name="Group 173">
            <a:extLst>
              <a:ext uri="{FF2B5EF4-FFF2-40B4-BE49-F238E27FC236}">
                <a16:creationId xmlns:a16="http://schemas.microsoft.com/office/drawing/2014/main" id="{6359665D-D7A9-FB3C-7ACF-D142F3381E30}"/>
              </a:ext>
            </a:extLst>
          </p:cNvPr>
          <p:cNvGrpSpPr/>
          <p:nvPr/>
        </p:nvGrpSpPr>
        <p:grpSpPr>
          <a:xfrm>
            <a:off x="6575702" y="1603177"/>
            <a:ext cx="4972012" cy="3711641"/>
            <a:chOff x="3417563" y="1619287"/>
            <a:chExt cx="4972012" cy="3711641"/>
          </a:xfrm>
        </p:grpSpPr>
        <p:sp>
          <p:nvSpPr>
            <p:cNvPr id="175" name="Rectangle: Top Corners Rounded 174">
              <a:extLst>
                <a:ext uri="{FF2B5EF4-FFF2-40B4-BE49-F238E27FC236}">
                  <a16:creationId xmlns:a16="http://schemas.microsoft.com/office/drawing/2014/main" id="{E7787807-7813-F19A-D37A-498E4364BAB4}"/>
                </a:ext>
              </a:extLst>
            </p:cNvPr>
            <p:cNvSpPr/>
            <p:nvPr/>
          </p:nvSpPr>
          <p:spPr>
            <a:xfrm rot="5400000">
              <a:off x="4047748" y="989102"/>
              <a:ext cx="3711641" cy="4972012"/>
            </a:xfrm>
            <a:prstGeom prst="round2SameRect">
              <a:avLst>
                <a:gd name="adj1" fmla="val 50000"/>
                <a:gd name="adj2" fmla="val 0"/>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6" name="TextBox 175">
              <a:extLst>
                <a:ext uri="{FF2B5EF4-FFF2-40B4-BE49-F238E27FC236}">
                  <a16:creationId xmlns:a16="http://schemas.microsoft.com/office/drawing/2014/main" id="{00E6A4A4-3B1E-3726-7F44-DFBE8AE333A5}"/>
                </a:ext>
              </a:extLst>
            </p:cNvPr>
            <p:cNvSpPr txBox="1"/>
            <p:nvPr/>
          </p:nvSpPr>
          <p:spPr>
            <a:xfrm>
              <a:off x="3662473" y="2582554"/>
              <a:ext cx="452197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do we manage stages of intimacy?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Who are your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to spot and respond to coercive and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should we end romantic relationships?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do we develop our online brand?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harassment?</a:t>
              </a:r>
            </a:p>
          </p:txBody>
        </p:sp>
        <p:sp>
          <p:nvSpPr>
            <p:cNvPr id="177" name="TextBox 176">
              <a:extLst>
                <a:ext uri="{FF2B5EF4-FFF2-40B4-BE49-F238E27FC236}">
                  <a16:creationId xmlns:a16="http://schemas.microsoft.com/office/drawing/2014/main" id="{65D9084B-BAB0-E41F-E6B9-C1629DF22A6B}"/>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Post 16</a:t>
              </a:r>
            </a:p>
          </p:txBody>
        </p:sp>
      </p:grpSp>
      <p:sp>
        <p:nvSpPr>
          <p:cNvPr id="2" name="Flowchart: Terminator 1">
            <a:extLst>
              <a:ext uri="{FF2B5EF4-FFF2-40B4-BE49-F238E27FC236}">
                <a16:creationId xmlns:a16="http://schemas.microsoft.com/office/drawing/2014/main" id="{BA910D10-5B05-FE47-1FD2-4EA5E0EDC040}"/>
              </a:ext>
            </a:extLst>
          </p:cNvPr>
          <p:cNvSpPr/>
          <p:nvPr/>
        </p:nvSpPr>
        <p:spPr>
          <a:xfrm>
            <a:off x="7830493"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Aptos" panose="02110004020202020204"/>
                <a:ea typeface="+mn-ea"/>
                <a:cs typeface="+mn-cs"/>
              </a:rPr>
              <a:t>Assemblies</a:t>
            </a:r>
          </a:p>
        </p:txBody>
      </p:sp>
      <p:sp>
        <p:nvSpPr>
          <p:cNvPr id="3" name="Flowchart: Terminator 2">
            <a:extLst>
              <a:ext uri="{FF2B5EF4-FFF2-40B4-BE49-F238E27FC236}">
                <a16:creationId xmlns:a16="http://schemas.microsoft.com/office/drawing/2014/main" id="{CD45CCA3-6CE7-8996-D367-31403E1BAD9C}"/>
              </a:ext>
            </a:extLst>
          </p:cNvPr>
          <p:cNvSpPr/>
          <p:nvPr/>
        </p:nvSpPr>
        <p:spPr>
          <a:xfrm>
            <a:off x="8869522"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Aptos" panose="02110004020202020204"/>
                <a:ea typeface="+mn-ea"/>
                <a:cs typeface="+mn-cs"/>
              </a:rPr>
              <a:t>Passports</a:t>
            </a:r>
          </a:p>
        </p:txBody>
      </p:sp>
      <p:sp>
        <p:nvSpPr>
          <p:cNvPr id="10" name="Flowchart: Terminator 9">
            <a:extLst>
              <a:ext uri="{FF2B5EF4-FFF2-40B4-BE49-F238E27FC236}">
                <a16:creationId xmlns:a16="http://schemas.microsoft.com/office/drawing/2014/main" id="{D09697E4-3446-7B4C-0982-4F6514FC4AFF}"/>
              </a:ext>
            </a:extLst>
          </p:cNvPr>
          <p:cNvSpPr/>
          <p:nvPr/>
        </p:nvSpPr>
        <p:spPr>
          <a:xfrm>
            <a:off x="9915019" y="6195502"/>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Aptos" panose="02110004020202020204"/>
                <a:ea typeface="+mn-ea"/>
                <a:cs typeface="+mn-cs"/>
              </a:rPr>
              <a:t>CPD</a:t>
            </a:r>
          </a:p>
        </p:txBody>
      </p:sp>
      <p:sp>
        <p:nvSpPr>
          <p:cNvPr id="11" name="Flowchart: Terminator 10">
            <a:extLst>
              <a:ext uri="{FF2B5EF4-FFF2-40B4-BE49-F238E27FC236}">
                <a16:creationId xmlns:a16="http://schemas.microsoft.com/office/drawing/2014/main" id="{FDAC379F-6F08-43FE-FDCA-AE18FF8C3A28}"/>
              </a:ext>
            </a:extLst>
          </p:cNvPr>
          <p:cNvSpPr/>
          <p:nvPr/>
        </p:nvSpPr>
        <p:spPr>
          <a:xfrm>
            <a:off x="10960516"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Aptos" panose="02110004020202020204"/>
                <a:ea typeface="+mn-ea"/>
                <a:cs typeface="+mn-cs"/>
              </a:rPr>
              <a:t>Documents</a:t>
            </a:r>
          </a:p>
        </p:txBody>
      </p:sp>
    </p:spTree>
    <p:extLst>
      <p:ext uri="{BB962C8B-B14F-4D97-AF65-F5344CB8AC3E}">
        <p14:creationId xmlns:p14="http://schemas.microsoft.com/office/powerpoint/2010/main" val="43107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99"/>
                                        </p:tgtEl>
                                        <p:attrNameLst>
                                          <p:attrName>style.visibility</p:attrName>
                                        </p:attrNameLst>
                                      </p:cBhvr>
                                      <p:to>
                                        <p:strVal val="visible"/>
                                      </p:to>
                                    </p:set>
                                    <p:anim calcmode="lin" valueType="num">
                                      <p:cBhvr additive="base">
                                        <p:cTn id="23" dur="500" fill="hold"/>
                                        <p:tgtEl>
                                          <p:spTgt spid="199"/>
                                        </p:tgtEl>
                                        <p:attrNameLst>
                                          <p:attrName>ppt_x</p:attrName>
                                        </p:attrNameLst>
                                      </p:cBhvr>
                                      <p:tavLst>
                                        <p:tav tm="0">
                                          <p:val>
                                            <p:strVal val="0-#ppt_w/2"/>
                                          </p:val>
                                        </p:tav>
                                        <p:tav tm="100000">
                                          <p:val>
                                            <p:strVal val="#ppt_x"/>
                                          </p:val>
                                        </p:tav>
                                      </p:tavLst>
                                    </p:anim>
                                    <p:anim calcmode="lin" valueType="num">
                                      <p:cBhvr additive="base">
                                        <p:cTn id="24" dur="500" fill="hold"/>
                                        <p:tgtEl>
                                          <p:spTgt spid="199"/>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nodeType="afterEffect">
                                  <p:stCondLst>
                                    <p:cond delay="0"/>
                                  </p:stCondLst>
                                  <p:childTnLst>
                                    <p:set>
                                      <p:cBhvr>
                                        <p:cTn id="27" dur="1" fill="hold">
                                          <p:stCondLst>
                                            <p:cond delay="0"/>
                                          </p:stCondLst>
                                        </p:cTn>
                                        <p:tgtEl>
                                          <p:spTgt spid="132"/>
                                        </p:tgtEl>
                                        <p:attrNameLst>
                                          <p:attrName>style.visibility</p:attrName>
                                        </p:attrNameLst>
                                      </p:cBhvr>
                                      <p:to>
                                        <p:strVal val="visible"/>
                                      </p:to>
                                    </p:set>
                                    <p:anim calcmode="lin" valueType="num">
                                      <p:cBhvr additive="base">
                                        <p:cTn id="28" dur="500" fill="hold"/>
                                        <p:tgtEl>
                                          <p:spTgt spid="132"/>
                                        </p:tgtEl>
                                        <p:attrNameLst>
                                          <p:attrName>ppt_x</p:attrName>
                                        </p:attrNameLst>
                                      </p:cBhvr>
                                      <p:tavLst>
                                        <p:tav tm="0">
                                          <p:val>
                                            <p:strVal val="1+#ppt_w/2"/>
                                          </p:val>
                                        </p:tav>
                                        <p:tav tm="100000">
                                          <p:val>
                                            <p:strVal val="#ppt_x"/>
                                          </p:val>
                                        </p:tav>
                                      </p:tavLst>
                                    </p:anim>
                                    <p:anim calcmode="lin" valueType="num">
                                      <p:cBhvr additive="base">
                                        <p:cTn id="29" dur="50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anim calcmode="lin" valueType="num">
                                      <p:cBhvr additive="base">
                                        <p:cTn id="34" dur="500" fill="hold"/>
                                        <p:tgtEl>
                                          <p:spTgt spid="67"/>
                                        </p:tgtEl>
                                        <p:attrNameLst>
                                          <p:attrName>ppt_x</p:attrName>
                                        </p:attrNameLst>
                                      </p:cBhvr>
                                      <p:tavLst>
                                        <p:tav tm="0">
                                          <p:val>
                                            <p:strVal val="1+#ppt_w/2"/>
                                          </p:val>
                                        </p:tav>
                                        <p:tav tm="100000">
                                          <p:val>
                                            <p:strVal val="#ppt_x"/>
                                          </p:val>
                                        </p:tav>
                                      </p:tavLst>
                                    </p:anim>
                                    <p:anim calcmode="lin" valueType="num">
                                      <p:cBhvr additive="base">
                                        <p:cTn id="35"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33"/>
                                        </p:tgtEl>
                                        <p:attrNameLst>
                                          <p:attrName>style.visibility</p:attrName>
                                        </p:attrNameLst>
                                      </p:cBhvr>
                                      <p:to>
                                        <p:strVal val="visible"/>
                                      </p:to>
                                    </p:set>
                                    <p:anim calcmode="lin" valueType="num">
                                      <p:cBhvr additive="base">
                                        <p:cTn id="40" dur="500" fill="hold"/>
                                        <p:tgtEl>
                                          <p:spTgt spid="133"/>
                                        </p:tgtEl>
                                        <p:attrNameLst>
                                          <p:attrName>ppt_x</p:attrName>
                                        </p:attrNameLst>
                                      </p:cBhvr>
                                      <p:tavLst>
                                        <p:tav tm="0">
                                          <p:val>
                                            <p:strVal val="1+#ppt_w/2"/>
                                          </p:val>
                                        </p:tav>
                                        <p:tav tm="100000">
                                          <p:val>
                                            <p:strVal val="#ppt_x"/>
                                          </p:val>
                                        </p:tav>
                                      </p:tavLst>
                                    </p:anim>
                                    <p:anim calcmode="lin" valueType="num">
                                      <p:cBhvr additive="base">
                                        <p:cTn id="41" dur="500" fill="hold"/>
                                        <p:tgtEl>
                                          <p:spTgt spid="13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38"/>
                                        </p:tgtEl>
                                        <p:attrNameLst>
                                          <p:attrName>style.visibility</p:attrName>
                                        </p:attrNameLst>
                                      </p:cBhvr>
                                      <p:to>
                                        <p:strVal val="visible"/>
                                      </p:to>
                                    </p:set>
                                    <p:anim calcmode="lin" valueType="num">
                                      <p:cBhvr additive="base">
                                        <p:cTn id="46" dur="500" fill="hold"/>
                                        <p:tgtEl>
                                          <p:spTgt spid="138"/>
                                        </p:tgtEl>
                                        <p:attrNameLst>
                                          <p:attrName>ppt_x</p:attrName>
                                        </p:attrNameLst>
                                      </p:cBhvr>
                                      <p:tavLst>
                                        <p:tav tm="0">
                                          <p:val>
                                            <p:strVal val="1+#ppt_w/2"/>
                                          </p:val>
                                        </p:tav>
                                        <p:tav tm="100000">
                                          <p:val>
                                            <p:strVal val="#ppt_x"/>
                                          </p:val>
                                        </p:tav>
                                      </p:tavLst>
                                    </p:anim>
                                    <p:anim calcmode="lin" valueType="num">
                                      <p:cBhvr additive="base">
                                        <p:cTn id="47" dur="500" fill="hold"/>
                                        <p:tgtEl>
                                          <p:spTgt spid="138"/>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42"/>
                                        </p:tgtEl>
                                        <p:attrNameLst>
                                          <p:attrName>style.visibility</p:attrName>
                                        </p:attrNameLst>
                                      </p:cBhvr>
                                      <p:to>
                                        <p:strVal val="visible"/>
                                      </p:to>
                                    </p:set>
                                    <p:anim calcmode="lin" valueType="num">
                                      <p:cBhvr additive="base">
                                        <p:cTn id="52" dur="500" fill="hold"/>
                                        <p:tgtEl>
                                          <p:spTgt spid="142"/>
                                        </p:tgtEl>
                                        <p:attrNameLst>
                                          <p:attrName>ppt_x</p:attrName>
                                        </p:attrNameLst>
                                      </p:cBhvr>
                                      <p:tavLst>
                                        <p:tav tm="0">
                                          <p:val>
                                            <p:strVal val="1+#ppt_w/2"/>
                                          </p:val>
                                        </p:tav>
                                        <p:tav tm="100000">
                                          <p:val>
                                            <p:strVal val="#ppt_x"/>
                                          </p:val>
                                        </p:tav>
                                      </p:tavLst>
                                    </p:anim>
                                    <p:anim calcmode="lin" valueType="num">
                                      <p:cBhvr additive="base">
                                        <p:cTn id="53" dur="500" fill="hold"/>
                                        <p:tgtEl>
                                          <p:spTgt spid="142"/>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nodeType="clickEffect">
                                  <p:stCondLst>
                                    <p:cond delay="0"/>
                                  </p:stCondLst>
                                  <p:childTnLst>
                                    <p:set>
                                      <p:cBhvr>
                                        <p:cTn id="57" dur="1" fill="hold">
                                          <p:stCondLst>
                                            <p:cond delay="0"/>
                                          </p:stCondLst>
                                        </p:cTn>
                                        <p:tgtEl>
                                          <p:spTgt spid="146"/>
                                        </p:tgtEl>
                                        <p:attrNameLst>
                                          <p:attrName>style.visibility</p:attrName>
                                        </p:attrNameLst>
                                      </p:cBhvr>
                                      <p:to>
                                        <p:strVal val="visible"/>
                                      </p:to>
                                    </p:set>
                                    <p:anim calcmode="lin" valueType="num">
                                      <p:cBhvr additive="base">
                                        <p:cTn id="58" dur="500" fill="hold"/>
                                        <p:tgtEl>
                                          <p:spTgt spid="146"/>
                                        </p:tgtEl>
                                        <p:attrNameLst>
                                          <p:attrName>ppt_x</p:attrName>
                                        </p:attrNameLst>
                                      </p:cBhvr>
                                      <p:tavLst>
                                        <p:tav tm="0">
                                          <p:val>
                                            <p:strVal val="1+#ppt_w/2"/>
                                          </p:val>
                                        </p:tav>
                                        <p:tav tm="100000">
                                          <p:val>
                                            <p:strVal val="#ppt_x"/>
                                          </p:val>
                                        </p:tav>
                                      </p:tavLst>
                                    </p:anim>
                                    <p:anim calcmode="lin" valueType="num">
                                      <p:cBhvr additive="base">
                                        <p:cTn id="59"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nodeType="clickEffect">
                                  <p:stCondLst>
                                    <p:cond delay="0"/>
                                  </p:stCondLst>
                                  <p:childTnLst>
                                    <p:set>
                                      <p:cBhvr>
                                        <p:cTn id="63" dur="1" fill="hold">
                                          <p:stCondLst>
                                            <p:cond delay="0"/>
                                          </p:stCondLst>
                                        </p:cTn>
                                        <p:tgtEl>
                                          <p:spTgt spid="150"/>
                                        </p:tgtEl>
                                        <p:attrNameLst>
                                          <p:attrName>style.visibility</p:attrName>
                                        </p:attrNameLst>
                                      </p:cBhvr>
                                      <p:to>
                                        <p:strVal val="visible"/>
                                      </p:to>
                                    </p:set>
                                    <p:anim calcmode="lin" valueType="num">
                                      <p:cBhvr additive="base">
                                        <p:cTn id="64" dur="500" fill="hold"/>
                                        <p:tgtEl>
                                          <p:spTgt spid="150"/>
                                        </p:tgtEl>
                                        <p:attrNameLst>
                                          <p:attrName>ppt_x</p:attrName>
                                        </p:attrNameLst>
                                      </p:cBhvr>
                                      <p:tavLst>
                                        <p:tav tm="0">
                                          <p:val>
                                            <p:strVal val="1+#ppt_w/2"/>
                                          </p:val>
                                        </p:tav>
                                        <p:tav tm="100000">
                                          <p:val>
                                            <p:strVal val="#ppt_x"/>
                                          </p:val>
                                        </p:tav>
                                      </p:tavLst>
                                    </p:anim>
                                    <p:anim calcmode="lin" valueType="num">
                                      <p:cBhvr additive="base">
                                        <p:cTn id="65"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nodeType="clickEffect">
                                  <p:stCondLst>
                                    <p:cond delay="0"/>
                                  </p:stCondLst>
                                  <p:childTnLst>
                                    <p:set>
                                      <p:cBhvr>
                                        <p:cTn id="69" dur="1" fill="hold">
                                          <p:stCondLst>
                                            <p:cond delay="0"/>
                                          </p:stCondLst>
                                        </p:cTn>
                                        <p:tgtEl>
                                          <p:spTgt spid="154"/>
                                        </p:tgtEl>
                                        <p:attrNameLst>
                                          <p:attrName>style.visibility</p:attrName>
                                        </p:attrNameLst>
                                      </p:cBhvr>
                                      <p:to>
                                        <p:strVal val="visible"/>
                                      </p:to>
                                    </p:set>
                                    <p:anim calcmode="lin" valueType="num">
                                      <p:cBhvr additive="base">
                                        <p:cTn id="70" dur="500" fill="hold"/>
                                        <p:tgtEl>
                                          <p:spTgt spid="154"/>
                                        </p:tgtEl>
                                        <p:attrNameLst>
                                          <p:attrName>ppt_x</p:attrName>
                                        </p:attrNameLst>
                                      </p:cBhvr>
                                      <p:tavLst>
                                        <p:tav tm="0">
                                          <p:val>
                                            <p:strVal val="1+#ppt_w/2"/>
                                          </p:val>
                                        </p:tav>
                                        <p:tav tm="100000">
                                          <p:val>
                                            <p:strVal val="#ppt_x"/>
                                          </p:val>
                                        </p:tav>
                                      </p:tavLst>
                                    </p:anim>
                                    <p:anim calcmode="lin" valueType="num">
                                      <p:cBhvr additive="base">
                                        <p:cTn id="71" dur="500" fill="hold"/>
                                        <p:tgtEl>
                                          <p:spTgt spid="154"/>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158"/>
                                        </p:tgtEl>
                                        <p:attrNameLst>
                                          <p:attrName>style.visibility</p:attrName>
                                        </p:attrNameLst>
                                      </p:cBhvr>
                                      <p:to>
                                        <p:strVal val="visible"/>
                                      </p:to>
                                    </p:set>
                                    <p:anim calcmode="lin" valueType="num">
                                      <p:cBhvr additive="base">
                                        <p:cTn id="76" dur="500" fill="hold"/>
                                        <p:tgtEl>
                                          <p:spTgt spid="158"/>
                                        </p:tgtEl>
                                        <p:attrNameLst>
                                          <p:attrName>ppt_x</p:attrName>
                                        </p:attrNameLst>
                                      </p:cBhvr>
                                      <p:tavLst>
                                        <p:tav tm="0">
                                          <p:val>
                                            <p:strVal val="1+#ppt_w/2"/>
                                          </p:val>
                                        </p:tav>
                                        <p:tav tm="100000">
                                          <p:val>
                                            <p:strVal val="#ppt_x"/>
                                          </p:val>
                                        </p:tav>
                                      </p:tavLst>
                                    </p:anim>
                                    <p:anim calcmode="lin" valueType="num">
                                      <p:cBhvr additive="base">
                                        <p:cTn id="77" dur="500" fill="hold"/>
                                        <p:tgtEl>
                                          <p:spTgt spid="158"/>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nodeType="clickEffect">
                                  <p:stCondLst>
                                    <p:cond delay="0"/>
                                  </p:stCondLst>
                                  <p:childTnLst>
                                    <p:set>
                                      <p:cBhvr>
                                        <p:cTn id="81" dur="1" fill="hold">
                                          <p:stCondLst>
                                            <p:cond delay="0"/>
                                          </p:stCondLst>
                                        </p:cTn>
                                        <p:tgtEl>
                                          <p:spTgt spid="162"/>
                                        </p:tgtEl>
                                        <p:attrNameLst>
                                          <p:attrName>style.visibility</p:attrName>
                                        </p:attrNameLst>
                                      </p:cBhvr>
                                      <p:to>
                                        <p:strVal val="visible"/>
                                      </p:to>
                                    </p:set>
                                    <p:anim calcmode="lin" valueType="num">
                                      <p:cBhvr additive="base">
                                        <p:cTn id="82" dur="500" fill="hold"/>
                                        <p:tgtEl>
                                          <p:spTgt spid="162"/>
                                        </p:tgtEl>
                                        <p:attrNameLst>
                                          <p:attrName>ppt_x</p:attrName>
                                        </p:attrNameLst>
                                      </p:cBhvr>
                                      <p:tavLst>
                                        <p:tav tm="0">
                                          <p:val>
                                            <p:strVal val="1+#ppt_w/2"/>
                                          </p:val>
                                        </p:tav>
                                        <p:tav tm="100000">
                                          <p:val>
                                            <p:strVal val="#ppt_x"/>
                                          </p:val>
                                        </p:tav>
                                      </p:tavLst>
                                    </p:anim>
                                    <p:anim calcmode="lin" valueType="num">
                                      <p:cBhvr additive="base">
                                        <p:cTn id="83" dur="500" fill="hold"/>
                                        <p:tgtEl>
                                          <p:spTgt spid="162"/>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2" fill="hold" nodeType="clickEffect">
                                  <p:stCondLst>
                                    <p:cond delay="0"/>
                                  </p:stCondLst>
                                  <p:childTnLst>
                                    <p:set>
                                      <p:cBhvr>
                                        <p:cTn id="87" dur="1" fill="hold">
                                          <p:stCondLst>
                                            <p:cond delay="0"/>
                                          </p:stCondLst>
                                        </p:cTn>
                                        <p:tgtEl>
                                          <p:spTgt spid="166"/>
                                        </p:tgtEl>
                                        <p:attrNameLst>
                                          <p:attrName>style.visibility</p:attrName>
                                        </p:attrNameLst>
                                      </p:cBhvr>
                                      <p:to>
                                        <p:strVal val="visible"/>
                                      </p:to>
                                    </p:set>
                                    <p:anim calcmode="lin" valueType="num">
                                      <p:cBhvr additive="base">
                                        <p:cTn id="88" dur="500" fill="hold"/>
                                        <p:tgtEl>
                                          <p:spTgt spid="166"/>
                                        </p:tgtEl>
                                        <p:attrNameLst>
                                          <p:attrName>ppt_x</p:attrName>
                                        </p:attrNameLst>
                                      </p:cBhvr>
                                      <p:tavLst>
                                        <p:tav tm="0">
                                          <p:val>
                                            <p:strVal val="1+#ppt_w/2"/>
                                          </p:val>
                                        </p:tav>
                                        <p:tav tm="100000">
                                          <p:val>
                                            <p:strVal val="#ppt_x"/>
                                          </p:val>
                                        </p:tav>
                                      </p:tavLst>
                                    </p:anim>
                                    <p:anim calcmode="lin" valueType="num">
                                      <p:cBhvr additive="base">
                                        <p:cTn id="89" dur="500" fill="hold"/>
                                        <p:tgtEl>
                                          <p:spTgt spid="166"/>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nodeType="clickEffect">
                                  <p:stCondLst>
                                    <p:cond delay="0"/>
                                  </p:stCondLst>
                                  <p:childTnLst>
                                    <p:set>
                                      <p:cBhvr>
                                        <p:cTn id="93" dur="1" fill="hold">
                                          <p:stCondLst>
                                            <p:cond delay="0"/>
                                          </p:stCondLst>
                                        </p:cTn>
                                        <p:tgtEl>
                                          <p:spTgt spid="170"/>
                                        </p:tgtEl>
                                        <p:attrNameLst>
                                          <p:attrName>style.visibility</p:attrName>
                                        </p:attrNameLst>
                                      </p:cBhvr>
                                      <p:to>
                                        <p:strVal val="visible"/>
                                      </p:to>
                                    </p:set>
                                    <p:anim calcmode="lin" valueType="num">
                                      <p:cBhvr additive="base">
                                        <p:cTn id="94" dur="500" fill="hold"/>
                                        <p:tgtEl>
                                          <p:spTgt spid="170"/>
                                        </p:tgtEl>
                                        <p:attrNameLst>
                                          <p:attrName>ppt_x</p:attrName>
                                        </p:attrNameLst>
                                      </p:cBhvr>
                                      <p:tavLst>
                                        <p:tav tm="0">
                                          <p:val>
                                            <p:strVal val="1+#ppt_w/2"/>
                                          </p:val>
                                        </p:tav>
                                        <p:tav tm="100000">
                                          <p:val>
                                            <p:strVal val="#ppt_x"/>
                                          </p:val>
                                        </p:tav>
                                      </p:tavLst>
                                    </p:anim>
                                    <p:anim calcmode="lin" valueType="num">
                                      <p:cBhvr additive="base">
                                        <p:cTn id="95" dur="500" fill="hold"/>
                                        <p:tgtEl>
                                          <p:spTgt spid="170"/>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2" fill="hold" nodeType="clickEffect">
                                  <p:stCondLst>
                                    <p:cond delay="0"/>
                                  </p:stCondLst>
                                  <p:childTnLst>
                                    <p:set>
                                      <p:cBhvr>
                                        <p:cTn id="99" dur="1" fill="hold">
                                          <p:stCondLst>
                                            <p:cond delay="0"/>
                                          </p:stCondLst>
                                        </p:cTn>
                                        <p:tgtEl>
                                          <p:spTgt spid="174"/>
                                        </p:tgtEl>
                                        <p:attrNameLst>
                                          <p:attrName>style.visibility</p:attrName>
                                        </p:attrNameLst>
                                      </p:cBhvr>
                                      <p:to>
                                        <p:strVal val="visible"/>
                                      </p:to>
                                    </p:set>
                                    <p:anim calcmode="lin" valueType="num">
                                      <p:cBhvr additive="base">
                                        <p:cTn id="100" dur="500" fill="hold"/>
                                        <p:tgtEl>
                                          <p:spTgt spid="174"/>
                                        </p:tgtEl>
                                        <p:attrNameLst>
                                          <p:attrName>ppt_x</p:attrName>
                                        </p:attrNameLst>
                                      </p:cBhvr>
                                      <p:tavLst>
                                        <p:tav tm="0">
                                          <p:val>
                                            <p:strVal val="1+#ppt_w/2"/>
                                          </p:val>
                                        </p:tav>
                                        <p:tav tm="100000">
                                          <p:val>
                                            <p:strVal val="#ppt_x"/>
                                          </p:val>
                                        </p:tav>
                                      </p:tavLst>
                                    </p:anim>
                                    <p:anim calcmode="lin" valueType="num">
                                      <p:cBhvr additive="base">
                                        <p:cTn id="101" dur="500" fill="hold"/>
                                        <p:tgtEl>
                                          <p:spTgt spid="1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P spid="2" grpId="0" animBg="1"/>
      <p:bldP spid="3"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A741A-B95C-67A3-C369-E9673113DD6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48C88AB-4B4D-075D-826F-870E015270C7}"/>
              </a:ext>
            </a:extLst>
          </p:cNvPr>
          <p:cNvSpPr/>
          <p:nvPr/>
        </p:nvSpPr>
        <p:spPr>
          <a:xfrm>
            <a:off x="0" y="2520778"/>
            <a:ext cx="12192000" cy="4337222"/>
          </a:xfrm>
          <a:prstGeom prst="rect">
            <a:avLst/>
          </a:prstGeom>
          <a:solidFill>
            <a:srgbClr val="00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67B34C0E-827D-368A-B70A-0C68DA28C3AB}"/>
              </a:ext>
            </a:extLst>
          </p:cNvPr>
          <p:cNvSpPr/>
          <p:nvPr/>
        </p:nvSpPr>
        <p:spPr>
          <a:xfrm>
            <a:off x="0" y="-23243"/>
            <a:ext cx="12192000" cy="1207609"/>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ABE9CC2A-0CE2-D81B-B10F-A9663F7C019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84"/>
          <a:stretch/>
        </p:blipFill>
        <p:spPr>
          <a:xfrm>
            <a:off x="10960516" y="134575"/>
            <a:ext cx="1092912" cy="839343"/>
          </a:xfrm>
          <a:prstGeom prst="rect">
            <a:avLst/>
          </a:prstGeom>
        </p:spPr>
      </p:pic>
      <p:sp>
        <p:nvSpPr>
          <p:cNvPr id="5" name="TextBox 4">
            <a:extLst>
              <a:ext uri="{FF2B5EF4-FFF2-40B4-BE49-F238E27FC236}">
                <a16:creationId xmlns:a16="http://schemas.microsoft.com/office/drawing/2014/main" id="{BAFB4F81-D073-8D89-B661-EA8B21FB588E}"/>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Title 1">
            <a:extLst>
              <a:ext uri="{FF2B5EF4-FFF2-40B4-BE49-F238E27FC236}">
                <a16:creationId xmlns:a16="http://schemas.microsoft.com/office/drawing/2014/main" id="{ADEAC8C4-B653-5DFD-8B98-94E654789141}"/>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mj-cs"/>
              </a:rPr>
              <a:t>Lesson Grouping – Online Safety</a:t>
            </a:r>
            <a:endParaRPr kumimoji="0" lang="en-GB" sz="3200" b="0" i="0" u="none" strike="noStrike" kern="1200" cap="none" spc="0" normalizeH="0" baseline="0" noProof="0" dirty="0">
              <a:ln>
                <a:noFill/>
              </a:ln>
              <a:solidFill>
                <a:prstClr val="white"/>
              </a:solidFill>
              <a:effectLst/>
              <a:uLnTx/>
              <a:uFillTx/>
              <a:latin typeface="Calibri" panose="020F0502020204030204" pitchFamily="34" charset="0"/>
              <a:ea typeface="Calibri"/>
              <a:cs typeface="Calibri"/>
            </a:endParaRPr>
          </a:p>
        </p:txBody>
      </p:sp>
      <p:pic>
        <p:nvPicPr>
          <p:cNvPr id="2" name="Picture 1">
            <a:extLst>
              <a:ext uri="{FF2B5EF4-FFF2-40B4-BE49-F238E27FC236}">
                <a16:creationId xmlns:a16="http://schemas.microsoft.com/office/drawing/2014/main" id="{6C970A68-4702-0A83-B308-E6194FCF5E2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184901" y="7523894"/>
            <a:ext cx="5714999" cy="4622798"/>
          </a:xfrm>
          <a:prstGeom prst="rect">
            <a:avLst/>
          </a:prstGeom>
        </p:spPr>
      </p:pic>
      <p:pic>
        <p:nvPicPr>
          <p:cNvPr id="13" name="Picture 12">
            <a:extLst>
              <a:ext uri="{FF2B5EF4-FFF2-40B4-BE49-F238E27FC236}">
                <a16:creationId xmlns:a16="http://schemas.microsoft.com/office/drawing/2014/main" id="{092A6289-D84A-1EBB-C01B-179DF07B5D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5392" y="7523892"/>
            <a:ext cx="5714999" cy="4622799"/>
          </a:xfrm>
          <a:prstGeom prst="rect">
            <a:avLst/>
          </a:prstGeom>
        </p:spPr>
      </p:pic>
      <p:pic>
        <p:nvPicPr>
          <p:cNvPr id="6" name="Picture 5">
            <a:extLst>
              <a:ext uri="{FF2B5EF4-FFF2-40B4-BE49-F238E27FC236}">
                <a16:creationId xmlns:a16="http://schemas.microsoft.com/office/drawing/2014/main" id="{69D3DEAA-111B-094E-EF64-C8B5089F62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37901" y="1631189"/>
            <a:ext cx="3564260" cy="4871528"/>
          </a:xfrm>
          <a:prstGeom prst="rect">
            <a:avLst/>
          </a:prstGeom>
        </p:spPr>
      </p:pic>
      <p:pic>
        <p:nvPicPr>
          <p:cNvPr id="14" name="Picture 13">
            <a:extLst>
              <a:ext uri="{FF2B5EF4-FFF2-40B4-BE49-F238E27FC236}">
                <a16:creationId xmlns:a16="http://schemas.microsoft.com/office/drawing/2014/main" id="{7E08DB12-BCE7-F060-CCC7-B369C602E03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79784" y="1631189"/>
            <a:ext cx="3529898" cy="4875454"/>
          </a:xfrm>
          <a:prstGeom prst="rect">
            <a:avLst/>
          </a:prstGeom>
        </p:spPr>
      </p:pic>
    </p:spTree>
    <p:extLst>
      <p:ext uri="{BB962C8B-B14F-4D97-AF65-F5344CB8AC3E}">
        <p14:creationId xmlns:p14="http://schemas.microsoft.com/office/powerpoint/2010/main" val="1178480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8E90F-9B7C-96C7-63A5-F152220E49B6}"/>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3D7DC998-93FC-3674-05F2-81B24CF9B594}"/>
              </a:ext>
            </a:extLst>
          </p:cNvPr>
          <p:cNvSpPr/>
          <p:nvPr/>
        </p:nvSpPr>
        <p:spPr>
          <a:xfrm>
            <a:off x="0" y="2520778"/>
            <a:ext cx="12192000" cy="4337222"/>
          </a:xfrm>
          <a:prstGeom prst="rect">
            <a:avLst/>
          </a:prstGeom>
          <a:solidFill>
            <a:srgbClr val="00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1335C73D-EC43-4577-745D-6746EAA4A21A}"/>
              </a:ext>
            </a:extLst>
          </p:cNvPr>
          <p:cNvSpPr/>
          <p:nvPr/>
        </p:nvSpPr>
        <p:spPr>
          <a:xfrm>
            <a:off x="0" y="-23243"/>
            <a:ext cx="12192000" cy="1207609"/>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39B08B87-06A8-1372-621D-86AD17A0D36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84"/>
          <a:stretch/>
        </p:blipFill>
        <p:spPr>
          <a:xfrm>
            <a:off x="10960516" y="134575"/>
            <a:ext cx="1092912" cy="839343"/>
          </a:xfrm>
          <a:prstGeom prst="rect">
            <a:avLst/>
          </a:prstGeom>
        </p:spPr>
      </p:pic>
      <p:sp>
        <p:nvSpPr>
          <p:cNvPr id="5" name="TextBox 4">
            <a:extLst>
              <a:ext uri="{FF2B5EF4-FFF2-40B4-BE49-F238E27FC236}">
                <a16:creationId xmlns:a16="http://schemas.microsoft.com/office/drawing/2014/main" id="{312A006E-1EF3-684C-1E2E-BEC2E9A1C6F0}"/>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Title 1">
            <a:extLst>
              <a:ext uri="{FF2B5EF4-FFF2-40B4-BE49-F238E27FC236}">
                <a16:creationId xmlns:a16="http://schemas.microsoft.com/office/drawing/2014/main" id="{DAA64D3F-F3B6-7E57-AE3F-63BDE72860AF}"/>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mj-cs"/>
              </a:rPr>
              <a:t>Themed Lesson Groupings</a:t>
            </a:r>
            <a:endParaRPr kumimoji="0" lang="en-GB" sz="3200" b="0" i="0" u="none" strike="noStrike" kern="1200" cap="none" spc="0" normalizeH="0" baseline="0" noProof="0" dirty="0">
              <a:ln>
                <a:noFill/>
              </a:ln>
              <a:solidFill>
                <a:prstClr val="white"/>
              </a:solidFill>
              <a:effectLst/>
              <a:uLnTx/>
              <a:uFillTx/>
              <a:latin typeface="Calibri" panose="020F0502020204030204" pitchFamily="34" charset="0"/>
              <a:ea typeface="Calibri"/>
              <a:cs typeface="Calibri"/>
            </a:endParaRPr>
          </a:p>
        </p:txBody>
      </p:sp>
      <p:pic>
        <p:nvPicPr>
          <p:cNvPr id="6" name="Picture 5">
            <a:extLst>
              <a:ext uri="{FF2B5EF4-FFF2-40B4-BE49-F238E27FC236}">
                <a16:creationId xmlns:a16="http://schemas.microsoft.com/office/drawing/2014/main" id="{58C23CB6-7930-0B6D-88A5-11FFCD227B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37901" y="7265871"/>
            <a:ext cx="3564260" cy="4871528"/>
          </a:xfrm>
          <a:prstGeom prst="rect">
            <a:avLst/>
          </a:prstGeom>
        </p:spPr>
      </p:pic>
      <p:pic>
        <p:nvPicPr>
          <p:cNvPr id="14" name="Picture 13">
            <a:extLst>
              <a:ext uri="{FF2B5EF4-FFF2-40B4-BE49-F238E27FC236}">
                <a16:creationId xmlns:a16="http://schemas.microsoft.com/office/drawing/2014/main" id="{F123A14A-FEF6-EB54-0E8E-6FED6F418B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79784" y="7265871"/>
            <a:ext cx="3529898" cy="4875454"/>
          </a:xfrm>
          <a:prstGeom prst="rect">
            <a:avLst/>
          </a:prstGeom>
        </p:spPr>
      </p:pic>
      <p:grpSp>
        <p:nvGrpSpPr>
          <p:cNvPr id="31" name="Group 30">
            <a:extLst>
              <a:ext uri="{FF2B5EF4-FFF2-40B4-BE49-F238E27FC236}">
                <a16:creationId xmlns:a16="http://schemas.microsoft.com/office/drawing/2014/main" id="{4DDE3967-65EE-2D1E-C2DC-213B6C769981}"/>
              </a:ext>
            </a:extLst>
          </p:cNvPr>
          <p:cNvGrpSpPr/>
          <p:nvPr/>
        </p:nvGrpSpPr>
        <p:grpSpPr>
          <a:xfrm>
            <a:off x="674133" y="1632976"/>
            <a:ext cx="4780369" cy="4853897"/>
            <a:chOff x="672488" y="1965682"/>
            <a:chExt cx="3424970" cy="4220801"/>
          </a:xfrm>
        </p:grpSpPr>
        <p:sp>
          <p:nvSpPr>
            <p:cNvPr id="32" name="Rectangle 31">
              <a:extLst>
                <a:ext uri="{FF2B5EF4-FFF2-40B4-BE49-F238E27FC236}">
                  <a16:creationId xmlns:a16="http://schemas.microsoft.com/office/drawing/2014/main" id="{4EAC3D03-E7AD-53D3-061F-50B4E706F0E5}"/>
                </a:ext>
              </a:extLst>
            </p:cNvPr>
            <p:cNvSpPr/>
            <p:nvPr/>
          </p:nvSpPr>
          <p:spPr>
            <a:xfrm>
              <a:off x="672488" y="1965682"/>
              <a:ext cx="3424970" cy="4220801"/>
            </a:xfrm>
            <a:prstGeom prst="rect">
              <a:avLst/>
            </a:prstGeom>
            <a:solidFill>
              <a:srgbClr val="303AB2"/>
            </a:solidFill>
            <a:ln w="38100">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TextBox 32">
              <a:extLst>
                <a:ext uri="{FF2B5EF4-FFF2-40B4-BE49-F238E27FC236}">
                  <a16:creationId xmlns:a16="http://schemas.microsoft.com/office/drawing/2014/main" id="{77B0C8F5-CDA2-FE5A-C264-6BA48CF69794}"/>
                </a:ext>
              </a:extLst>
            </p:cNvPr>
            <p:cNvSpPr txBox="1"/>
            <p:nvPr/>
          </p:nvSpPr>
          <p:spPr>
            <a:xfrm>
              <a:off x="735401" y="2069778"/>
              <a:ext cx="3319511" cy="40412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110004020202020204"/>
                  <a:ea typeface="+mn-ea"/>
                  <a:cs typeface="+mn-cs"/>
                </a:rPr>
                <a:t>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rPr>
                <a:t>Anti-bullying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rPr>
                <a:t>Anti-social Behaviour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rPr>
                <a:t>Assault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rPr>
                <a:t>Dangerous Weapons &amp; Knife Crime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rPr>
                <a:t>Drugs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rPr>
                <a:t>Financial Literacy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rPr>
                <a:t>Harassment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rPr>
                <a:t>Online Safety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rPr>
                <a:t>Public Order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rPr>
                <a:t>Race Related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rPr>
                <a:t>Road Safety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rPr>
                <a:t>Sexually Related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rPr>
                <a:t>Violence Against Women &amp; Girls (VAWG)</a:t>
              </a:r>
            </a:p>
          </p:txBody>
        </p:sp>
      </p:grpSp>
      <p:pic>
        <p:nvPicPr>
          <p:cNvPr id="21" name="Picture 20" descr="A screenshot of a cell phone&#10;&#10;Description automatically generated">
            <a:extLst>
              <a:ext uri="{FF2B5EF4-FFF2-40B4-BE49-F238E27FC236}">
                <a16:creationId xmlns:a16="http://schemas.microsoft.com/office/drawing/2014/main" id="{8DD0A18B-EE35-150E-7814-EF0B08AA0D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56972" y="1351681"/>
            <a:ext cx="3120921" cy="4413443"/>
          </a:xfrm>
          <a:prstGeom prst="rect">
            <a:avLst/>
          </a:prstGeom>
          <a:ln>
            <a:noFill/>
          </a:ln>
          <a:effectLst>
            <a:outerShdw blurRad="292100" dist="139700" dir="2700000" algn="tl" rotWithShape="0">
              <a:srgbClr val="333333">
                <a:alpha val="65000"/>
              </a:srgbClr>
            </a:outerShdw>
          </a:effectLst>
        </p:spPr>
      </p:pic>
      <p:pic>
        <p:nvPicPr>
          <p:cNvPr id="22" name="Picture 21" descr="A screenshot of a computer&#10;&#10;Description automatically generated">
            <a:extLst>
              <a:ext uri="{FF2B5EF4-FFF2-40B4-BE49-F238E27FC236}">
                <a16:creationId xmlns:a16="http://schemas.microsoft.com/office/drawing/2014/main" id="{64C387EC-F648-CF8A-48CB-461B2B651FE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11661" y="1417840"/>
            <a:ext cx="3120921" cy="4413443"/>
          </a:xfrm>
          <a:prstGeom prst="rect">
            <a:avLst/>
          </a:prstGeom>
          <a:ln>
            <a:noFill/>
          </a:ln>
          <a:effectLst>
            <a:outerShdw blurRad="292100" dist="139700" dir="2700000" algn="tl" rotWithShape="0">
              <a:srgbClr val="333333">
                <a:alpha val="65000"/>
              </a:srgbClr>
            </a:outerShdw>
          </a:effectLst>
        </p:spPr>
      </p:pic>
      <p:pic>
        <p:nvPicPr>
          <p:cNvPr id="23" name="Picture 22" descr="A screenshot of a cell phone&#10;&#10;Description automatically generated">
            <a:extLst>
              <a:ext uri="{FF2B5EF4-FFF2-40B4-BE49-F238E27FC236}">
                <a16:creationId xmlns:a16="http://schemas.microsoft.com/office/drawing/2014/main" id="{B47451A0-7CDE-4A0E-DD70-43043FBBEF0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66350" y="1483999"/>
            <a:ext cx="3120921" cy="4413443"/>
          </a:xfrm>
          <a:prstGeom prst="rect">
            <a:avLst/>
          </a:prstGeom>
          <a:ln>
            <a:noFill/>
          </a:ln>
          <a:effectLst>
            <a:outerShdw blurRad="292100" dist="139700" dir="2700000" algn="tl" rotWithShape="0">
              <a:srgbClr val="333333">
                <a:alpha val="65000"/>
              </a:srgbClr>
            </a:outerShdw>
          </a:effectLst>
        </p:spPr>
      </p:pic>
      <p:pic>
        <p:nvPicPr>
          <p:cNvPr id="24" name="Picture 23" descr="A screenshot of a computer&#10;&#10;Description automatically generated">
            <a:extLst>
              <a:ext uri="{FF2B5EF4-FFF2-40B4-BE49-F238E27FC236}">
                <a16:creationId xmlns:a16="http://schemas.microsoft.com/office/drawing/2014/main" id="{6D183E2A-FD50-940D-9C47-D878590FF98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21039" y="1550158"/>
            <a:ext cx="3120921" cy="4413443"/>
          </a:xfrm>
          <a:prstGeom prst="rect">
            <a:avLst/>
          </a:prstGeom>
          <a:ln>
            <a:noFill/>
          </a:ln>
          <a:effectLst>
            <a:outerShdw blurRad="292100" dist="139700" dir="2700000" algn="tl" rotWithShape="0">
              <a:srgbClr val="333333">
                <a:alpha val="65000"/>
              </a:srgbClr>
            </a:outerShdw>
          </a:effectLst>
        </p:spPr>
      </p:pic>
      <p:pic>
        <p:nvPicPr>
          <p:cNvPr id="25" name="Picture 24" descr="A screenshot of a cell phone&#10;&#10;Description automatically generated">
            <a:extLst>
              <a:ext uri="{FF2B5EF4-FFF2-40B4-BE49-F238E27FC236}">
                <a16:creationId xmlns:a16="http://schemas.microsoft.com/office/drawing/2014/main" id="{73C956DA-5CC5-345E-F6E7-770AB28411D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175728" y="1616317"/>
            <a:ext cx="3120921" cy="4413443"/>
          </a:xfrm>
          <a:prstGeom prst="rect">
            <a:avLst/>
          </a:prstGeom>
          <a:ln>
            <a:noFill/>
          </a:ln>
          <a:effectLst>
            <a:outerShdw blurRad="292100" dist="139700" dir="2700000" algn="tl" rotWithShape="0">
              <a:srgbClr val="333333">
                <a:alpha val="65000"/>
              </a:srgbClr>
            </a:outerShdw>
          </a:effectLst>
        </p:spPr>
      </p:pic>
      <p:pic>
        <p:nvPicPr>
          <p:cNvPr id="26" name="Picture 25" descr="A screenshot of a computer&#10;&#10;Description automatically generated">
            <a:extLst>
              <a:ext uri="{FF2B5EF4-FFF2-40B4-BE49-F238E27FC236}">
                <a16:creationId xmlns:a16="http://schemas.microsoft.com/office/drawing/2014/main" id="{156CBB31-EB40-8317-E7D4-397A0FE2C18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230417" y="1682476"/>
            <a:ext cx="3120921" cy="4413443"/>
          </a:xfrm>
          <a:prstGeom prst="rect">
            <a:avLst/>
          </a:prstGeom>
          <a:ln>
            <a:noFill/>
          </a:ln>
          <a:effectLst>
            <a:outerShdw blurRad="292100" dist="139700" dir="2700000" algn="tl" rotWithShape="0">
              <a:srgbClr val="333333">
                <a:alpha val="65000"/>
              </a:srgbClr>
            </a:outerShdw>
          </a:effectLst>
        </p:spPr>
      </p:pic>
      <p:pic>
        <p:nvPicPr>
          <p:cNvPr id="27" name="Picture 26" descr="A screenshot of a computer&#10;&#10;Description automatically generated">
            <a:extLst>
              <a:ext uri="{FF2B5EF4-FFF2-40B4-BE49-F238E27FC236}">
                <a16:creationId xmlns:a16="http://schemas.microsoft.com/office/drawing/2014/main" id="{3103972D-0A35-7D62-42E4-839512F8A47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85106" y="1748635"/>
            <a:ext cx="3120921" cy="4413443"/>
          </a:xfrm>
          <a:prstGeom prst="rect">
            <a:avLst/>
          </a:prstGeom>
          <a:ln>
            <a:noFill/>
          </a:ln>
          <a:effectLst>
            <a:outerShdw blurRad="292100" dist="139700" dir="2700000" algn="tl" rotWithShape="0">
              <a:srgbClr val="333333">
                <a:alpha val="65000"/>
              </a:srgbClr>
            </a:outerShdw>
          </a:effectLst>
        </p:spPr>
      </p:pic>
      <p:pic>
        <p:nvPicPr>
          <p:cNvPr id="28" name="Picture 27" descr="A screenshot of a computer&#10;&#10;Description automatically generated">
            <a:extLst>
              <a:ext uri="{FF2B5EF4-FFF2-40B4-BE49-F238E27FC236}">
                <a16:creationId xmlns:a16="http://schemas.microsoft.com/office/drawing/2014/main" id="{96391BC6-96B8-442D-D2BC-E141E435E4A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339795" y="1814794"/>
            <a:ext cx="3120921" cy="4413443"/>
          </a:xfrm>
          <a:prstGeom prst="rect">
            <a:avLst/>
          </a:prstGeom>
          <a:ln>
            <a:noFill/>
          </a:ln>
          <a:effectLst>
            <a:outerShdw blurRad="292100" dist="139700" dir="2700000" algn="tl" rotWithShape="0">
              <a:srgbClr val="333333">
                <a:alpha val="65000"/>
              </a:srgbClr>
            </a:outerShdw>
          </a:effectLst>
        </p:spPr>
      </p:pic>
      <p:pic>
        <p:nvPicPr>
          <p:cNvPr id="29" name="Picture 28" descr="A screenshot of a computer&#10;&#10;Description automatically generated">
            <a:extLst>
              <a:ext uri="{FF2B5EF4-FFF2-40B4-BE49-F238E27FC236}">
                <a16:creationId xmlns:a16="http://schemas.microsoft.com/office/drawing/2014/main" id="{60D81365-C8D6-FE4C-00C4-DDDBEE29E6A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394484" y="1880953"/>
            <a:ext cx="3120921" cy="4413443"/>
          </a:xfrm>
          <a:prstGeom prst="rect">
            <a:avLst/>
          </a:prstGeom>
          <a:ln>
            <a:noFill/>
          </a:ln>
          <a:effectLst>
            <a:outerShdw blurRad="292100" dist="139700" dir="2700000" algn="tl" rotWithShape="0">
              <a:srgbClr val="333333">
                <a:alpha val="65000"/>
              </a:srgbClr>
            </a:outerShdw>
          </a:effectLst>
        </p:spPr>
      </p:pic>
      <p:pic>
        <p:nvPicPr>
          <p:cNvPr id="30" name="Picture 29" descr="A screenshot of a cell phone&#10;&#10;Description automatically generated">
            <a:extLst>
              <a:ext uri="{FF2B5EF4-FFF2-40B4-BE49-F238E27FC236}">
                <a16:creationId xmlns:a16="http://schemas.microsoft.com/office/drawing/2014/main" id="{4F0E04B5-0F4B-3969-AD5E-6C83E486758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449173" y="1947112"/>
            <a:ext cx="3120921" cy="4413443"/>
          </a:xfrm>
          <a:prstGeom prst="rect">
            <a:avLst/>
          </a:prstGeom>
          <a:ln>
            <a:noFill/>
          </a:ln>
          <a:effectLst>
            <a:outerShdw blurRad="292100" dist="139700" dir="2700000" algn="tl" rotWithShape="0">
              <a:srgbClr val="333333">
                <a:alpha val="65000"/>
              </a:srgbClr>
            </a:outerShdw>
          </a:effectLst>
        </p:spPr>
      </p:pic>
      <p:pic>
        <p:nvPicPr>
          <p:cNvPr id="34" name="Picture 33" descr="A screenshot of a computer&#10;&#10;Description automatically generated">
            <a:extLst>
              <a:ext uri="{FF2B5EF4-FFF2-40B4-BE49-F238E27FC236}">
                <a16:creationId xmlns:a16="http://schemas.microsoft.com/office/drawing/2014/main" id="{E2B30414-CC35-255C-C1BF-2FBC41F3367C}"/>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503862" y="2013271"/>
            <a:ext cx="3120921" cy="4413443"/>
          </a:xfrm>
          <a:prstGeom prst="rect">
            <a:avLst/>
          </a:prstGeom>
          <a:ln>
            <a:noFill/>
          </a:ln>
          <a:effectLst>
            <a:outerShdw blurRad="292100" dist="139700" dir="2700000" algn="tl" rotWithShape="0">
              <a:srgbClr val="333333">
                <a:alpha val="65000"/>
              </a:srgbClr>
            </a:outerShdw>
          </a:effectLst>
        </p:spPr>
      </p:pic>
      <p:pic>
        <p:nvPicPr>
          <p:cNvPr id="35" name="Picture 34" descr="A screenshot of a cell phone&#10;&#10;Description automatically generated">
            <a:extLst>
              <a:ext uri="{FF2B5EF4-FFF2-40B4-BE49-F238E27FC236}">
                <a16:creationId xmlns:a16="http://schemas.microsoft.com/office/drawing/2014/main" id="{6747B163-FE99-E3EB-91D3-A6F4B6524F0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558551" y="2079431"/>
            <a:ext cx="3120921" cy="44134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4806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1+#ppt_w/2"/>
                                          </p:val>
                                        </p:tav>
                                        <p:tav tm="100000">
                                          <p:val>
                                            <p:strVal val="#ppt_x"/>
                                          </p:val>
                                        </p:tav>
                                      </p:tavLst>
                                    </p:anim>
                                    <p:anim calcmode="lin" valueType="num">
                                      <p:cBhvr additive="base">
                                        <p:cTn id="30" dur="500" fill="hold"/>
                                        <p:tgtEl>
                                          <p:spTgt spid="23"/>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1+#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1+#ppt_w/2"/>
                                          </p:val>
                                        </p:tav>
                                        <p:tav tm="100000">
                                          <p:val>
                                            <p:strVal val="#ppt_x"/>
                                          </p:val>
                                        </p:tav>
                                      </p:tavLst>
                                    </p:anim>
                                    <p:anim calcmode="lin" valueType="num">
                                      <p:cBhvr additive="base">
                                        <p:cTn id="38" dur="500" fill="hold"/>
                                        <p:tgtEl>
                                          <p:spTgt spid="25"/>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1+#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1+#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1+#ppt_w/2"/>
                                          </p:val>
                                        </p:tav>
                                        <p:tav tm="100000">
                                          <p:val>
                                            <p:strVal val="#ppt_x"/>
                                          </p:val>
                                        </p:tav>
                                      </p:tavLst>
                                    </p:anim>
                                    <p:anim calcmode="lin" valueType="num">
                                      <p:cBhvr additive="base">
                                        <p:cTn id="54" dur="500" fill="hold"/>
                                        <p:tgtEl>
                                          <p:spTgt spid="2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1+#ppt_w/2"/>
                                          </p:val>
                                        </p:tav>
                                        <p:tav tm="100000">
                                          <p:val>
                                            <p:strVal val="#ppt_x"/>
                                          </p:val>
                                        </p:tav>
                                      </p:tavLst>
                                    </p:anim>
                                    <p:anim calcmode="lin" valueType="num">
                                      <p:cBhvr additive="base">
                                        <p:cTn id="58" dur="500" fill="hold"/>
                                        <p:tgtEl>
                                          <p:spTgt spid="30"/>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1+#ppt_w/2"/>
                                          </p:val>
                                        </p:tav>
                                        <p:tav tm="100000">
                                          <p:val>
                                            <p:strVal val="#ppt_x"/>
                                          </p:val>
                                        </p:tav>
                                      </p:tavLst>
                                    </p:anim>
                                    <p:anim calcmode="lin" valueType="num">
                                      <p:cBhvr additive="base">
                                        <p:cTn id="62" dur="500" fill="hold"/>
                                        <p:tgtEl>
                                          <p:spTgt spid="34"/>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fill="hold"/>
                                        <p:tgtEl>
                                          <p:spTgt spid="35"/>
                                        </p:tgtEl>
                                        <p:attrNameLst>
                                          <p:attrName>ppt_x</p:attrName>
                                        </p:attrNameLst>
                                      </p:cBhvr>
                                      <p:tavLst>
                                        <p:tav tm="0">
                                          <p:val>
                                            <p:strVal val="1+#ppt_w/2"/>
                                          </p:val>
                                        </p:tav>
                                        <p:tav tm="100000">
                                          <p:val>
                                            <p:strVal val="#ppt_x"/>
                                          </p:val>
                                        </p:tav>
                                      </p:tavLst>
                                    </p:anim>
                                    <p:anim calcmode="lin" valueType="num">
                                      <p:cBhvr additive="base">
                                        <p:cTn id="66"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975DF39E-AE63-E17A-45B7-700BC8B6E5F1}"/>
              </a:ext>
            </a:extLst>
          </p:cNvPr>
          <p:cNvSpPr/>
          <p:nvPr/>
        </p:nvSpPr>
        <p:spPr>
          <a:xfrm>
            <a:off x="8229127" y="1040513"/>
            <a:ext cx="2430462" cy="104601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normAutofit fontScale="62500" lnSpcReduction="20000"/>
          </a:bodyPr>
          <a:lstStyle/>
          <a:p>
            <a:pPr algn="ctr">
              <a:lnSpc>
                <a:spcPct val="130000"/>
              </a:lnSpc>
            </a:pPr>
            <a:endParaRPr lang="en-GB" sz="2800"/>
          </a:p>
        </p:txBody>
      </p:sp>
      <p:sp>
        <p:nvSpPr>
          <p:cNvPr id="18" name="Oval 17">
            <a:extLst>
              <a:ext uri="{FF2B5EF4-FFF2-40B4-BE49-F238E27FC236}">
                <a16:creationId xmlns:a16="http://schemas.microsoft.com/office/drawing/2014/main" id="{298E27D5-9846-631D-5BE5-B91EA45FC9FA}"/>
              </a:ext>
            </a:extLst>
          </p:cNvPr>
          <p:cNvSpPr/>
          <p:nvPr/>
        </p:nvSpPr>
        <p:spPr>
          <a:xfrm>
            <a:off x="466506" y="1134476"/>
            <a:ext cx="2430461" cy="104601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normAutofit fontScale="62500" lnSpcReduction="20000"/>
          </a:bodyPr>
          <a:lstStyle/>
          <a:p>
            <a:pPr algn="ctr">
              <a:lnSpc>
                <a:spcPct val="130000"/>
              </a:lnSpc>
            </a:pPr>
            <a:endParaRPr lang="en-GB" sz="2800"/>
          </a:p>
        </p:txBody>
      </p:sp>
      <p:sp>
        <p:nvSpPr>
          <p:cNvPr id="2" name="Title 1">
            <a:extLst>
              <a:ext uri="{FF2B5EF4-FFF2-40B4-BE49-F238E27FC236}">
                <a16:creationId xmlns:a16="http://schemas.microsoft.com/office/drawing/2014/main" id="{601B4142-BA7E-262F-7AE9-A53541F0D666}"/>
              </a:ext>
            </a:extLst>
          </p:cNvPr>
          <p:cNvSpPr>
            <a:spLocks noGrp="1"/>
          </p:cNvSpPr>
          <p:nvPr>
            <p:ph type="title"/>
          </p:nvPr>
        </p:nvSpPr>
        <p:spPr>
          <a:xfrm>
            <a:off x="317178" y="21185"/>
            <a:ext cx="11430740" cy="911225"/>
          </a:xfrm>
        </p:spPr>
        <p:txBody>
          <a:bodyPr/>
          <a:lstStyle/>
          <a:p>
            <a:r>
              <a:rPr lang="en-GB"/>
              <a:t>StreetGames</a:t>
            </a:r>
          </a:p>
        </p:txBody>
      </p:sp>
      <p:sp>
        <p:nvSpPr>
          <p:cNvPr id="6" name="Slide Number Placeholder 5">
            <a:extLst>
              <a:ext uri="{FF2B5EF4-FFF2-40B4-BE49-F238E27FC236}">
                <a16:creationId xmlns:a16="http://schemas.microsoft.com/office/drawing/2014/main" id="{60AE9885-1E87-F8F1-437F-4D65195D08FF}"/>
              </a:ext>
            </a:extLst>
          </p:cNvPr>
          <p:cNvSpPr>
            <a:spLocks noGrp="1"/>
          </p:cNvSpPr>
          <p:nvPr>
            <p:ph type="sldNum" sz="quarter" idx="12"/>
          </p:nvPr>
        </p:nvSpPr>
        <p:spPr/>
        <p:txBody>
          <a:bodyPr/>
          <a:lstStyle/>
          <a:p>
            <a:fld id="{DCE29462-D582-495B-966A-7379D4E80C1C}" type="slidenum">
              <a:rPr lang="en-GB" smtClean="0"/>
              <a:pPr/>
              <a:t>4</a:t>
            </a:fld>
            <a:endParaRPr lang="en-GB"/>
          </a:p>
        </p:txBody>
      </p:sp>
      <p:pic>
        <p:nvPicPr>
          <p:cNvPr id="1026" name="Picture 2" descr="Department for Culture, Media and Sport ...">
            <a:extLst>
              <a:ext uri="{FF2B5EF4-FFF2-40B4-BE49-F238E27FC236}">
                <a16:creationId xmlns:a16="http://schemas.microsoft.com/office/drawing/2014/main" id="{1F8123D3-0937-5B15-4578-2B59A9341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4" y="2862835"/>
            <a:ext cx="24860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9BF7312-8B3C-4324-EEA3-D05901BB66FD}"/>
              </a:ext>
            </a:extLst>
          </p:cNvPr>
          <p:cNvPicPr>
            <a:picLocks noChangeAspect="1"/>
          </p:cNvPicPr>
          <p:nvPr/>
        </p:nvPicPr>
        <p:blipFill>
          <a:blip r:embed="rId4"/>
          <a:stretch>
            <a:fillRect/>
          </a:stretch>
        </p:blipFill>
        <p:spPr>
          <a:xfrm>
            <a:off x="326701" y="5357242"/>
            <a:ext cx="3352800" cy="1362075"/>
          </a:xfrm>
          <a:prstGeom prst="rect">
            <a:avLst/>
          </a:prstGeom>
        </p:spPr>
      </p:pic>
      <p:pic>
        <p:nvPicPr>
          <p:cNvPr id="1028" name="Picture 4" descr="STREETGAMES – CWVYS">
            <a:extLst>
              <a:ext uri="{FF2B5EF4-FFF2-40B4-BE49-F238E27FC236}">
                <a16:creationId xmlns:a16="http://schemas.microsoft.com/office/drawing/2014/main" id="{40264935-DABE-CE60-A5D8-A562899AD1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2086" y="2862835"/>
            <a:ext cx="21240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D3930D4-AE31-ACE9-3C6C-882DB858B752}"/>
              </a:ext>
            </a:extLst>
          </p:cNvPr>
          <p:cNvPicPr>
            <a:picLocks noChangeAspect="1"/>
          </p:cNvPicPr>
          <p:nvPr/>
        </p:nvPicPr>
        <p:blipFill>
          <a:blip r:embed="rId6"/>
          <a:stretch>
            <a:fillRect/>
          </a:stretch>
        </p:blipFill>
        <p:spPr>
          <a:xfrm>
            <a:off x="8558629" y="2389090"/>
            <a:ext cx="2430462" cy="1044672"/>
          </a:xfrm>
          <a:prstGeom prst="rect">
            <a:avLst/>
          </a:prstGeom>
        </p:spPr>
      </p:pic>
      <p:pic>
        <p:nvPicPr>
          <p:cNvPr id="1030" name="Picture 6" descr="MoJ logo - Coram">
            <a:extLst>
              <a:ext uri="{FF2B5EF4-FFF2-40B4-BE49-F238E27FC236}">
                <a16:creationId xmlns:a16="http://schemas.microsoft.com/office/drawing/2014/main" id="{702532CA-F991-77D7-6FFD-AA8ED1FA4E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130" y="3433762"/>
            <a:ext cx="2430462" cy="2143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9439BD8-EBBF-4A35-C946-9EB4FCBEA99A}"/>
              </a:ext>
            </a:extLst>
          </p:cNvPr>
          <p:cNvPicPr>
            <a:picLocks noChangeAspect="1"/>
          </p:cNvPicPr>
          <p:nvPr/>
        </p:nvPicPr>
        <p:blipFill>
          <a:blip r:embed="rId8"/>
          <a:stretch>
            <a:fillRect/>
          </a:stretch>
        </p:blipFill>
        <p:spPr>
          <a:xfrm>
            <a:off x="8312474" y="5207000"/>
            <a:ext cx="3552825" cy="1285875"/>
          </a:xfrm>
          <a:prstGeom prst="rect">
            <a:avLst/>
          </a:prstGeom>
        </p:spPr>
      </p:pic>
      <p:sp>
        <p:nvSpPr>
          <p:cNvPr id="10" name="Arrow: Left-Right 9">
            <a:extLst>
              <a:ext uri="{FF2B5EF4-FFF2-40B4-BE49-F238E27FC236}">
                <a16:creationId xmlns:a16="http://schemas.microsoft.com/office/drawing/2014/main" id="{F7261F43-5B86-1DC7-827D-9967ED392CCC}"/>
              </a:ext>
            </a:extLst>
          </p:cNvPr>
          <p:cNvSpPr/>
          <p:nvPr/>
        </p:nvSpPr>
        <p:spPr>
          <a:xfrm>
            <a:off x="3390900" y="3429000"/>
            <a:ext cx="1067125" cy="262510"/>
          </a:xfrm>
          <a:prstGeom prst="lef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normAutofit fontScale="25000" lnSpcReduction="20000"/>
          </a:bodyPr>
          <a:lstStyle/>
          <a:p>
            <a:pPr algn="ctr">
              <a:lnSpc>
                <a:spcPct val="130000"/>
              </a:lnSpc>
            </a:pPr>
            <a:endParaRPr lang="en-GB" sz="2800"/>
          </a:p>
        </p:txBody>
      </p:sp>
      <p:sp>
        <p:nvSpPr>
          <p:cNvPr id="11" name="Arrow: Left-Right 10">
            <a:extLst>
              <a:ext uri="{FF2B5EF4-FFF2-40B4-BE49-F238E27FC236}">
                <a16:creationId xmlns:a16="http://schemas.microsoft.com/office/drawing/2014/main" id="{5C73FB92-2D00-B595-87BD-7ABEB503933B}"/>
              </a:ext>
            </a:extLst>
          </p:cNvPr>
          <p:cNvSpPr/>
          <p:nvPr/>
        </p:nvSpPr>
        <p:spPr>
          <a:xfrm>
            <a:off x="3390900" y="4569905"/>
            <a:ext cx="1067125" cy="262510"/>
          </a:xfrm>
          <a:prstGeom prst="lef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normAutofit fontScale="25000" lnSpcReduction="20000"/>
          </a:bodyPr>
          <a:lstStyle/>
          <a:p>
            <a:pPr algn="ctr">
              <a:lnSpc>
                <a:spcPct val="130000"/>
              </a:lnSpc>
            </a:pPr>
            <a:endParaRPr lang="en-GB" sz="2800"/>
          </a:p>
        </p:txBody>
      </p:sp>
      <p:sp>
        <p:nvSpPr>
          <p:cNvPr id="12" name="Arrow: Left-Right 11">
            <a:extLst>
              <a:ext uri="{FF2B5EF4-FFF2-40B4-BE49-F238E27FC236}">
                <a16:creationId xmlns:a16="http://schemas.microsoft.com/office/drawing/2014/main" id="{D53A9775-A2B4-837C-6263-9255C1693592}"/>
              </a:ext>
            </a:extLst>
          </p:cNvPr>
          <p:cNvSpPr/>
          <p:nvPr/>
        </p:nvSpPr>
        <p:spPr>
          <a:xfrm>
            <a:off x="6960912" y="3429000"/>
            <a:ext cx="1067125" cy="262510"/>
          </a:xfrm>
          <a:prstGeom prst="lef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normAutofit fontScale="25000" lnSpcReduction="20000"/>
          </a:bodyPr>
          <a:lstStyle/>
          <a:p>
            <a:pPr algn="ctr">
              <a:lnSpc>
                <a:spcPct val="130000"/>
              </a:lnSpc>
            </a:pPr>
            <a:endParaRPr lang="en-GB" sz="2800"/>
          </a:p>
        </p:txBody>
      </p:sp>
      <p:sp>
        <p:nvSpPr>
          <p:cNvPr id="13" name="Arrow: Left-Right 12">
            <a:extLst>
              <a:ext uri="{FF2B5EF4-FFF2-40B4-BE49-F238E27FC236}">
                <a16:creationId xmlns:a16="http://schemas.microsoft.com/office/drawing/2014/main" id="{BE9AA579-E491-CBC2-9280-66D81A5C70E7}"/>
              </a:ext>
            </a:extLst>
          </p:cNvPr>
          <p:cNvSpPr/>
          <p:nvPr/>
        </p:nvSpPr>
        <p:spPr>
          <a:xfrm>
            <a:off x="6960911" y="4569905"/>
            <a:ext cx="1067125" cy="262510"/>
          </a:xfrm>
          <a:prstGeom prst="lef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normAutofit fontScale="25000" lnSpcReduction="20000"/>
          </a:bodyPr>
          <a:lstStyle/>
          <a:p>
            <a:pPr algn="ctr">
              <a:lnSpc>
                <a:spcPct val="130000"/>
              </a:lnSpc>
            </a:pPr>
            <a:endParaRPr lang="en-GB" sz="2800"/>
          </a:p>
        </p:txBody>
      </p:sp>
      <p:sp>
        <p:nvSpPr>
          <p:cNvPr id="14" name="Rectangle 13">
            <a:extLst>
              <a:ext uri="{FF2B5EF4-FFF2-40B4-BE49-F238E27FC236}">
                <a16:creationId xmlns:a16="http://schemas.microsoft.com/office/drawing/2014/main" id="{A4DD2413-DE40-FC32-A2CB-32EAC46B79F2}"/>
              </a:ext>
            </a:extLst>
          </p:cNvPr>
          <p:cNvSpPr/>
          <p:nvPr/>
        </p:nvSpPr>
        <p:spPr>
          <a:xfrm>
            <a:off x="8365395" y="1281113"/>
            <a:ext cx="2131801"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Vulnerability</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16" name="TextBox 15">
            <a:extLst>
              <a:ext uri="{FF2B5EF4-FFF2-40B4-BE49-F238E27FC236}">
                <a16:creationId xmlns:a16="http://schemas.microsoft.com/office/drawing/2014/main" id="{1277883F-4796-B65F-8F56-C10BB54D5218}"/>
              </a:ext>
            </a:extLst>
          </p:cNvPr>
          <p:cNvSpPr txBox="1"/>
          <p:nvPr/>
        </p:nvSpPr>
        <p:spPr>
          <a:xfrm>
            <a:off x="-351281" y="1374402"/>
            <a:ext cx="4066033" cy="523220"/>
          </a:xfrm>
          <a:prstGeom prst="rect">
            <a:avLst/>
          </a:prstGeom>
          <a:noFill/>
        </p:spPr>
        <p:txBody>
          <a:bodyPr wrap="square">
            <a:spAutoFit/>
          </a:bodyPr>
          <a:lstStyle/>
          <a:p>
            <a:pPr algn="ctr"/>
            <a:r>
              <a:rPr lang="en-US" sz="2800">
                <a:ln w="0"/>
                <a:effectLst>
                  <a:outerShdw blurRad="38100" dist="19050" dir="2700000" algn="tl" rotWithShape="0">
                    <a:schemeClr val="dk1">
                      <a:alpha val="40000"/>
                    </a:schemeClr>
                  </a:outerShdw>
                </a:effectLst>
              </a:rPr>
              <a:t>Inequality </a:t>
            </a:r>
            <a:endParaRPr lang="en-US" sz="2800" b="0" cap="none" spc="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38154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52DCE-3804-A318-1197-1E2CA5ACA9C3}"/>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FF5CE12A-03AB-DB29-F00B-5DF88D596C3E}"/>
              </a:ext>
            </a:extLst>
          </p:cNvPr>
          <p:cNvSpPr/>
          <p:nvPr/>
        </p:nvSpPr>
        <p:spPr>
          <a:xfrm>
            <a:off x="0" y="4053016"/>
            <a:ext cx="12192000" cy="2804984"/>
          </a:xfrm>
          <a:prstGeom prst="rect">
            <a:avLst/>
          </a:prstGeom>
          <a:solidFill>
            <a:srgbClr val="00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F8CE9FCD-CC49-C31C-E313-D7D860E8D72D}"/>
              </a:ext>
            </a:extLst>
          </p:cNvPr>
          <p:cNvSpPr/>
          <p:nvPr/>
        </p:nvSpPr>
        <p:spPr>
          <a:xfrm>
            <a:off x="0" y="-23243"/>
            <a:ext cx="12192000" cy="1207609"/>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C7BF4930-A12F-BF52-6CB1-0E8ADDD985D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84"/>
          <a:stretch/>
        </p:blipFill>
        <p:spPr>
          <a:xfrm>
            <a:off x="10960516" y="134575"/>
            <a:ext cx="1092912" cy="839343"/>
          </a:xfrm>
          <a:prstGeom prst="rect">
            <a:avLst/>
          </a:prstGeom>
        </p:spPr>
      </p:pic>
      <p:sp>
        <p:nvSpPr>
          <p:cNvPr id="5" name="TextBox 4">
            <a:extLst>
              <a:ext uri="{FF2B5EF4-FFF2-40B4-BE49-F238E27FC236}">
                <a16:creationId xmlns:a16="http://schemas.microsoft.com/office/drawing/2014/main" id="{228A991D-4999-EFE6-D37E-D8C715EC4533}"/>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Title 1">
            <a:extLst>
              <a:ext uri="{FF2B5EF4-FFF2-40B4-BE49-F238E27FC236}">
                <a16:creationId xmlns:a16="http://schemas.microsoft.com/office/drawing/2014/main" id="{57361478-1FDB-F5C7-57B3-96FA9BA5726C}"/>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mj-cs"/>
              </a:rPr>
              <a:t>Themed Lesson Groupings</a:t>
            </a:r>
            <a:endParaRPr kumimoji="0" lang="en-GB" sz="3200" b="0" i="0" u="none" strike="noStrike" kern="1200" cap="none" spc="0" normalizeH="0" baseline="0" noProof="0" dirty="0">
              <a:ln>
                <a:noFill/>
              </a:ln>
              <a:solidFill>
                <a:prstClr val="white"/>
              </a:solidFill>
              <a:effectLst/>
              <a:uLnTx/>
              <a:uFillTx/>
              <a:latin typeface="Calibri" panose="020F0502020204030204" pitchFamily="34" charset="0"/>
              <a:ea typeface="Calibri"/>
              <a:cs typeface="Calibri"/>
            </a:endParaRPr>
          </a:p>
        </p:txBody>
      </p:sp>
      <p:pic>
        <p:nvPicPr>
          <p:cNvPr id="2" name="Picture 1">
            <a:extLst>
              <a:ext uri="{FF2B5EF4-FFF2-40B4-BE49-F238E27FC236}">
                <a16:creationId xmlns:a16="http://schemas.microsoft.com/office/drawing/2014/main" id="{0E3CAA3C-369B-793B-2219-F012127BF7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57318" y="1506798"/>
            <a:ext cx="3367993" cy="4772704"/>
          </a:xfrm>
          <a:prstGeom prst="rect">
            <a:avLst/>
          </a:prstGeom>
          <a:ln w="38100">
            <a:solidFill>
              <a:schemeClr val="bg1"/>
            </a:solid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8BF3119-AEDA-72C9-A2F3-F570FF10A2E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49705" y="2309463"/>
            <a:ext cx="4646295" cy="34871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9032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5619A"/>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E7B2AA32-B483-BD3B-7043-A37C9F617EB2}"/>
              </a:ext>
            </a:extLst>
          </p:cNvPr>
          <p:cNvSpPr/>
          <p:nvPr/>
        </p:nvSpPr>
        <p:spPr>
          <a:xfrm>
            <a:off x="-275924" y="4876800"/>
            <a:ext cx="12743848" cy="2004440"/>
          </a:xfrm>
          <a:prstGeom prst="roundRect">
            <a:avLst>
              <a:gd name="adj" fmla="val 0"/>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037BCFFE-BC20-F0C0-280B-C796FFD6D392}"/>
              </a:ext>
            </a:extLst>
          </p:cNvPr>
          <p:cNvGrpSpPr/>
          <p:nvPr/>
        </p:nvGrpSpPr>
        <p:grpSpPr>
          <a:xfrm>
            <a:off x="-414324" y="973918"/>
            <a:ext cx="12278186" cy="10031816"/>
            <a:chOff x="-393728" y="623616"/>
            <a:chExt cx="9414897" cy="7692385"/>
          </a:xfrm>
        </p:grpSpPr>
        <p:pic>
          <p:nvPicPr>
            <p:cNvPr id="14" name="Picture 13" descr="A computer with hands on the keyboard&#10;&#10;AI-generated content may be incorrect.">
              <a:extLst>
                <a:ext uri="{FF2B5EF4-FFF2-40B4-BE49-F238E27FC236}">
                  <a16:creationId xmlns:a16="http://schemas.microsoft.com/office/drawing/2014/main" id="{A76FCAD1-4F7A-318F-9075-73F3681D5B1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93728" y="623616"/>
              <a:ext cx="9414897" cy="7692385"/>
            </a:xfrm>
            <a:prstGeom prst="rect">
              <a:avLst/>
            </a:prstGeom>
          </p:spPr>
        </p:pic>
        <p:sp>
          <p:nvSpPr>
            <p:cNvPr id="15" name="Rectangle 14">
              <a:extLst>
                <a:ext uri="{FF2B5EF4-FFF2-40B4-BE49-F238E27FC236}">
                  <a16:creationId xmlns:a16="http://schemas.microsoft.com/office/drawing/2014/main" id="{7255B19A-A498-EEFD-8082-BD1FD3BDE1CA}"/>
                </a:ext>
              </a:extLst>
            </p:cNvPr>
            <p:cNvSpPr/>
            <p:nvPr/>
          </p:nvSpPr>
          <p:spPr>
            <a:xfrm>
              <a:off x="1795244" y="1076298"/>
              <a:ext cx="5494789" cy="3305263"/>
            </a:xfrm>
            <a:prstGeom prst="rect">
              <a:avLst/>
            </a:prstGeom>
            <a:solidFill>
              <a:srgbClr val="F5F9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9160FD0B-6470-F072-5A59-DEC48185A5D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40365" y="1564271"/>
            <a:ext cx="7165882" cy="3688304"/>
          </a:xfrm>
          <a:prstGeom prst="rect">
            <a:avLst/>
          </a:prstGeom>
        </p:spPr>
      </p:pic>
      <p:pic>
        <p:nvPicPr>
          <p:cNvPr id="17" name="Graphic 16">
            <a:extLst>
              <a:ext uri="{FF2B5EF4-FFF2-40B4-BE49-F238E27FC236}">
                <a16:creationId xmlns:a16="http://schemas.microsoft.com/office/drawing/2014/main" id="{61653896-3E9A-5646-2CC7-FF8B60646F6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784"/>
          <a:stretch/>
        </p:blipFill>
        <p:spPr>
          <a:xfrm>
            <a:off x="10960516" y="134575"/>
            <a:ext cx="1092912" cy="839343"/>
          </a:xfrm>
          <a:prstGeom prst="rect">
            <a:avLst/>
          </a:prstGeom>
        </p:spPr>
      </p:pic>
      <p:sp>
        <p:nvSpPr>
          <p:cNvPr id="18" name="Title 1">
            <a:extLst>
              <a:ext uri="{FF2B5EF4-FFF2-40B4-BE49-F238E27FC236}">
                <a16:creationId xmlns:a16="http://schemas.microsoft.com/office/drawing/2014/main" id="{36112F6B-5799-F7AF-A4FF-4857B281D3DE}"/>
              </a:ext>
            </a:extLst>
          </p:cNvPr>
          <p:cNvSpPr txBox="1">
            <a:spLocks/>
          </p:cNvSpPr>
          <p:nvPr/>
        </p:nvSpPr>
        <p:spPr>
          <a:xfrm>
            <a:off x="14703" y="-10834"/>
            <a:ext cx="12192000" cy="1325563"/>
          </a:xfrm>
          <a:prstGeom prst="rect">
            <a:avLst/>
          </a:prstGeom>
        </p:spPr>
        <p:txBody>
          <a:bodyPr vert="horz" lIns="540000" tIns="360000" rIns="540000" bIns="36000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Calibri" panose="020F0502020204030204" pitchFamily="34" charset="0"/>
                <a:ea typeface="+mj-ea"/>
                <a:cs typeface="+mj-cs"/>
              </a:rPr>
              <a:t>Crime Data</a:t>
            </a:r>
          </a:p>
        </p:txBody>
      </p:sp>
    </p:spTree>
    <p:extLst>
      <p:ext uri="{BB962C8B-B14F-4D97-AF65-F5344CB8AC3E}">
        <p14:creationId xmlns:p14="http://schemas.microsoft.com/office/powerpoint/2010/main" val="941843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5619A"/>
        </a:solidFill>
        <a:effectLst/>
      </p:bgPr>
    </p:bg>
    <p:spTree>
      <p:nvGrpSpPr>
        <p:cNvPr id="1" name="">
          <a:extLst>
            <a:ext uri="{FF2B5EF4-FFF2-40B4-BE49-F238E27FC236}">
              <a16:creationId xmlns:a16="http://schemas.microsoft.com/office/drawing/2014/main" id="{E968A92D-012D-DC39-EF28-6802CF461DF7}"/>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B6C44008-D6F3-D4E5-1461-FC10A1502183}"/>
              </a:ext>
            </a:extLst>
          </p:cNvPr>
          <p:cNvSpPr/>
          <p:nvPr/>
        </p:nvSpPr>
        <p:spPr>
          <a:xfrm>
            <a:off x="-275924" y="4876800"/>
            <a:ext cx="12743848" cy="2004440"/>
          </a:xfrm>
          <a:prstGeom prst="roundRect">
            <a:avLst>
              <a:gd name="adj" fmla="val 0"/>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871CC3FF-756B-F0C2-55F0-BA3386F7DEB1}"/>
              </a:ext>
            </a:extLst>
          </p:cNvPr>
          <p:cNvGrpSpPr/>
          <p:nvPr/>
        </p:nvGrpSpPr>
        <p:grpSpPr>
          <a:xfrm>
            <a:off x="-414324" y="973918"/>
            <a:ext cx="12278186" cy="10031816"/>
            <a:chOff x="-393728" y="623616"/>
            <a:chExt cx="9414897" cy="7692385"/>
          </a:xfrm>
        </p:grpSpPr>
        <p:pic>
          <p:nvPicPr>
            <p:cNvPr id="6" name="Picture 5" descr="A computer with hands on the keyboard&#10;&#10;AI-generated content may be incorrect.">
              <a:extLst>
                <a:ext uri="{FF2B5EF4-FFF2-40B4-BE49-F238E27FC236}">
                  <a16:creationId xmlns:a16="http://schemas.microsoft.com/office/drawing/2014/main" id="{930250C0-E9E3-573D-D6FD-D9E27E6DD5D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93728" y="623616"/>
              <a:ext cx="9414897" cy="7692385"/>
            </a:xfrm>
            <a:prstGeom prst="rect">
              <a:avLst/>
            </a:prstGeom>
          </p:spPr>
        </p:pic>
        <p:sp>
          <p:nvSpPr>
            <p:cNvPr id="7" name="Rectangle 6">
              <a:extLst>
                <a:ext uri="{FF2B5EF4-FFF2-40B4-BE49-F238E27FC236}">
                  <a16:creationId xmlns:a16="http://schemas.microsoft.com/office/drawing/2014/main" id="{A40912D9-BDA9-D528-22A0-E629ACB8D716}"/>
                </a:ext>
              </a:extLst>
            </p:cNvPr>
            <p:cNvSpPr/>
            <p:nvPr/>
          </p:nvSpPr>
          <p:spPr>
            <a:xfrm>
              <a:off x="1795244" y="1076298"/>
              <a:ext cx="5494789" cy="3305263"/>
            </a:xfrm>
            <a:prstGeom prst="rect">
              <a:avLst/>
            </a:prstGeom>
            <a:solidFill>
              <a:srgbClr val="F5F9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5" name="screen film">
            <a:hlinkClick r:id="" action="ppaction://media"/>
            <a:extLst>
              <a:ext uri="{FF2B5EF4-FFF2-40B4-BE49-F238E27FC236}">
                <a16:creationId xmlns:a16="http://schemas.microsoft.com/office/drawing/2014/main" id="{F1A3E599-99FF-598E-E83A-72FF4531084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40365" y="1682632"/>
            <a:ext cx="7162204" cy="4201450"/>
          </a:xfrm>
          <a:prstGeom prst="rect">
            <a:avLst/>
          </a:prstGeom>
        </p:spPr>
      </p:pic>
      <p:pic>
        <p:nvPicPr>
          <p:cNvPr id="2" name="Graphic 1">
            <a:extLst>
              <a:ext uri="{FF2B5EF4-FFF2-40B4-BE49-F238E27FC236}">
                <a16:creationId xmlns:a16="http://schemas.microsoft.com/office/drawing/2014/main" id="{159FB7E8-E455-9621-C354-CBFD72FF080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784"/>
          <a:stretch/>
        </p:blipFill>
        <p:spPr>
          <a:xfrm>
            <a:off x="10960516" y="134575"/>
            <a:ext cx="1092912" cy="839343"/>
          </a:xfrm>
          <a:prstGeom prst="rect">
            <a:avLst/>
          </a:prstGeom>
        </p:spPr>
      </p:pic>
      <p:sp>
        <p:nvSpPr>
          <p:cNvPr id="9" name="Title 1">
            <a:extLst>
              <a:ext uri="{FF2B5EF4-FFF2-40B4-BE49-F238E27FC236}">
                <a16:creationId xmlns:a16="http://schemas.microsoft.com/office/drawing/2014/main" id="{A496F854-BFD3-C99D-FCDA-E7AA09F0F47B}"/>
              </a:ext>
            </a:extLst>
          </p:cNvPr>
          <p:cNvSpPr txBox="1">
            <a:spLocks/>
          </p:cNvSpPr>
          <p:nvPr/>
        </p:nvSpPr>
        <p:spPr>
          <a:xfrm>
            <a:off x="14703" y="-10834"/>
            <a:ext cx="12192000" cy="1325563"/>
          </a:xfrm>
          <a:prstGeom prst="rect">
            <a:avLst/>
          </a:prstGeom>
        </p:spPr>
        <p:txBody>
          <a:bodyPr vert="horz" lIns="540000" tIns="360000" rIns="540000" bIns="36000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Calibri" panose="020F0502020204030204" pitchFamily="34" charset="0"/>
                <a:ea typeface="+mj-ea"/>
                <a:cs typeface="+mj-cs"/>
              </a:rPr>
              <a:t>Lesson Groupings</a:t>
            </a:r>
          </a:p>
        </p:txBody>
      </p:sp>
    </p:spTree>
    <p:extLst>
      <p:ext uri="{BB962C8B-B14F-4D97-AF65-F5344CB8AC3E}">
        <p14:creationId xmlns:p14="http://schemas.microsoft.com/office/powerpoint/2010/main" val="597140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DFB5C-2A5C-E63C-E498-F34EBDD54962}"/>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66F17C5-5AC2-D151-C425-4EDF0F1703CD}"/>
              </a:ext>
            </a:extLst>
          </p:cNvPr>
          <p:cNvSpPr/>
          <p:nvPr/>
        </p:nvSpPr>
        <p:spPr>
          <a:xfrm>
            <a:off x="0" y="4053016"/>
            <a:ext cx="12192000" cy="2804984"/>
          </a:xfrm>
          <a:prstGeom prst="rect">
            <a:avLst/>
          </a:prstGeom>
          <a:solidFill>
            <a:srgbClr val="00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FE5F3E1A-8F89-6872-2A9B-91751784433C}"/>
              </a:ext>
            </a:extLst>
          </p:cNvPr>
          <p:cNvSpPr/>
          <p:nvPr/>
        </p:nvSpPr>
        <p:spPr>
          <a:xfrm>
            <a:off x="0" y="-23243"/>
            <a:ext cx="12192000" cy="1207609"/>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B57CF8C4-CD72-76FE-3214-8557C6B8D9A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84"/>
          <a:stretch/>
        </p:blipFill>
        <p:spPr>
          <a:xfrm>
            <a:off x="10960516" y="134575"/>
            <a:ext cx="1092912" cy="839343"/>
          </a:xfrm>
          <a:prstGeom prst="rect">
            <a:avLst/>
          </a:prstGeom>
        </p:spPr>
      </p:pic>
      <p:sp>
        <p:nvSpPr>
          <p:cNvPr id="5" name="TextBox 4">
            <a:extLst>
              <a:ext uri="{FF2B5EF4-FFF2-40B4-BE49-F238E27FC236}">
                <a16:creationId xmlns:a16="http://schemas.microsoft.com/office/drawing/2014/main" id="{A0C64311-2C17-39EA-6DFD-F47A5804C36D}"/>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Title 1">
            <a:extLst>
              <a:ext uri="{FF2B5EF4-FFF2-40B4-BE49-F238E27FC236}">
                <a16:creationId xmlns:a16="http://schemas.microsoft.com/office/drawing/2014/main" id="{5B61FF1A-A618-1F64-BCEE-AD7C459BD5D4}"/>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mj-cs"/>
              </a:rPr>
              <a:t>Youth Crime</a:t>
            </a:r>
            <a:endParaRPr kumimoji="0" lang="en-GB" sz="3200" b="0" i="0" u="none" strike="noStrike" kern="1200" cap="none" spc="0" normalizeH="0" baseline="0" noProof="0" dirty="0">
              <a:ln>
                <a:noFill/>
              </a:ln>
              <a:solidFill>
                <a:prstClr val="white"/>
              </a:solidFill>
              <a:effectLst/>
              <a:uLnTx/>
              <a:uFillTx/>
              <a:latin typeface="Calibri" panose="020F0502020204030204" pitchFamily="34" charset="0"/>
              <a:ea typeface="Calibri"/>
              <a:cs typeface="Calibri"/>
            </a:endParaRPr>
          </a:p>
        </p:txBody>
      </p:sp>
      <p:sp>
        <p:nvSpPr>
          <p:cNvPr id="8" name="TextBox 7">
            <a:extLst>
              <a:ext uri="{FF2B5EF4-FFF2-40B4-BE49-F238E27FC236}">
                <a16:creationId xmlns:a16="http://schemas.microsoft.com/office/drawing/2014/main" id="{EEF82019-C550-3C9B-9F12-ECB1857CF065}"/>
              </a:ext>
            </a:extLst>
          </p:cNvPr>
          <p:cNvSpPr txBox="1"/>
          <p:nvPr/>
        </p:nvSpPr>
        <p:spPr>
          <a:xfrm>
            <a:off x="1544568" y="2804984"/>
            <a:ext cx="8947354" cy="2031325"/>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6329363" algn="r"/>
              </a:tabLst>
              <a:defRPr/>
            </a:pPr>
            <a:r>
              <a:rPr kumimoji="0" lang="en-GB" altLang="en-US" sz="1800" b="0" i="0" u="none" strike="noStrike" kern="1200" cap="none" spc="0" normalizeH="0" baseline="0" noProof="0" dirty="0">
                <a:ln>
                  <a:noFill/>
                </a:ln>
                <a:solidFill>
                  <a:prstClr val="black"/>
                </a:solidFill>
                <a:effectLst/>
                <a:uLnTx/>
                <a:uFillTx/>
                <a:latin typeface="Aptos Narrow" panose="020B0004020202020204" pitchFamily="34" charset="0"/>
                <a:ea typeface="Calibri" panose="020F0502020204030204" pitchFamily="34" charset="0"/>
                <a:cs typeface="Arial" panose="020B0604020202020204" pitchFamily="34" charset="0"/>
              </a:rPr>
              <a:t>Over the force area, youth offending has dropped by </a:t>
            </a:r>
            <a:r>
              <a:rPr kumimoji="0" lang="en-GB" altLang="en-US" sz="1800" b="1" i="0" u="none" strike="noStrike" kern="1200" cap="none" spc="0" normalizeH="0" baseline="0" noProof="0" dirty="0">
                <a:ln>
                  <a:noFill/>
                </a:ln>
                <a:solidFill>
                  <a:prstClr val="black"/>
                </a:solidFill>
                <a:effectLst/>
                <a:uLnTx/>
                <a:uFillTx/>
                <a:latin typeface="Aptos Narrow" panose="020B0004020202020204" pitchFamily="34" charset="0"/>
                <a:ea typeface="Calibri" panose="020F0502020204030204" pitchFamily="34" charset="0"/>
                <a:cs typeface="Arial" panose="020B0604020202020204" pitchFamily="34" charset="0"/>
              </a:rPr>
              <a:t>11% </a:t>
            </a:r>
            <a:r>
              <a:rPr kumimoji="0" lang="en-GB" altLang="en-US" sz="1800" b="0" i="0" u="none" strike="noStrike" kern="1200" cap="none" spc="0" normalizeH="0" baseline="0" noProof="0" dirty="0">
                <a:ln>
                  <a:noFill/>
                </a:ln>
                <a:solidFill>
                  <a:prstClr val="black"/>
                </a:solidFill>
                <a:effectLst/>
                <a:uLnTx/>
                <a:uFillTx/>
                <a:latin typeface="Aptos Narrow" panose="020B0004020202020204" pitchFamily="34" charset="0"/>
                <a:ea typeface="Calibri" panose="020F0502020204030204" pitchFamily="34" charset="0"/>
                <a:cs typeface="Arial" panose="020B0604020202020204" pitchFamily="34" charset="0"/>
              </a:rPr>
              <a:t>overall when compared to the year prior to Pol Ed project inception.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6329363" algn="r"/>
              </a:tabLst>
              <a:defRPr/>
            </a:pPr>
            <a:endParaRPr kumimoji="0" lang="en-GB" altLang="en-US" sz="1800" b="0" i="0" u="none" strike="noStrike" kern="1200" cap="none" spc="0" normalizeH="0" baseline="0" noProof="0" dirty="0">
              <a:ln>
                <a:noFill/>
              </a:ln>
              <a:solidFill>
                <a:prstClr val="black"/>
              </a:solidFill>
              <a:effectLst/>
              <a:uLnTx/>
              <a:uFillTx/>
              <a:latin typeface="Aptos Narrow" panose="020B000402020202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6329363" algn="r"/>
              </a:tabLst>
              <a:defRPr/>
            </a:pPr>
            <a:r>
              <a:rPr kumimoji="0" lang="en-GB" altLang="en-US" sz="1800" b="0" i="0" u="none" strike="noStrike" kern="1200" cap="none" spc="0" normalizeH="0" baseline="0" noProof="0" dirty="0">
                <a:ln>
                  <a:noFill/>
                </a:ln>
                <a:solidFill>
                  <a:prstClr val="black"/>
                </a:solidFill>
                <a:effectLst/>
                <a:uLnTx/>
                <a:uFillTx/>
                <a:latin typeface="Aptos Narrow" panose="020B0004020202020204" pitchFamily="34" charset="0"/>
                <a:ea typeface="Calibri" panose="020F0502020204030204" pitchFamily="34" charset="0"/>
                <a:cs typeface="Arial" panose="020B0604020202020204" pitchFamily="34" charset="0"/>
              </a:rPr>
              <a:t>There were </a:t>
            </a:r>
            <a:r>
              <a:rPr kumimoji="0" lang="en-GB" altLang="en-US" sz="1800" b="1" i="0" u="none" strike="noStrike" kern="1200" cap="none" spc="0" normalizeH="0" baseline="0" noProof="0" dirty="0">
                <a:ln>
                  <a:noFill/>
                </a:ln>
                <a:solidFill>
                  <a:prstClr val="black"/>
                </a:solidFill>
                <a:effectLst/>
                <a:uLnTx/>
                <a:uFillTx/>
                <a:latin typeface="Aptos Narrow" panose="020B0004020202020204" pitchFamily="34" charset="0"/>
                <a:ea typeface="Calibri" panose="020F0502020204030204" pitchFamily="34" charset="0"/>
                <a:cs typeface="Arial" panose="020B0604020202020204" pitchFamily="34" charset="0"/>
              </a:rPr>
              <a:t>6848 fewer </a:t>
            </a:r>
            <a:r>
              <a:rPr kumimoji="0" lang="en-GB" altLang="en-US" sz="1800" b="0" i="0" u="none" strike="noStrike" kern="1200" cap="none" spc="0" normalizeH="0" baseline="0" noProof="0" dirty="0">
                <a:ln>
                  <a:noFill/>
                </a:ln>
                <a:solidFill>
                  <a:prstClr val="black"/>
                </a:solidFill>
                <a:effectLst/>
                <a:uLnTx/>
                <a:uFillTx/>
                <a:latin typeface="Aptos Narrow" panose="020B0004020202020204" pitchFamily="34" charset="0"/>
                <a:ea typeface="Calibri" panose="020F0502020204030204" pitchFamily="34" charset="0"/>
                <a:cs typeface="Arial" panose="020B0604020202020204" pitchFamily="34" charset="0"/>
              </a:rPr>
              <a:t>youth crime offences in </a:t>
            </a:r>
            <a:r>
              <a:rPr kumimoji="0" lang="en-GB" altLang="en-US" sz="1800" b="1" i="0" u="none" strike="noStrike" kern="1200" cap="none" spc="0" normalizeH="0" baseline="0" noProof="0" dirty="0">
                <a:ln>
                  <a:noFill/>
                </a:ln>
                <a:solidFill>
                  <a:prstClr val="black"/>
                </a:solidFill>
                <a:effectLst/>
                <a:uLnTx/>
                <a:uFillTx/>
                <a:latin typeface="Aptos Narrow" panose="020B0004020202020204" pitchFamily="34" charset="0"/>
                <a:ea typeface="Calibri" panose="020F0502020204030204" pitchFamily="34" charset="0"/>
                <a:cs typeface="Arial" panose="020B0604020202020204" pitchFamily="34" charset="0"/>
              </a:rPr>
              <a:t>2025</a:t>
            </a:r>
            <a:r>
              <a:rPr kumimoji="0" lang="en-GB" altLang="en-US" sz="1800" b="0" i="0" u="none" strike="noStrike" kern="1200" cap="none" spc="0" normalizeH="0" baseline="0" noProof="0" dirty="0">
                <a:ln>
                  <a:noFill/>
                </a:ln>
                <a:solidFill>
                  <a:prstClr val="black"/>
                </a:solidFill>
                <a:effectLst/>
                <a:uLnTx/>
                <a:uFillTx/>
                <a:latin typeface="Aptos Narrow" panose="020B0004020202020204" pitchFamily="34" charset="0"/>
                <a:ea typeface="Calibri" panose="020F0502020204030204" pitchFamily="34" charset="0"/>
                <a:cs typeface="Arial" panose="020B0604020202020204" pitchFamily="34" charset="0"/>
              </a:rPr>
              <a:t> than there were in </a:t>
            </a:r>
            <a:r>
              <a:rPr kumimoji="0" lang="en-GB" altLang="en-US" sz="1800" b="1" i="0" u="none" strike="noStrike" kern="1200" cap="none" spc="0" normalizeH="0" baseline="0" noProof="0" dirty="0">
                <a:ln>
                  <a:noFill/>
                </a:ln>
                <a:solidFill>
                  <a:prstClr val="black"/>
                </a:solidFill>
                <a:effectLst/>
                <a:uLnTx/>
                <a:uFillTx/>
                <a:latin typeface="Aptos Narrow" panose="020B0004020202020204" pitchFamily="34" charset="0"/>
                <a:ea typeface="Calibri" panose="020F0502020204030204" pitchFamily="34" charset="0"/>
                <a:cs typeface="Arial" panose="020B0604020202020204" pitchFamily="34" charset="0"/>
              </a:rPr>
              <a:t>2022</a:t>
            </a:r>
            <a:r>
              <a:rPr kumimoji="0" lang="en-GB" altLang="en-US" sz="1800" b="0" i="0" u="none" strike="noStrike" kern="1200" cap="none" spc="0" normalizeH="0" baseline="0" noProof="0" dirty="0">
                <a:ln>
                  <a:noFill/>
                </a:ln>
                <a:solidFill>
                  <a:prstClr val="black"/>
                </a:solidFill>
                <a:effectLst/>
                <a:uLnTx/>
                <a:uFillTx/>
                <a:latin typeface="Aptos Narrow" panose="020B0004020202020204" pitchFamily="34" charset="0"/>
                <a:ea typeface="Calibri" panose="020F0502020204030204" pitchFamily="34" charset="0"/>
                <a:cs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6329363" algn="r"/>
              </a:tabLst>
              <a:defRPr/>
            </a:pPr>
            <a:endParaRPr kumimoji="0" lang="en-GB" altLang="en-US" sz="1800" b="0" i="0" u="none" strike="noStrike" kern="1200" cap="none" spc="0" normalizeH="0" baseline="0" noProof="0" dirty="0">
              <a:ln>
                <a:noFill/>
              </a:ln>
              <a:solidFill>
                <a:prstClr val="black"/>
              </a:solidFill>
              <a:effectLst/>
              <a:uLnTx/>
              <a:uFillTx/>
              <a:latin typeface="Aptos Narrow" panose="020B000402020202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6329363" algn="r"/>
              </a:tabLst>
              <a:defRPr/>
            </a:pPr>
            <a:r>
              <a:rPr kumimoji="0" lang="en-GB" altLang="en-US" sz="1800" b="1" i="0" u="none" strike="noStrike" kern="1200" cap="none" spc="0" normalizeH="0" baseline="0" noProof="0" dirty="0">
                <a:ln>
                  <a:noFill/>
                </a:ln>
                <a:solidFill>
                  <a:prstClr val="black"/>
                </a:solidFill>
                <a:effectLst/>
                <a:uLnTx/>
                <a:uFillTx/>
                <a:latin typeface="Aptos Narrow" panose="020B0004020202020204" pitchFamily="34" charset="0"/>
                <a:ea typeface="Calibri" panose="020F0502020204030204" pitchFamily="34" charset="0"/>
                <a:cs typeface="Arial" panose="020B0604020202020204" pitchFamily="34" charset="0"/>
              </a:rPr>
              <a:t>93 Wards (or 70%) </a:t>
            </a:r>
            <a:r>
              <a:rPr kumimoji="0" lang="en-GB" altLang="en-US" sz="1800" b="0" i="0" u="none" strike="noStrike" kern="1200" cap="none" spc="0" normalizeH="0" baseline="0" noProof="0" dirty="0">
                <a:ln>
                  <a:noFill/>
                </a:ln>
                <a:solidFill>
                  <a:prstClr val="black"/>
                </a:solidFill>
                <a:effectLst/>
                <a:uLnTx/>
                <a:uFillTx/>
                <a:latin typeface="Aptos Narrow" panose="020B0004020202020204" pitchFamily="34" charset="0"/>
                <a:ea typeface="Calibri" panose="020F0502020204030204" pitchFamily="34" charset="0"/>
                <a:cs typeface="Arial" panose="020B0604020202020204" pitchFamily="34" charset="0"/>
              </a:rPr>
              <a:t>have seen an overall reduction in numbers, </a:t>
            </a:r>
            <a:r>
              <a:rPr kumimoji="0" lang="en-GB" altLang="en-US" sz="1800" b="1" i="0" u="none" strike="noStrike" kern="1200" cap="none" spc="0" normalizeH="0" baseline="0" noProof="0" dirty="0">
                <a:ln>
                  <a:noFill/>
                </a:ln>
                <a:solidFill>
                  <a:prstClr val="black"/>
                </a:solidFill>
                <a:effectLst/>
                <a:uLnTx/>
                <a:uFillTx/>
                <a:latin typeface="Aptos Narrow" panose="020B0004020202020204" pitchFamily="34" charset="0"/>
                <a:ea typeface="Calibri" panose="020F0502020204030204" pitchFamily="34" charset="0"/>
                <a:cs typeface="Arial" panose="020B0604020202020204" pitchFamily="34" charset="0"/>
              </a:rPr>
              <a:t>38 wards (or 30%) </a:t>
            </a:r>
            <a:r>
              <a:rPr kumimoji="0" lang="en-GB" altLang="en-US" sz="1800" b="0" i="0" u="none" strike="noStrike" kern="1200" cap="none" spc="0" normalizeH="0" baseline="0" noProof="0" dirty="0">
                <a:ln>
                  <a:noFill/>
                </a:ln>
                <a:solidFill>
                  <a:prstClr val="black"/>
                </a:solidFill>
                <a:effectLst/>
                <a:uLnTx/>
                <a:uFillTx/>
                <a:latin typeface="Aptos Narrow" panose="020B0004020202020204" pitchFamily="34" charset="0"/>
                <a:ea typeface="Calibri" panose="020F0502020204030204" pitchFamily="34" charset="0"/>
                <a:cs typeface="Arial" panose="020B0604020202020204" pitchFamily="34" charset="0"/>
              </a:rPr>
              <a:t>have seen an overall increase, with one ward remaining at the same number of crimes.</a:t>
            </a:r>
          </a:p>
        </p:txBody>
      </p:sp>
    </p:spTree>
    <p:extLst>
      <p:ext uri="{BB962C8B-B14F-4D97-AF65-F5344CB8AC3E}">
        <p14:creationId xmlns:p14="http://schemas.microsoft.com/office/powerpoint/2010/main" val="81034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CF1CB69-608C-93DE-6FE9-AB3908BFFC98}"/>
              </a:ext>
            </a:extLst>
          </p:cNvPr>
          <p:cNvCxnSpPr>
            <a:cxnSpLocks/>
          </p:cNvCxnSpPr>
          <p:nvPr/>
        </p:nvCxnSpPr>
        <p:spPr>
          <a:xfrm>
            <a:off x="-172193" y="603660"/>
            <a:ext cx="12973793" cy="0"/>
          </a:xfrm>
          <a:prstGeom prst="line">
            <a:avLst/>
          </a:prstGeom>
          <a:ln w="381000">
            <a:solidFill>
              <a:srgbClr val="374693">
                <a:alpha val="30000"/>
              </a:srgb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9ED9742-D2BB-E142-9BDD-B7ECACE59487}"/>
              </a:ext>
            </a:extLst>
          </p:cNvPr>
          <p:cNvCxnSpPr>
            <a:cxnSpLocks/>
          </p:cNvCxnSpPr>
          <p:nvPr/>
        </p:nvCxnSpPr>
        <p:spPr>
          <a:xfrm>
            <a:off x="-390897" y="0"/>
            <a:ext cx="12973793" cy="0"/>
          </a:xfrm>
          <a:prstGeom prst="line">
            <a:avLst/>
          </a:prstGeom>
          <a:ln w="1270000">
            <a:solidFill>
              <a:srgbClr val="37469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65D72B0-3EAD-BBEF-D24C-9D96E30FA18F}"/>
              </a:ext>
            </a:extLst>
          </p:cNvPr>
          <p:cNvSpPr/>
          <p:nvPr/>
        </p:nvSpPr>
        <p:spPr>
          <a:xfrm>
            <a:off x="0" y="6032938"/>
            <a:ext cx="12192000" cy="825062"/>
          </a:xfrm>
          <a:prstGeom prst="rect">
            <a:avLst/>
          </a:prstGeom>
          <a:solidFill>
            <a:srgbClr val="374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blue and white badge with a crown&#10;&#10;Description automatically generated">
            <a:extLst>
              <a:ext uri="{FF2B5EF4-FFF2-40B4-BE49-F238E27FC236}">
                <a16:creationId xmlns:a16="http://schemas.microsoft.com/office/drawing/2014/main" id="{D3C90E17-8177-E361-3634-763F0E9A5D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3557" y="95379"/>
            <a:ext cx="819668" cy="969061"/>
          </a:xfrm>
          <a:prstGeom prst="rect">
            <a:avLst/>
          </a:prstGeom>
        </p:spPr>
      </p:pic>
      <p:sp>
        <p:nvSpPr>
          <p:cNvPr id="5" name="TextBox 4">
            <a:extLst>
              <a:ext uri="{FF2B5EF4-FFF2-40B4-BE49-F238E27FC236}">
                <a16:creationId xmlns:a16="http://schemas.microsoft.com/office/drawing/2014/main" id="{FEE9D347-634A-CBF6-8840-13297F37AEE3}"/>
              </a:ext>
            </a:extLst>
          </p:cNvPr>
          <p:cNvSpPr txBox="1"/>
          <p:nvPr/>
        </p:nvSpPr>
        <p:spPr>
          <a:xfrm>
            <a:off x="279400" y="184704"/>
            <a:ext cx="5816600"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Franklin Gothic Medium"/>
                <a:ea typeface="+mn-ea"/>
                <a:cs typeface="+mn-cs"/>
              </a:rPr>
              <a:t>Youth Crime data – County Wide</a:t>
            </a:r>
            <a:endParaRPr kumimoji="0" lang="en-GB" sz="20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endParaRPr>
          </a:p>
        </p:txBody>
      </p:sp>
      <p:pic>
        <p:nvPicPr>
          <p:cNvPr id="8" name="Picture 7" descr="A blue and white sign with white text&#10;&#10;Description automatically generated">
            <a:extLst>
              <a:ext uri="{FF2B5EF4-FFF2-40B4-BE49-F238E27FC236}">
                <a16:creationId xmlns:a16="http://schemas.microsoft.com/office/drawing/2014/main" id="{59CE1277-673E-35FF-94AE-9E09CE17F2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9400" y="6132404"/>
            <a:ext cx="1252258" cy="626129"/>
          </a:xfrm>
          <a:prstGeom prst="rect">
            <a:avLst/>
          </a:prstGeom>
        </p:spPr>
      </p:pic>
      <p:graphicFrame>
        <p:nvGraphicFramePr>
          <p:cNvPr id="7" name="Chart 6">
            <a:extLst>
              <a:ext uri="{FF2B5EF4-FFF2-40B4-BE49-F238E27FC236}">
                <a16:creationId xmlns:a16="http://schemas.microsoft.com/office/drawing/2014/main" id="{533C751B-CBC4-AD2A-208F-B340F032FFF7}"/>
              </a:ext>
            </a:extLst>
          </p:cNvPr>
          <p:cNvGraphicFramePr>
            <a:graphicFrameLocks/>
          </p:cNvGraphicFramePr>
          <p:nvPr/>
        </p:nvGraphicFramePr>
        <p:xfrm>
          <a:off x="279400" y="1456965"/>
          <a:ext cx="5330189" cy="368385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2FFB2807-9A45-5C5A-3A95-CEDF798B6697}"/>
              </a:ext>
            </a:extLst>
          </p:cNvPr>
          <p:cNvGraphicFramePr>
            <a:graphicFrameLocks/>
          </p:cNvGraphicFramePr>
          <p:nvPr/>
        </p:nvGraphicFramePr>
        <p:xfrm>
          <a:off x="6095999" y="1507605"/>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90401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3FB9-F17E-2462-C842-79B7E4F0EA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80F32BE-6D28-6C5F-EE53-F1E89F8B981D}"/>
              </a:ext>
            </a:extLst>
          </p:cNvPr>
          <p:cNvSpPr/>
          <p:nvPr/>
        </p:nvSpPr>
        <p:spPr>
          <a:xfrm>
            <a:off x="0" y="-23242"/>
            <a:ext cx="12192000" cy="6881242"/>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BB81F050-FB0B-DCF4-D0DE-A4D4F46B293A}"/>
              </a:ext>
            </a:extLst>
          </p:cNvPr>
          <p:cNvSpPr/>
          <p:nvPr/>
        </p:nvSpPr>
        <p:spPr>
          <a:xfrm>
            <a:off x="2826278" y="3740655"/>
            <a:ext cx="1325563" cy="1325563"/>
          </a:xfrm>
          <a:prstGeom prst="ellipse">
            <a:avLst/>
          </a:prstGeom>
          <a:solidFill>
            <a:srgbClr val="7A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22BC129E-8A71-EA7F-FAEF-CFF9FB404CE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84"/>
          <a:stretch/>
        </p:blipFill>
        <p:spPr>
          <a:xfrm>
            <a:off x="10960516" y="134575"/>
            <a:ext cx="1092912" cy="839343"/>
          </a:xfrm>
          <a:prstGeom prst="rect">
            <a:avLst/>
          </a:prstGeom>
        </p:spPr>
      </p:pic>
      <p:sp>
        <p:nvSpPr>
          <p:cNvPr id="17" name="Title 1">
            <a:extLst>
              <a:ext uri="{FF2B5EF4-FFF2-40B4-BE49-F238E27FC236}">
                <a16:creationId xmlns:a16="http://schemas.microsoft.com/office/drawing/2014/main" id="{A7ED4519-41DF-A8DC-8C8C-009431ADEECC}"/>
              </a:ext>
            </a:extLst>
          </p:cNvPr>
          <p:cNvSpPr txBox="1">
            <a:spLocks/>
          </p:cNvSpPr>
          <p:nvPr/>
        </p:nvSpPr>
        <p:spPr>
          <a:xfrm>
            <a:off x="0" y="2590395"/>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mj-cs"/>
              </a:rPr>
              <a:t>Questions</a:t>
            </a:r>
            <a:endParaRPr kumimoji="0" lang="en-GB" sz="3200" b="0" i="0" u="none" strike="noStrike" kern="1200" cap="none" spc="0" normalizeH="0" baseline="0" noProof="0" dirty="0">
              <a:ln>
                <a:noFill/>
              </a:ln>
              <a:solidFill>
                <a:prstClr val="white"/>
              </a:solidFill>
              <a:effectLst/>
              <a:uLnTx/>
              <a:uFillTx/>
              <a:latin typeface="Calibri" panose="020F0502020204030204" pitchFamily="34" charset="0"/>
              <a:ea typeface="Calibri"/>
              <a:cs typeface="Calibri"/>
            </a:endParaRPr>
          </a:p>
        </p:txBody>
      </p:sp>
      <p:sp>
        <p:nvSpPr>
          <p:cNvPr id="12" name="Oval 11">
            <a:extLst>
              <a:ext uri="{FF2B5EF4-FFF2-40B4-BE49-F238E27FC236}">
                <a16:creationId xmlns:a16="http://schemas.microsoft.com/office/drawing/2014/main" id="{BC48BDCA-DDD2-D5C8-EDA0-EF6A9238AD4E}"/>
              </a:ext>
            </a:extLst>
          </p:cNvPr>
          <p:cNvSpPr/>
          <p:nvPr/>
        </p:nvSpPr>
        <p:spPr>
          <a:xfrm>
            <a:off x="7380820" y="3429000"/>
            <a:ext cx="946721" cy="961961"/>
          </a:xfrm>
          <a:prstGeom prst="ellipse">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9FD49D4C-B2BA-FDE9-8284-E24AE5A69B49}"/>
              </a:ext>
            </a:extLst>
          </p:cNvPr>
          <p:cNvSpPr/>
          <p:nvPr/>
        </p:nvSpPr>
        <p:spPr>
          <a:xfrm>
            <a:off x="4508448" y="1612444"/>
            <a:ext cx="977951" cy="977951"/>
          </a:xfrm>
          <a:prstGeom prst="ellipse">
            <a:avLst/>
          </a:prstGeom>
          <a:solidFill>
            <a:srgbClr val="00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527B737E-A6A6-BDD4-635F-2106CC024388}"/>
              </a:ext>
            </a:extLst>
          </p:cNvPr>
          <p:cNvSpPr/>
          <p:nvPr/>
        </p:nvSpPr>
        <p:spPr>
          <a:xfrm>
            <a:off x="8663554" y="2921120"/>
            <a:ext cx="496259" cy="496259"/>
          </a:xfrm>
          <a:prstGeom prst="ellipse">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19A8BA91-F525-37DD-0922-40B23FCFE5D4}"/>
              </a:ext>
            </a:extLst>
          </p:cNvPr>
          <p:cNvSpPr/>
          <p:nvPr/>
        </p:nvSpPr>
        <p:spPr>
          <a:xfrm>
            <a:off x="3000720" y="1397948"/>
            <a:ext cx="460113" cy="460113"/>
          </a:xfrm>
          <a:prstGeom prst="ellipse">
            <a:avLst/>
          </a:prstGeom>
          <a:solidFill>
            <a:srgbClr val="00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2D6FFF2-4286-41EA-04E2-BC2DB5B557BA}"/>
              </a:ext>
            </a:extLst>
          </p:cNvPr>
          <p:cNvSpPr txBox="1">
            <a:spLocks/>
          </p:cNvSpPr>
          <p:nvPr/>
        </p:nvSpPr>
        <p:spPr>
          <a:xfrm>
            <a:off x="0" y="5532437"/>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pitchFamily="34" charset="0"/>
              <a:ea typeface="Calibri"/>
              <a:cs typeface="Calibri"/>
            </a:endParaRPr>
          </a:p>
        </p:txBody>
      </p:sp>
    </p:spTree>
    <p:extLst>
      <p:ext uri="{BB962C8B-B14F-4D97-AF65-F5344CB8AC3E}">
        <p14:creationId xmlns:p14="http://schemas.microsoft.com/office/powerpoint/2010/main" val="2836157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EE1E1-4D7B-14BB-2852-E68341B06EE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29AFF08-659E-311D-8960-8E42B418E025}"/>
              </a:ext>
            </a:extLst>
          </p:cNvPr>
          <p:cNvSpPr/>
          <p:nvPr/>
        </p:nvSpPr>
        <p:spPr>
          <a:xfrm>
            <a:off x="0" y="-23242"/>
            <a:ext cx="12192000" cy="6881242"/>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3DA30754-55CE-A194-FCE0-7789992B5487}"/>
              </a:ext>
            </a:extLst>
          </p:cNvPr>
          <p:cNvSpPr/>
          <p:nvPr/>
        </p:nvSpPr>
        <p:spPr>
          <a:xfrm>
            <a:off x="718509" y="3606320"/>
            <a:ext cx="784641" cy="784641"/>
          </a:xfrm>
          <a:prstGeom prst="ellipse">
            <a:avLst/>
          </a:prstGeom>
          <a:solidFill>
            <a:srgbClr val="7A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E7674900-8255-2CCC-62E8-B0BE878A1FE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84"/>
          <a:stretch/>
        </p:blipFill>
        <p:spPr>
          <a:xfrm>
            <a:off x="4997423" y="781788"/>
            <a:ext cx="2203723" cy="1692432"/>
          </a:xfrm>
          <a:prstGeom prst="rect">
            <a:avLst/>
          </a:prstGeom>
        </p:spPr>
      </p:pic>
      <p:sp>
        <p:nvSpPr>
          <p:cNvPr id="17" name="Title 1">
            <a:extLst>
              <a:ext uri="{FF2B5EF4-FFF2-40B4-BE49-F238E27FC236}">
                <a16:creationId xmlns:a16="http://schemas.microsoft.com/office/drawing/2014/main" id="{C8BAA961-87A8-BBF8-D016-BA778A747A38}"/>
              </a:ext>
            </a:extLst>
          </p:cNvPr>
          <p:cNvSpPr txBox="1">
            <a:spLocks/>
          </p:cNvSpPr>
          <p:nvPr/>
        </p:nvSpPr>
        <p:spPr>
          <a:xfrm>
            <a:off x="0" y="2590395"/>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mj-cs"/>
              </a:rPr>
              <a:t>Thank you</a:t>
            </a:r>
            <a:endParaRPr kumimoji="0" lang="en-GB" sz="3200" b="0" i="0" u="none" strike="noStrike" kern="1200" cap="none" spc="0" normalizeH="0" baseline="0" noProof="0" dirty="0">
              <a:ln>
                <a:noFill/>
              </a:ln>
              <a:solidFill>
                <a:prstClr val="white"/>
              </a:solidFill>
              <a:effectLst/>
              <a:uLnTx/>
              <a:uFillTx/>
              <a:latin typeface="Calibri" panose="020F0502020204030204" pitchFamily="34" charset="0"/>
              <a:ea typeface="Calibri"/>
              <a:cs typeface="Calibri"/>
            </a:endParaRPr>
          </a:p>
        </p:txBody>
      </p:sp>
      <p:sp>
        <p:nvSpPr>
          <p:cNvPr id="12" name="Oval 11">
            <a:extLst>
              <a:ext uri="{FF2B5EF4-FFF2-40B4-BE49-F238E27FC236}">
                <a16:creationId xmlns:a16="http://schemas.microsoft.com/office/drawing/2014/main" id="{302A6DB6-FB6D-4D70-526B-292911337219}"/>
              </a:ext>
            </a:extLst>
          </p:cNvPr>
          <p:cNvSpPr/>
          <p:nvPr/>
        </p:nvSpPr>
        <p:spPr>
          <a:xfrm>
            <a:off x="8039395" y="2886929"/>
            <a:ext cx="772210" cy="784641"/>
          </a:xfrm>
          <a:prstGeom prst="ellipse">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D3E5533C-006C-AFF2-9B76-3307C71A8586}"/>
              </a:ext>
            </a:extLst>
          </p:cNvPr>
          <p:cNvSpPr/>
          <p:nvPr/>
        </p:nvSpPr>
        <p:spPr>
          <a:xfrm>
            <a:off x="2560068" y="2790275"/>
            <a:ext cx="977951" cy="977951"/>
          </a:xfrm>
          <a:prstGeom prst="ellipse">
            <a:avLst/>
          </a:prstGeom>
          <a:solidFill>
            <a:srgbClr val="00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C8951422-5A1F-08EE-70E9-E71E9BE35367}"/>
              </a:ext>
            </a:extLst>
          </p:cNvPr>
          <p:cNvSpPr/>
          <p:nvPr/>
        </p:nvSpPr>
        <p:spPr>
          <a:xfrm>
            <a:off x="11143284" y="2270768"/>
            <a:ext cx="386108" cy="386108"/>
          </a:xfrm>
          <a:prstGeom prst="ellipse">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FAFF1893-72D6-1E4A-9F60-7FCAECFB5C74}"/>
              </a:ext>
            </a:extLst>
          </p:cNvPr>
          <p:cNvSpPr/>
          <p:nvPr/>
        </p:nvSpPr>
        <p:spPr>
          <a:xfrm>
            <a:off x="3000720" y="1397948"/>
            <a:ext cx="460113" cy="460113"/>
          </a:xfrm>
          <a:prstGeom prst="ellipse">
            <a:avLst/>
          </a:prstGeom>
          <a:solidFill>
            <a:srgbClr val="00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6E7907A-B858-8DAC-F0AC-685049EFA33C}"/>
              </a:ext>
            </a:extLst>
          </p:cNvPr>
          <p:cNvSpPr txBox="1">
            <a:spLocks/>
          </p:cNvSpPr>
          <p:nvPr/>
        </p:nvSpPr>
        <p:spPr>
          <a:xfrm>
            <a:off x="0" y="5532437"/>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pitchFamily="34" charset="0"/>
              <a:ea typeface="Calibri"/>
              <a:cs typeface="Calibri"/>
            </a:endParaRPr>
          </a:p>
        </p:txBody>
      </p:sp>
      <p:pic>
        <p:nvPicPr>
          <p:cNvPr id="3" name="Picture 2" descr="A white x on a black background&#10;&#10;Description automatically generated">
            <a:extLst>
              <a:ext uri="{FF2B5EF4-FFF2-40B4-BE49-F238E27FC236}">
                <a16:creationId xmlns:a16="http://schemas.microsoft.com/office/drawing/2014/main" id="{4E28FA86-7314-C70D-535E-FC7A7CD8D1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1667" y="5778000"/>
            <a:ext cx="528333" cy="540000"/>
          </a:xfrm>
          <a:prstGeom prst="rect">
            <a:avLst/>
          </a:prstGeom>
        </p:spPr>
      </p:pic>
      <p:sp>
        <p:nvSpPr>
          <p:cNvPr id="5" name="TextBox 4">
            <a:extLst>
              <a:ext uri="{FF2B5EF4-FFF2-40B4-BE49-F238E27FC236}">
                <a16:creationId xmlns:a16="http://schemas.microsoft.com/office/drawing/2014/main" id="{B795DBA8-85C1-B9EF-608B-A50E639F6BC7}"/>
              </a:ext>
            </a:extLst>
          </p:cNvPr>
          <p:cNvSpPr txBox="1"/>
          <p:nvPr/>
        </p:nvSpPr>
        <p:spPr>
          <a:xfrm>
            <a:off x="1080000" y="5847945"/>
            <a:ext cx="2397985"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@Pol_Ed_UK</a:t>
            </a:r>
          </a:p>
        </p:txBody>
      </p:sp>
      <p:pic>
        <p:nvPicPr>
          <p:cNvPr id="6" name="Picture 5" descr="A black letter f in a white circle&#10;&#10;Description automatically generated">
            <a:extLst>
              <a:ext uri="{FF2B5EF4-FFF2-40B4-BE49-F238E27FC236}">
                <a16:creationId xmlns:a16="http://schemas.microsoft.com/office/drawing/2014/main" id="{784FADA0-8044-38B1-A640-60353E558C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28406" y="5778000"/>
            <a:ext cx="540000" cy="540000"/>
          </a:xfrm>
          <a:prstGeom prst="rect">
            <a:avLst/>
          </a:prstGeom>
        </p:spPr>
      </p:pic>
      <p:sp>
        <p:nvSpPr>
          <p:cNvPr id="7" name="TextBox 6">
            <a:extLst>
              <a:ext uri="{FF2B5EF4-FFF2-40B4-BE49-F238E27FC236}">
                <a16:creationId xmlns:a16="http://schemas.microsoft.com/office/drawing/2014/main" id="{35F0699C-9503-72E4-2E5B-6B6213655838}"/>
              </a:ext>
            </a:extLst>
          </p:cNvPr>
          <p:cNvSpPr txBox="1"/>
          <p:nvPr/>
        </p:nvSpPr>
        <p:spPr>
          <a:xfrm>
            <a:off x="10280073" y="5847945"/>
            <a:ext cx="1360260" cy="400110"/>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/Pol.Ed.UK</a:t>
            </a:r>
          </a:p>
        </p:txBody>
      </p:sp>
      <p:sp>
        <p:nvSpPr>
          <p:cNvPr id="9" name="TextBox 8">
            <a:extLst>
              <a:ext uri="{FF2B5EF4-FFF2-40B4-BE49-F238E27FC236}">
                <a16:creationId xmlns:a16="http://schemas.microsoft.com/office/drawing/2014/main" id="{952563EF-7E5D-4209-E11D-47A28EFC3231}"/>
              </a:ext>
            </a:extLst>
          </p:cNvPr>
          <p:cNvSpPr txBox="1"/>
          <p:nvPr/>
        </p:nvSpPr>
        <p:spPr>
          <a:xfrm>
            <a:off x="4172038" y="3783438"/>
            <a:ext cx="46130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tom.regan@westyorkshire.police.co.uk</a:t>
            </a:r>
          </a:p>
        </p:txBody>
      </p:sp>
      <p:sp>
        <p:nvSpPr>
          <p:cNvPr id="10" name="TextBox 9">
            <a:extLst>
              <a:ext uri="{FF2B5EF4-FFF2-40B4-BE49-F238E27FC236}">
                <a16:creationId xmlns:a16="http://schemas.microsoft.com/office/drawing/2014/main" id="{DE6C8685-CADE-2066-1ADF-28E2C5514C20}"/>
              </a:ext>
            </a:extLst>
          </p:cNvPr>
          <p:cNvSpPr txBox="1"/>
          <p:nvPr/>
        </p:nvSpPr>
        <p:spPr>
          <a:xfrm>
            <a:off x="5837683" y="5834245"/>
            <a:ext cx="11105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P</a:t>
            </a:r>
            <a:r>
              <a:rPr kumimoji="0" lang="en-GB" sz="2000" b="0" i="0" u="none" strike="noStrike" kern="1200" cap="none" spc="0" normalizeH="0" baseline="0" noProof="0" dirty="0" err="1">
                <a:ln>
                  <a:noFill/>
                </a:ln>
                <a:solidFill>
                  <a:prstClr val="white"/>
                </a:solidFill>
                <a:effectLst/>
                <a:uLnTx/>
                <a:uFillTx/>
                <a:latin typeface="Aptos" panose="02110004020202020204"/>
                <a:ea typeface="+mn-ea"/>
                <a:cs typeface="Calibri" panose="020F0502020204030204" pitchFamily="34" charset="0"/>
              </a:rPr>
              <a:t>ol</a:t>
            </a:r>
            <a:r>
              <a:rPr kumimoji="0" lang="en-GB" sz="2000" b="0"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-Ed</a:t>
            </a:r>
          </a:p>
        </p:txBody>
      </p:sp>
      <p:pic>
        <p:nvPicPr>
          <p:cNvPr id="18" name="Picture 17" descr="A black and white logo&#10;&#10;Description automatically generated">
            <a:extLst>
              <a:ext uri="{FF2B5EF4-FFF2-40B4-BE49-F238E27FC236}">
                <a16:creationId xmlns:a16="http://schemas.microsoft.com/office/drawing/2014/main" id="{8ED4AF17-F1DE-0C8B-EDC5-EB9C1D2E2D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02683" y="5778000"/>
            <a:ext cx="635000" cy="540000"/>
          </a:xfrm>
          <a:prstGeom prst="rect">
            <a:avLst/>
          </a:prstGeom>
        </p:spPr>
      </p:pic>
    </p:spTree>
    <p:extLst>
      <p:ext uri="{BB962C8B-B14F-4D97-AF65-F5344CB8AC3E}">
        <p14:creationId xmlns:p14="http://schemas.microsoft.com/office/powerpoint/2010/main" val="3324338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88E0E-5532-9AD5-8EB0-DE3AF9A4802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A37547F-A93A-81D8-3C34-5AEFD4D51ACB}"/>
              </a:ext>
            </a:extLst>
          </p:cNvPr>
          <p:cNvPicPr>
            <a:picLocks noChangeAspect="1"/>
          </p:cNvPicPr>
          <p:nvPr/>
        </p:nvPicPr>
        <p:blipFill>
          <a:blip r:embed="rId2"/>
          <a:stretch>
            <a:fillRect/>
          </a:stretch>
        </p:blipFill>
        <p:spPr>
          <a:xfrm>
            <a:off x="991864" y="2239875"/>
            <a:ext cx="1675344" cy="2378249"/>
          </a:xfrm>
          <a:prstGeom prst="rect">
            <a:avLst/>
          </a:prstGeom>
        </p:spPr>
      </p:pic>
      <p:pic>
        <p:nvPicPr>
          <p:cNvPr id="9" name="Picture 8">
            <a:extLst>
              <a:ext uri="{FF2B5EF4-FFF2-40B4-BE49-F238E27FC236}">
                <a16:creationId xmlns:a16="http://schemas.microsoft.com/office/drawing/2014/main" id="{30E716ED-6985-CE9E-6A76-973BA92B723E}"/>
              </a:ext>
            </a:extLst>
          </p:cNvPr>
          <p:cNvPicPr>
            <a:picLocks noChangeAspect="1"/>
          </p:cNvPicPr>
          <p:nvPr/>
        </p:nvPicPr>
        <p:blipFill>
          <a:blip r:embed="rId3"/>
          <a:stretch>
            <a:fillRect/>
          </a:stretch>
        </p:blipFill>
        <p:spPr>
          <a:xfrm>
            <a:off x="2822110" y="1940660"/>
            <a:ext cx="2120042" cy="2976678"/>
          </a:xfrm>
          <a:prstGeom prst="rect">
            <a:avLst/>
          </a:prstGeom>
        </p:spPr>
      </p:pic>
      <p:pic>
        <p:nvPicPr>
          <p:cNvPr id="10" name="Picture 9">
            <a:extLst>
              <a:ext uri="{FF2B5EF4-FFF2-40B4-BE49-F238E27FC236}">
                <a16:creationId xmlns:a16="http://schemas.microsoft.com/office/drawing/2014/main" id="{4B104203-5466-D4ED-3653-B5B231CE849F}"/>
              </a:ext>
            </a:extLst>
          </p:cNvPr>
          <p:cNvPicPr>
            <a:picLocks noChangeAspect="1"/>
          </p:cNvPicPr>
          <p:nvPr/>
        </p:nvPicPr>
        <p:blipFill>
          <a:blip r:embed="rId4"/>
          <a:stretch>
            <a:fillRect/>
          </a:stretch>
        </p:blipFill>
        <p:spPr>
          <a:xfrm>
            <a:off x="5097054" y="1489269"/>
            <a:ext cx="2687729" cy="3879459"/>
          </a:xfrm>
          <a:prstGeom prst="rect">
            <a:avLst/>
          </a:prstGeom>
        </p:spPr>
      </p:pic>
      <p:pic>
        <p:nvPicPr>
          <p:cNvPr id="11" name="Picture 10">
            <a:extLst>
              <a:ext uri="{FF2B5EF4-FFF2-40B4-BE49-F238E27FC236}">
                <a16:creationId xmlns:a16="http://schemas.microsoft.com/office/drawing/2014/main" id="{9058AEFC-2E8E-151C-E95D-15BC6604F5D9}"/>
              </a:ext>
            </a:extLst>
          </p:cNvPr>
          <p:cNvPicPr>
            <a:picLocks noChangeAspect="1"/>
          </p:cNvPicPr>
          <p:nvPr/>
        </p:nvPicPr>
        <p:blipFill rotWithShape="1">
          <a:blip r:embed="rId5"/>
          <a:srcRect l="15125" t="15001" r="67024" b="7301"/>
          <a:stretch/>
        </p:blipFill>
        <p:spPr>
          <a:xfrm>
            <a:off x="7939685" y="1057452"/>
            <a:ext cx="3260451" cy="4561648"/>
          </a:xfrm>
          <a:prstGeom prst="rect">
            <a:avLst/>
          </a:prstGeom>
        </p:spPr>
      </p:pic>
      <p:sp>
        <p:nvSpPr>
          <p:cNvPr id="12" name="Right Arrow 3">
            <a:extLst>
              <a:ext uri="{FF2B5EF4-FFF2-40B4-BE49-F238E27FC236}">
                <a16:creationId xmlns:a16="http://schemas.microsoft.com/office/drawing/2014/main" id="{B9ACC6CA-90F9-D8C4-49CC-F428CB4253FB}"/>
              </a:ext>
            </a:extLst>
          </p:cNvPr>
          <p:cNvSpPr/>
          <p:nvPr/>
        </p:nvSpPr>
        <p:spPr>
          <a:xfrm>
            <a:off x="2078630" y="5755255"/>
            <a:ext cx="8280920" cy="629464"/>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defTabSz="457200"/>
            <a:r>
              <a:rPr lang="en-GB" dirty="0">
                <a:solidFill>
                  <a:prstClr val="white"/>
                </a:solidFill>
                <a:latin typeface="Calibri"/>
              </a:rPr>
              <a:t>2015 to 2025</a:t>
            </a:r>
          </a:p>
        </p:txBody>
      </p:sp>
      <p:sp>
        <p:nvSpPr>
          <p:cNvPr id="2" name="Title 1">
            <a:extLst>
              <a:ext uri="{FF2B5EF4-FFF2-40B4-BE49-F238E27FC236}">
                <a16:creationId xmlns:a16="http://schemas.microsoft.com/office/drawing/2014/main" id="{C0A00428-A98E-09FE-D6C3-359695B87DB0}"/>
              </a:ext>
            </a:extLst>
          </p:cNvPr>
          <p:cNvSpPr>
            <a:spLocks noGrp="1"/>
          </p:cNvSpPr>
          <p:nvPr>
            <p:ph type="ctrTitle"/>
          </p:nvPr>
        </p:nvSpPr>
        <p:spPr>
          <a:xfrm>
            <a:off x="5534114" y="0"/>
            <a:ext cx="6657886" cy="804737"/>
          </a:xfrm>
        </p:spPr>
        <p:txBody>
          <a:bodyPr/>
          <a:lstStyle/>
          <a:p>
            <a:r>
              <a:rPr lang="en-GB" sz="4000" b="1" dirty="0"/>
              <a:t>Journey so far</a:t>
            </a:r>
            <a:endParaRPr lang="en-GB" sz="4000" dirty="0"/>
          </a:p>
        </p:txBody>
      </p:sp>
    </p:spTree>
    <p:extLst>
      <p:ext uri="{BB962C8B-B14F-4D97-AF65-F5344CB8AC3E}">
        <p14:creationId xmlns:p14="http://schemas.microsoft.com/office/powerpoint/2010/main" val="1853057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2E6FD-7D06-63E9-0B53-41EAA2BBA04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B124FA-2FB6-42E3-0BDC-240D03446E17}"/>
              </a:ext>
            </a:extLst>
          </p:cNvPr>
          <p:cNvPicPr>
            <a:picLocks noChangeAspect="1"/>
          </p:cNvPicPr>
          <p:nvPr/>
        </p:nvPicPr>
        <p:blipFill rotWithShape="1">
          <a:blip r:embed="rId2"/>
          <a:srcRect l="1140" t="16429" r="8032" b="6964"/>
          <a:stretch/>
        </p:blipFill>
        <p:spPr>
          <a:xfrm>
            <a:off x="0" y="0"/>
            <a:ext cx="11047675" cy="5422232"/>
          </a:xfrm>
          <a:prstGeom prst="rect">
            <a:avLst/>
          </a:prstGeom>
        </p:spPr>
      </p:pic>
      <p:pic>
        <p:nvPicPr>
          <p:cNvPr id="3" name="Picture 2">
            <a:extLst>
              <a:ext uri="{FF2B5EF4-FFF2-40B4-BE49-F238E27FC236}">
                <a16:creationId xmlns:a16="http://schemas.microsoft.com/office/drawing/2014/main" id="{EA5DFADF-C987-8CE8-E3E7-256CE621AAB1}"/>
              </a:ext>
            </a:extLst>
          </p:cNvPr>
          <p:cNvPicPr>
            <a:picLocks noChangeAspect="1"/>
          </p:cNvPicPr>
          <p:nvPr/>
        </p:nvPicPr>
        <p:blipFill>
          <a:blip r:embed="rId3"/>
          <a:stretch>
            <a:fillRect/>
          </a:stretch>
        </p:blipFill>
        <p:spPr>
          <a:xfrm>
            <a:off x="9939600" y="3753852"/>
            <a:ext cx="2252399" cy="3104147"/>
          </a:xfrm>
          <a:prstGeom prst="rect">
            <a:avLst/>
          </a:prstGeom>
        </p:spPr>
      </p:pic>
      <p:sp>
        <p:nvSpPr>
          <p:cNvPr id="4" name="Rectangle 3">
            <a:extLst>
              <a:ext uri="{FF2B5EF4-FFF2-40B4-BE49-F238E27FC236}">
                <a16:creationId xmlns:a16="http://schemas.microsoft.com/office/drawing/2014/main" id="{4720727B-A013-C5C3-BB65-3FDCB3E4B799}"/>
              </a:ext>
            </a:extLst>
          </p:cNvPr>
          <p:cNvSpPr/>
          <p:nvPr/>
        </p:nvSpPr>
        <p:spPr>
          <a:xfrm>
            <a:off x="623332" y="5935960"/>
            <a:ext cx="8336962" cy="584775"/>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cap="none" spc="0" dirty="0">
                <a:ln w="12700">
                  <a:solidFill>
                    <a:schemeClr val="accent1"/>
                  </a:solidFill>
                  <a:prstDash val="solid"/>
                </a:ln>
                <a:effectLst>
                  <a:outerShdw dist="38100" dir="2640000" algn="bl" rotWithShape="0">
                    <a:schemeClr val="accent1"/>
                  </a:outerShdw>
                </a:effectLst>
              </a:rPr>
              <a:t>‘</a:t>
            </a:r>
            <a:r>
              <a:rPr lang="en-US" sz="3200" b="1" cap="none" spc="0" dirty="0" err="1">
                <a:ln w="12700">
                  <a:solidFill>
                    <a:schemeClr val="accent1"/>
                  </a:solidFill>
                  <a:prstDash val="solid"/>
                </a:ln>
                <a:effectLst>
                  <a:outerShdw dist="38100" dir="2640000" algn="bl" rotWithShape="0">
                    <a:schemeClr val="accent1"/>
                  </a:outerShdw>
                </a:effectLst>
              </a:rPr>
              <a:t>ChildFirst</a:t>
            </a:r>
            <a:r>
              <a:rPr lang="en-US" sz="3200" b="1" cap="none" spc="0" dirty="0">
                <a:ln w="12700">
                  <a:solidFill>
                    <a:schemeClr val="accent1"/>
                  </a:solidFill>
                  <a:prstDash val="solid"/>
                </a:ln>
                <a:effectLst>
                  <a:outerShdw dist="38100" dir="2640000" algn="bl" rotWithShape="0">
                    <a:schemeClr val="accent1"/>
                  </a:outerShdw>
                </a:effectLst>
              </a:rPr>
              <a:t>’ ‘Pro-Social’ ‘Strengths Based’ </a:t>
            </a:r>
          </a:p>
        </p:txBody>
      </p:sp>
    </p:spTree>
    <p:extLst>
      <p:ext uri="{BB962C8B-B14F-4D97-AF65-F5344CB8AC3E}">
        <p14:creationId xmlns:p14="http://schemas.microsoft.com/office/powerpoint/2010/main" val="4083511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316E6D-AF8E-872F-95A0-C70EF6804ABA}"/>
              </a:ext>
            </a:extLst>
          </p:cNvPr>
          <p:cNvPicPr>
            <a:picLocks noChangeAspect="1"/>
          </p:cNvPicPr>
          <p:nvPr/>
        </p:nvPicPr>
        <p:blipFill>
          <a:blip r:embed="rId2"/>
          <a:stretch>
            <a:fillRect/>
          </a:stretch>
        </p:blipFill>
        <p:spPr>
          <a:xfrm>
            <a:off x="1542344" y="1538978"/>
            <a:ext cx="9877334" cy="4325476"/>
          </a:xfrm>
          <a:prstGeom prst="rect">
            <a:avLst/>
          </a:prstGeom>
        </p:spPr>
      </p:pic>
      <p:sp>
        <p:nvSpPr>
          <p:cNvPr id="7" name="TextBox 6">
            <a:extLst>
              <a:ext uri="{FF2B5EF4-FFF2-40B4-BE49-F238E27FC236}">
                <a16:creationId xmlns:a16="http://schemas.microsoft.com/office/drawing/2014/main" id="{2EAB02F4-C3DC-16A0-3738-9F4442CDA31E}"/>
              </a:ext>
            </a:extLst>
          </p:cNvPr>
          <p:cNvSpPr txBox="1"/>
          <p:nvPr/>
        </p:nvSpPr>
        <p:spPr>
          <a:xfrm>
            <a:off x="2310062" y="347215"/>
            <a:ext cx="8662737" cy="954107"/>
          </a:xfrm>
          <a:prstGeom prst="rect">
            <a:avLst/>
          </a:prstGeom>
          <a:noFill/>
        </p:spPr>
        <p:txBody>
          <a:bodyPr wrap="square">
            <a:spAutoFit/>
          </a:bodyPr>
          <a:lstStyle/>
          <a:p>
            <a:pPr algn="ctr"/>
            <a:r>
              <a:rPr lang="en-GB" sz="2800" b="1" dirty="0"/>
              <a:t>Taking a differentiated approach to the use of sport-based interventions</a:t>
            </a:r>
          </a:p>
        </p:txBody>
      </p:sp>
    </p:spTree>
    <p:extLst>
      <p:ext uri="{BB962C8B-B14F-4D97-AF65-F5344CB8AC3E}">
        <p14:creationId xmlns:p14="http://schemas.microsoft.com/office/powerpoint/2010/main" val="3855688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1F88-C1DA-9823-0F4B-F0C196AD093E}"/>
              </a:ext>
            </a:extLst>
          </p:cNvPr>
          <p:cNvSpPr>
            <a:spLocks noGrp="1"/>
          </p:cNvSpPr>
          <p:nvPr>
            <p:ph type="ctrTitle"/>
          </p:nvPr>
        </p:nvSpPr>
        <p:spPr>
          <a:xfrm>
            <a:off x="417829" y="2455736"/>
            <a:ext cx="11549581" cy="2387600"/>
          </a:xfrm>
        </p:spPr>
        <p:txBody>
          <a:bodyPr/>
          <a:lstStyle/>
          <a:p>
            <a:r>
              <a:rPr lang="en-GB" sz="2800" dirty="0"/>
              <a:t>Contact details: </a:t>
            </a:r>
            <a:br>
              <a:rPr lang="en-GB" sz="2800" dirty="0"/>
            </a:br>
            <a:br>
              <a:rPr lang="en-GB" sz="2800" dirty="0"/>
            </a:br>
            <a:r>
              <a:rPr lang="en-GB" sz="2800" dirty="0"/>
              <a:t>Graham.helm@streetgames.org</a:t>
            </a:r>
            <a:br>
              <a:rPr lang="en-GB" sz="2800" dirty="0"/>
            </a:br>
            <a:br>
              <a:rPr lang="en-GB" sz="2800" dirty="0"/>
            </a:br>
            <a:r>
              <a:rPr lang="en-GB" sz="2800" dirty="0"/>
              <a:t>07976253469</a:t>
            </a:r>
          </a:p>
        </p:txBody>
      </p:sp>
    </p:spTree>
    <p:extLst>
      <p:ext uri="{BB962C8B-B14F-4D97-AF65-F5344CB8AC3E}">
        <p14:creationId xmlns:p14="http://schemas.microsoft.com/office/powerpoint/2010/main" val="1859468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p:nvPr/>
        </p:nvSpPr>
        <p:spPr>
          <a:xfrm flipH="1">
            <a:off x="9358400" y="94828"/>
            <a:ext cx="2833600" cy="6777200"/>
          </a:xfrm>
          <a:prstGeom prst="rtTriangle">
            <a:avLst/>
          </a:prstGeom>
          <a:solidFill>
            <a:srgbClr val="C9DAF8"/>
          </a:solidFill>
          <a:ln w="9525" cap="flat" cmpd="sng">
            <a:solidFill>
              <a:srgbClr val="C9DAF8"/>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pic>
        <p:nvPicPr>
          <p:cNvPr id="55" name="Google Shape;55;p1"/>
          <p:cNvPicPr preferRelativeResize="0"/>
          <p:nvPr/>
        </p:nvPicPr>
        <p:blipFill rotWithShape="1">
          <a:blip r:embed="rId3">
            <a:alphaModFix/>
          </a:blip>
          <a:srcRect/>
          <a:stretch/>
        </p:blipFill>
        <p:spPr>
          <a:xfrm>
            <a:off x="520714" y="5354167"/>
            <a:ext cx="3092223" cy="1244800"/>
          </a:xfrm>
          <a:prstGeom prst="rect">
            <a:avLst/>
          </a:prstGeom>
          <a:noFill/>
          <a:ln>
            <a:noFill/>
          </a:ln>
        </p:spPr>
      </p:pic>
      <p:sp>
        <p:nvSpPr>
          <p:cNvPr id="56" name="Google Shape;56;p1"/>
          <p:cNvSpPr/>
          <p:nvPr/>
        </p:nvSpPr>
        <p:spPr>
          <a:xfrm rot="3783315">
            <a:off x="4432005" y="719992"/>
            <a:ext cx="4939851" cy="5417664"/>
          </a:xfrm>
          <a:prstGeom prst="rtTriangle">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57" name="Google Shape;57;p1"/>
          <p:cNvSpPr/>
          <p:nvPr/>
        </p:nvSpPr>
        <p:spPr>
          <a:xfrm>
            <a:off x="-83733" y="-543"/>
            <a:ext cx="5697200" cy="6858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58" name="Google Shape;58;p1"/>
          <p:cNvSpPr/>
          <p:nvPr/>
        </p:nvSpPr>
        <p:spPr>
          <a:xfrm rot="-10799555" flipH="1">
            <a:off x="5085461" y="4264"/>
            <a:ext cx="3092400" cy="1763200"/>
          </a:xfrm>
          <a:prstGeom prst="rtTriangle">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59" name="Google Shape;59;p1"/>
          <p:cNvSpPr txBox="1">
            <a:spLocks noGrp="1"/>
          </p:cNvSpPr>
          <p:nvPr>
            <p:ph type="ctrTitle"/>
          </p:nvPr>
        </p:nvSpPr>
        <p:spPr>
          <a:xfrm>
            <a:off x="79200" y="301133"/>
            <a:ext cx="7068000" cy="2262800"/>
          </a:xfrm>
          <a:prstGeom prst="rect">
            <a:avLst/>
          </a:prstGeom>
          <a:noFill/>
          <a:ln>
            <a:noFill/>
          </a:ln>
        </p:spPr>
        <p:txBody>
          <a:bodyPr spcFirstLastPara="1" wrap="square" lIns="121900" tIns="121900" rIns="121900" bIns="121900" anchor="b" anchorCtr="0">
            <a:noAutofit/>
          </a:bodyPr>
          <a:lstStyle/>
          <a:p>
            <a:pPr algn="l">
              <a:buSzPts val="990"/>
            </a:pPr>
            <a:r>
              <a:rPr lang="en-GB" sz="4400" b="1">
                <a:solidFill>
                  <a:schemeClr val="lt1"/>
                </a:solidFill>
                <a:latin typeface="Montserrat"/>
                <a:ea typeface="Montserrat"/>
                <a:cs typeface="Montserrat"/>
                <a:sym typeface="Montserrat"/>
              </a:rPr>
              <a:t>Sport as a Catalyst for Violence Prevention</a:t>
            </a:r>
            <a:endParaRPr sz="9573">
              <a:solidFill>
                <a:schemeClr val="lt1"/>
              </a:solidFill>
              <a:latin typeface="Impact"/>
              <a:ea typeface="Impact"/>
              <a:cs typeface="Impact"/>
              <a:sym typeface="Impact"/>
            </a:endParaRPr>
          </a:p>
        </p:txBody>
      </p:sp>
      <p:pic>
        <p:nvPicPr>
          <p:cNvPr id="60" name="Google Shape;60;p1"/>
          <p:cNvPicPr preferRelativeResize="0"/>
          <p:nvPr/>
        </p:nvPicPr>
        <p:blipFill rotWithShape="1">
          <a:blip r:embed="rId4">
            <a:alphaModFix/>
          </a:blip>
          <a:srcRect/>
          <a:stretch/>
        </p:blipFill>
        <p:spPr>
          <a:xfrm>
            <a:off x="6044701" y="5354167"/>
            <a:ext cx="3418767" cy="1374301"/>
          </a:xfrm>
          <a:prstGeom prst="rect">
            <a:avLst/>
          </a:prstGeom>
          <a:noFill/>
          <a:ln>
            <a:noFill/>
          </a:ln>
        </p:spPr>
      </p:pic>
      <p:pic>
        <p:nvPicPr>
          <p:cNvPr id="61" name="Google Shape;61;p1" title="logo.png"/>
          <p:cNvPicPr preferRelativeResize="0"/>
          <p:nvPr/>
        </p:nvPicPr>
        <p:blipFill rotWithShape="1">
          <a:blip r:embed="rId5">
            <a:alphaModFix/>
          </a:blip>
          <a:srcRect/>
          <a:stretch/>
        </p:blipFill>
        <p:spPr>
          <a:xfrm>
            <a:off x="302620" y="5354169"/>
            <a:ext cx="1361347" cy="1374300"/>
          </a:xfrm>
          <a:prstGeom prst="rect">
            <a:avLst/>
          </a:prstGeom>
          <a:solidFill>
            <a:srgbClr val="C9DAF8"/>
          </a:solidFill>
          <a:ln w="9525" cap="flat" cmpd="sng">
            <a:solidFill>
              <a:srgbClr val="C9DAF8"/>
            </a:solidFill>
            <a:prstDash val="solid"/>
            <a:round/>
            <a:headEnd type="none" w="sm" len="sm"/>
            <a:tailEnd type="none" w="sm" len="sm"/>
          </a:ln>
        </p:spPr>
      </p:pic>
    </p:spTree>
  </p:cSld>
  <p:clrMapOvr>
    <a:masterClrMapping/>
  </p:clrMapOvr>
  <p:transition spd="med">
    <p:fade/>
  </p:transition>
</p:sld>
</file>

<file path=ppt/theme/theme1.xml><?xml version="1.0" encoding="utf-8"?>
<a:theme xmlns:a="http://schemas.openxmlformats.org/drawingml/2006/main" name="1_Office Theme">
  <a:themeElements>
    <a:clrScheme name="Custom 1">
      <a:dk1>
        <a:srgbClr val="323ABF"/>
      </a:dk1>
      <a:lt1>
        <a:srgbClr val="FCFAF7"/>
      </a:lt1>
      <a:dk2>
        <a:srgbClr val="101741"/>
      </a:dk2>
      <a:lt2>
        <a:srgbClr val="D2FF4D"/>
      </a:lt2>
      <a:accent1>
        <a:srgbClr val="28D6A9"/>
      </a:accent1>
      <a:accent2>
        <a:srgbClr val="F7DA18"/>
      </a:accent2>
      <a:accent3>
        <a:srgbClr val="F79200"/>
      </a:accent3>
      <a:accent4>
        <a:srgbClr val="00BBF3"/>
      </a:accent4>
      <a:accent5>
        <a:srgbClr val="087154"/>
      </a:accent5>
      <a:accent6>
        <a:srgbClr val="F743D1"/>
      </a:accent6>
      <a:hlink>
        <a:srgbClr val="F743D1"/>
      </a:hlink>
      <a:folHlink>
        <a:srgbClr val="323AB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lIns="216000" tIns="216000" rIns="216000" bIns="216000" rtlCol="0" anchor="ctr">
        <a:normAutofit fontScale="92500" lnSpcReduction="20000"/>
      </a:bodyPr>
      <a:lstStyle>
        <a:defPPr algn="ctr">
          <a:lnSpc>
            <a:spcPct val="130000"/>
          </a:lnSpc>
          <a:defRPr sz="2800" dirty="0" smtClean="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G PowerPoint Template 2025 - with fonts.potx" id="{8891C113-C38B-48DD-88B9-0F0307AEE275}" vid="{BEBF0B65-A490-4C3C-8720-2D96938D308A}"/>
    </a:ext>
  </a:extLst>
</a:theme>
</file>

<file path=ppt/theme/theme10.xml><?xml version="1.0" encoding="utf-8"?>
<a:theme xmlns:a="http://schemas.openxmlformats.org/drawingml/2006/main" name="6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rseyside VRP Template 1.potx [Read-Only]" id="{F833277C-96F8-4888-8F43-EBAD5D492EBA}" vid="{CBE34BC8-8040-4534-BA35-70E1590B2454}"/>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is Is My Neighborhood by Slidesgo">
  <a:themeElements>
    <a:clrScheme name="Simple Light">
      <a:dk1>
        <a:srgbClr val="005B92"/>
      </a:dk1>
      <a:lt1>
        <a:srgbClr val="292525"/>
      </a:lt1>
      <a:dk2>
        <a:srgbClr val="D1ECFD"/>
      </a:dk2>
      <a:lt2>
        <a:srgbClr val="FFB92D"/>
      </a:lt2>
      <a:accent1>
        <a:srgbClr val="B5D47D"/>
      </a:accent1>
      <a:accent2>
        <a:srgbClr val="BBE1F8"/>
      </a:accent2>
      <a:accent3>
        <a:srgbClr val="BB725B"/>
      </a:accent3>
      <a:accent4>
        <a:srgbClr val="FFFFFF"/>
      </a:accent4>
      <a:accent5>
        <a:srgbClr val="F5827D"/>
      </a:accent5>
      <a:accent6>
        <a:srgbClr val="D1BEAD"/>
      </a:accent6>
      <a:hlink>
        <a:srgbClr val="2925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is Is My Neighborhood by Slidesgo">
  <a:themeElements>
    <a:clrScheme name="Simple Light">
      <a:dk1>
        <a:srgbClr val="005B92"/>
      </a:dk1>
      <a:lt1>
        <a:srgbClr val="292525"/>
      </a:lt1>
      <a:dk2>
        <a:srgbClr val="D1ECFD"/>
      </a:dk2>
      <a:lt2>
        <a:srgbClr val="FFB92D"/>
      </a:lt2>
      <a:accent1>
        <a:srgbClr val="B5D47D"/>
      </a:accent1>
      <a:accent2>
        <a:srgbClr val="BBE1F8"/>
      </a:accent2>
      <a:accent3>
        <a:srgbClr val="BB725B"/>
      </a:accent3>
      <a:accent4>
        <a:srgbClr val="FFFFFF"/>
      </a:accent4>
      <a:accent5>
        <a:srgbClr val="F5827D"/>
      </a:accent5>
      <a:accent6>
        <a:srgbClr val="D1BEAD"/>
      </a:accent6>
      <a:hlink>
        <a:srgbClr val="2925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5_Office Theme">
  <a:themeElements>
    <a:clrScheme name="Pol-Ed 3">
      <a:dk1>
        <a:srgbClr val="303AB2"/>
      </a:dk1>
      <a:lt1>
        <a:srgbClr val="FFFFFF"/>
      </a:lt1>
      <a:dk2>
        <a:srgbClr val="440099"/>
      </a:dk2>
      <a:lt2>
        <a:srgbClr val="D9D9D6"/>
      </a:lt2>
      <a:accent1>
        <a:srgbClr val="00A5DF"/>
      </a:accent1>
      <a:accent2>
        <a:srgbClr val="6CC249"/>
      </a:accent2>
      <a:accent3>
        <a:srgbClr val="EFDF00"/>
      </a:accent3>
      <a:accent4>
        <a:srgbClr val="FF9E1B"/>
      </a:accent4>
      <a:accent5>
        <a:srgbClr val="F04E98"/>
      </a:accent5>
      <a:accent6>
        <a:srgbClr val="00AB83"/>
      </a:accent6>
      <a:hlink>
        <a:srgbClr val="0563C1"/>
      </a:hlink>
      <a:folHlink>
        <a:srgbClr val="CA2FB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82B3E39362616418299AFC8147B282A" ma:contentTypeVersion="3" ma:contentTypeDescription="Create a new document." ma:contentTypeScope="" ma:versionID="0177dcf33d1ff2bc240cdc4dab521b49">
  <xsd:schema xmlns:xsd="http://www.w3.org/2001/XMLSchema" xmlns:xs="http://www.w3.org/2001/XMLSchema" xmlns:p="http://schemas.microsoft.com/office/2006/metadata/properties" xmlns:ns2="337821ce-eec0-463b-a59a-0ece04b365f8" targetNamespace="http://schemas.microsoft.com/office/2006/metadata/properties" ma:root="true" ma:fieldsID="96e69bd91544d942805cea9dc9ea38ad" ns2:_="">
    <xsd:import namespace="337821ce-eec0-463b-a59a-0ece04b365f8"/>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7821ce-eec0-463b-a59a-0ece04b365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ED06FA-D072-40B0-AFB2-F5543E581ACD}">
  <ds:schemaRefs>
    <ds:schemaRef ds:uri="http://schemas.microsoft.com/sharepoint/v3/contenttype/forms"/>
  </ds:schemaRefs>
</ds:datastoreItem>
</file>

<file path=customXml/itemProps2.xml><?xml version="1.0" encoding="utf-8"?>
<ds:datastoreItem xmlns:ds="http://schemas.openxmlformats.org/officeDocument/2006/customXml" ds:itemID="{A4B1D7C1-B15D-463F-8993-8F53D536CCB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8995DF9-4BA1-475B-BDA7-43246BEA2A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7821ce-eec0-463b-a59a-0ece04b365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SG PowerPoint Template 2025</Template>
  <TotalTime>1649</TotalTime>
  <Words>3804</Words>
  <Application>Microsoft Office PowerPoint</Application>
  <PresentationFormat>Widescreen</PresentationFormat>
  <Paragraphs>742</Paragraphs>
  <Slides>46</Slides>
  <Notes>36</Notes>
  <HiddenSlides>0</HiddenSlides>
  <MMClips>3</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46</vt:i4>
      </vt:variant>
    </vt:vector>
  </HeadingPairs>
  <TitlesOfParts>
    <vt:vector size="75" baseType="lpstr">
      <vt:lpstr>Aptos Narrow</vt:lpstr>
      <vt:lpstr>Nunito Sans</vt:lpstr>
      <vt:lpstr>Montserrat Medium</vt:lpstr>
      <vt:lpstr>Montserrat ExtraBold</vt:lpstr>
      <vt:lpstr>Jost</vt:lpstr>
      <vt:lpstr>Impact</vt:lpstr>
      <vt:lpstr>Poppins</vt:lpstr>
      <vt:lpstr>Aptos Display</vt:lpstr>
      <vt:lpstr>Montserrat</vt:lpstr>
      <vt:lpstr>Wingdings</vt:lpstr>
      <vt:lpstr>Calibri Light</vt:lpstr>
      <vt:lpstr>Aptos</vt:lpstr>
      <vt:lpstr>Loved by the King</vt:lpstr>
      <vt:lpstr>Peckham Press</vt:lpstr>
      <vt:lpstr>Franklin Gothic Medium</vt:lpstr>
      <vt:lpstr>Candara</vt:lpstr>
      <vt:lpstr>Futura Md BT</vt:lpstr>
      <vt:lpstr>Arial</vt:lpstr>
      <vt:lpstr>Calibri</vt:lpstr>
      <vt:lpstr>1_Office Theme</vt:lpstr>
      <vt:lpstr>This Is My Neighborhood by Slidesgo</vt:lpstr>
      <vt:lpstr>1_This Is My Neighborhood by Slidesgo</vt:lpstr>
      <vt:lpstr>Office Theme</vt:lpstr>
      <vt:lpstr>Simple Light</vt:lpstr>
      <vt:lpstr>2_Office Theme</vt:lpstr>
      <vt:lpstr>3_Office Theme</vt:lpstr>
      <vt:lpstr>5_Office Theme</vt:lpstr>
      <vt:lpstr>4_Office Theme</vt:lpstr>
      <vt:lpstr>6_Office Theme</vt:lpstr>
      <vt:lpstr>PowerPoint Presentation</vt:lpstr>
      <vt:lpstr>Agenda </vt:lpstr>
      <vt:lpstr>Understanding the evidence base for the role of sport in violence prevention</vt:lpstr>
      <vt:lpstr>StreetGames</vt:lpstr>
      <vt:lpstr>Journey so far</vt:lpstr>
      <vt:lpstr>PowerPoint Presentation</vt:lpstr>
      <vt:lpstr>PowerPoint Presentation</vt:lpstr>
      <vt:lpstr>Contact details:   Graham.helm@streetgames.org  07976253469</vt:lpstr>
      <vt:lpstr>Sport as a Catalyst for Violence Prevention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Toxteth Elite </vt:lpstr>
      <vt:lpstr>Merseyside children and young people feelings of safety and wellbeing survey </vt:lpstr>
      <vt:lpstr>Next steps</vt:lpstr>
      <vt:lpstr>Why your participation is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Graham Helm</dc:creator>
  <cp:lastModifiedBy>Bogan Nadine Ann</cp:lastModifiedBy>
  <cp:revision>9</cp:revision>
  <dcterms:created xsi:type="dcterms:W3CDTF">2026-03-02T10:48:15Z</dcterms:created>
  <dcterms:modified xsi:type="dcterms:W3CDTF">2026-03-26T13:01:27Z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0x010100582B3E39362616418299AFC8147B282A</vt:lpwstr>
  </property>
  <property fmtid="{D5CDD505-2E9C-101B-9397-08002B2CF9AE}" pid="3" name="MSIP_Label_fe7215e5-6892-44c5-bd87-118363e84c39_Enabled">
    <vt:lpwstr>true</vt:lpwstr>
  </property>
  <property fmtid="{D5CDD505-2E9C-101B-9397-08002B2CF9AE}" pid="4" name="MSIP_Label_fe7215e5-6892-44c5-bd87-118363e84c39_SetDate">
    <vt:lpwstr>2026-03-13T11:41:31Z</vt:lpwstr>
  </property>
  <property fmtid="{D5CDD505-2E9C-101B-9397-08002B2CF9AE}" pid="5" name="MSIP_Label_fe7215e5-6892-44c5-bd87-118363e84c39_Method">
    <vt:lpwstr>Standard</vt:lpwstr>
  </property>
  <property fmtid="{D5CDD505-2E9C-101B-9397-08002B2CF9AE}" pid="6" name="MSIP_Label_fe7215e5-6892-44c5-bd87-118363e84c39_Name">
    <vt:lpwstr>OFFICIAL</vt:lpwstr>
  </property>
  <property fmtid="{D5CDD505-2E9C-101B-9397-08002B2CF9AE}" pid="7" name="MSIP_Label_fe7215e5-6892-44c5-bd87-118363e84c39_SiteId">
    <vt:lpwstr>f3955ea2-4c5d-4e27-ab8d-f6f577fa122d</vt:lpwstr>
  </property>
  <property fmtid="{D5CDD505-2E9C-101B-9397-08002B2CF9AE}" pid="8" name="MSIP_Label_fe7215e5-6892-44c5-bd87-118363e84c39_ActionId">
    <vt:lpwstr>3ba0b4c0-964c-423e-a231-f20914dc6414</vt:lpwstr>
  </property>
  <property fmtid="{D5CDD505-2E9C-101B-9397-08002B2CF9AE}" pid="9" name="MSIP_Label_fe7215e5-6892-44c5-bd87-118363e84c39_ContentBits">
    <vt:lpwstr>0</vt:lpwstr>
  </property>
  <property fmtid="{D5CDD505-2E9C-101B-9397-08002B2CF9AE}" pid="10" name="MSIP_Label_fe7215e5-6892-44c5-bd87-118363e84c39_Tag">
    <vt:lpwstr>10, 3, 0, 1</vt:lpwstr>
  </property>
</Properties>
</file>